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60" r:id="rId3"/>
    <p:sldId id="306" r:id="rId4"/>
    <p:sldId id="261" r:id="rId5"/>
    <p:sldId id="262" r:id="rId6"/>
    <p:sldId id="263" r:id="rId7"/>
    <p:sldId id="307" r:id="rId8"/>
    <p:sldId id="264" r:id="rId9"/>
    <p:sldId id="308" r:id="rId10"/>
    <p:sldId id="309" r:id="rId11"/>
    <p:sldId id="310" r:id="rId12"/>
    <p:sldId id="311" r:id="rId13"/>
    <p:sldId id="268" r:id="rId14"/>
    <p:sldId id="282" r:id="rId15"/>
  </p:sldIdLst>
  <p:sldSz cx="9144000" cy="5143500" type="screen16x9"/>
  <p:notesSz cx="6858000" cy="9144000"/>
  <p:embeddedFontLst>
    <p:embeddedFont>
      <p:font typeface="Josefin Sans"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Patrick Hand"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337">
          <p15:clr>
            <a:srgbClr val="9AA0A6"/>
          </p15:clr>
        </p15:guide>
        <p15:guide id="3" orient="horz" pos="290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171"/>
    <a:srgbClr val="92D050"/>
    <a:srgbClr val="36BEBE"/>
    <a:srgbClr val="CD4B00"/>
    <a:srgbClr val="FFB082"/>
    <a:srgbClr val="6FD6D6"/>
    <a:srgbClr val="FFC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67AF5D-917F-440E-918F-6C5C934759EC}">
  <a:tblStyle styleId="{CC67AF5D-917F-440E-918F-6C5C934759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pos="2880"/>
        <p:guide orient="horz" pos="337"/>
        <p:guide orient="horz" pos="29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17b3b75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17b3b75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b63a33390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b63a33390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29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b63a33390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b63a33390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b63a33390f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b63a33390f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916eed8d6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916eed8d6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916eed8d62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916eed8d62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b778e7015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b778e7015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b63a33390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b63a33390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b63a33390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b63a33390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6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b63a33390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b63a33390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b63a33390f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b63a33390f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39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b63a33390f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b63a33390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80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9400" y="662525"/>
            <a:ext cx="3608400" cy="360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518275" y="1322300"/>
            <a:ext cx="3876600" cy="1889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200"/>
              <a:buNone/>
              <a:defRPr sz="6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874675" y="3423800"/>
            <a:ext cx="3163800" cy="73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72070" y="539493"/>
            <a:ext cx="8171502" cy="2913473"/>
            <a:chOff x="748270" y="539493"/>
            <a:chExt cx="8171502" cy="2913473"/>
          </a:xfrm>
        </p:grpSpPr>
        <p:sp>
          <p:nvSpPr>
            <p:cNvPr id="14" name="Google Shape;14;p2"/>
            <p:cNvSpPr/>
            <p:nvPr/>
          </p:nvSpPr>
          <p:spPr>
            <a:xfrm rot="-398654">
              <a:off x="758015" y="743465"/>
              <a:ext cx="285869" cy="18501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5" name="Google Shape;15;p2"/>
            <p:cNvSpPr/>
            <p:nvPr/>
          </p:nvSpPr>
          <p:spPr>
            <a:xfrm rot="1694524">
              <a:off x="864159" y="596111"/>
              <a:ext cx="285858" cy="18503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6" name="Google Shape;16;p2"/>
            <p:cNvSpPr/>
            <p:nvPr/>
          </p:nvSpPr>
          <p:spPr>
            <a:xfrm rot="-831137" flipH="1">
              <a:off x="8278682" y="950949"/>
              <a:ext cx="285866" cy="18503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7" name="Google Shape;17;p2"/>
            <p:cNvSpPr/>
            <p:nvPr/>
          </p:nvSpPr>
          <p:spPr>
            <a:xfrm rot="3971674" flipH="1">
              <a:off x="8452060" y="2549149"/>
              <a:ext cx="285845" cy="18504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8" name="Google Shape;18;p2"/>
            <p:cNvSpPr/>
            <p:nvPr/>
          </p:nvSpPr>
          <p:spPr>
            <a:xfrm rot="-586833">
              <a:off x="8348341" y="3195248"/>
              <a:ext cx="309140" cy="233155"/>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8574029" y="1678570"/>
              <a:ext cx="345743" cy="281058"/>
              <a:chOff x="3892879" y="950703"/>
              <a:chExt cx="345743" cy="281058"/>
            </a:xfrm>
          </p:grpSpPr>
          <p:sp>
            <p:nvSpPr>
              <p:cNvPr id="20" name="Google Shape;20;p2"/>
              <p:cNvSpPr/>
              <p:nvPr/>
            </p:nvSpPr>
            <p:spPr>
              <a:xfrm>
                <a:off x="3892879" y="950703"/>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03118" y="1028656"/>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rot="1122035">
              <a:off x="4285454" y="76760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639"/>
        <p:cNvGrpSpPr/>
        <p:nvPr/>
      </p:nvGrpSpPr>
      <p:grpSpPr>
        <a:xfrm>
          <a:off x="0" y="0"/>
          <a:ext cx="0" cy="0"/>
          <a:chOff x="0" y="0"/>
          <a:chExt cx="0" cy="0"/>
        </a:xfrm>
      </p:grpSpPr>
      <p:sp>
        <p:nvSpPr>
          <p:cNvPr id="640" name="Google Shape;640;p24"/>
          <p:cNvSpPr txBox="1">
            <a:spLocks noGrp="1"/>
          </p:cNvSpPr>
          <p:nvPr>
            <p:ph type="title"/>
          </p:nvPr>
        </p:nvSpPr>
        <p:spPr>
          <a:xfrm>
            <a:off x="1027175" y="3138050"/>
            <a:ext cx="48300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1800"/>
              <a:buFont typeface="Open Sans"/>
              <a:buNone/>
              <a:defRPr sz="1800">
                <a:latin typeface="Open Sans"/>
                <a:ea typeface="Open Sans"/>
                <a:cs typeface="Open Sans"/>
                <a:sym typeface="Open Sans"/>
              </a:defRPr>
            </a:lvl2pPr>
            <a:lvl3pPr lvl="2">
              <a:spcBef>
                <a:spcPts val="0"/>
              </a:spcBef>
              <a:spcAft>
                <a:spcPts val="0"/>
              </a:spcAft>
              <a:buSzPts val="1800"/>
              <a:buFont typeface="Open Sans"/>
              <a:buNone/>
              <a:defRPr sz="1800">
                <a:latin typeface="Open Sans"/>
                <a:ea typeface="Open Sans"/>
                <a:cs typeface="Open Sans"/>
                <a:sym typeface="Open Sans"/>
              </a:defRPr>
            </a:lvl3pPr>
            <a:lvl4pPr lvl="3">
              <a:spcBef>
                <a:spcPts val="0"/>
              </a:spcBef>
              <a:spcAft>
                <a:spcPts val="0"/>
              </a:spcAft>
              <a:buSzPts val="1800"/>
              <a:buFont typeface="Open Sans"/>
              <a:buNone/>
              <a:defRPr sz="1800">
                <a:latin typeface="Open Sans"/>
                <a:ea typeface="Open Sans"/>
                <a:cs typeface="Open Sans"/>
                <a:sym typeface="Open Sans"/>
              </a:defRPr>
            </a:lvl4pPr>
            <a:lvl5pPr lvl="4">
              <a:spcBef>
                <a:spcPts val="0"/>
              </a:spcBef>
              <a:spcAft>
                <a:spcPts val="0"/>
              </a:spcAft>
              <a:buSzPts val="1800"/>
              <a:buFont typeface="Open Sans"/>
              <a:buNone/>
              <a:defRPr sz="1800">
                <a:latin typeface="Open Sans"/>
                <a:ea typeface="Open Sans"/>
                <a:cs typeface="Open Sans"/>
                <a:sym typeface="Open Sans"/>
              </a:defRPr>
            </a:lvl5pPr>
            <a:lvl6pPr lvl="5">
              <a:spcBef>
                <a:spcPts val="0"/>
              </a:spcBef>
              <a:spcAft>
                <a:spcPts val="0"/>
              </a:spcAft>
              <a:buSzPts val="1800"/>
              <a:buFont typeface="Open Sans"/>
              <a:buNone/>
              <a:defRPr sz="1800">
                <a:latin typeface="Open Sans"/>
                <a:ea typeface="Open Sans"/>
                <a:cs typeface="Open Sans"/>
                <a:sym typeface="Open Sans"/>
              </a:defRPr>
            </a:lvl6pPr>
            <a:lvl7pPr lvl="6">
              <a:spcBef>
                <a:spcPts val="0"/>
              </a:spcBef>
              <a:spcAft>
                <a:spcPts val="0"/>
              </a:spcAft>
              <a:buSzPts val="1800"/>
              <a:buFont typeface="Open Sans"/>
              <a:buNone/>
              <a:defRPr sz="1800">
                <a:latin typeface="Open Sans"/>
                <a:ea typeface="Open Sans"/>
                <a:cs typeface="Open Sans"/>
                <a:sym typeface="Open Sans"/>
              </a:defRPr>
            </a:lvl7pPr>
            <a:lvl8pPr lvl="7">
              <a:spcBef>
                <a:spcPts val="0"/>
              </a:spcBef>
              <a:spcAft>
                <a:spcPts val="0"/>
              </a:spcAft>
              <a:buSzPts val="1800"/>
              <a:buFont typeface="Open Sans"/>
              <a:buNone/>
              <a:defRPr sz="1800">
                <a:latin typeface="Open Sans"/>
                <a:ea typeface="Open Sans"/>
                <a:cs typeface="Open Sans"/>
                <a:sym typeface="Open Sans"/>
              </a:defRPr>
            </a:lvl8pPr>
            <a:lvl9pPr lvl="8">
              <a:spcBef>
                <a:spcPts val="0"/>
              </a:spcBef>
              <a:spcAft>
                <a:spcPts val="0"/>
              </a:spcAft>
              <a:buSzPts val="1800"/>
              <a:buFont typeface="Open Sans"/>
              <a:buNone/>
              <a:defRPr sz="1800">
                <a:latin typeface="Open Sans"/>
                <a:ea typeface="Open Sans"/>
                <a:cs typeface="Open Sans"/>
                <a:sym typeface="Open Sans"/>
              </a:defRPr>
            </a:lvl9pPr>
          </a:lstStyle>
          <a:p>
            <a:endParaRPr/>
          </a:p>
        </p:txBody>
      </p:sp>
      <p:sp>
        <p:nvSpPr>
          <p:cNvPr id="641" name="Google Shape;641;p24"/>
          <p:cNvSpPr txBox="1">
            <a:spLocks noGrp="1"/>
          </p:cNvSpPr>
          <p:nvPr>
            <p:ph type="subTitle" idx="1"/>
          </p:nvPr>
        </p:nvSpPr>
        <p:spPr>
          <a:xfrm>
            <a:off x="1027175" y="1286675"/>
            <a:ext cx="4830000" cy="189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600"/>
              <a:buNone/>
              <a:defRPr sz="2600"/>
            </a:lvl1pPr>
            <a:lvl2pPr lvl="1">
              <a:lnSpc>
                <a:spcPct val="100000"/>
              </a:lnSpc>
              <a:spcBef>
                <a:spcPts val="0"/>
              </a:spcBef>
              <a:spcAft>
                <a:spcPts val="0"/>
              </a:spcAft>
              <a:buSzPts val="2200"/>
              <a:buNone/>
              <a:defRPr sz="2200"/>
            </a:lvl2pPr>
            <a:lvl3pPr lvl="2">
              <a:lnSpc>
                <a:spcPct val="100000"/>
              </a:lnSpc>
              <a:spcBef>
                <a:spcPts val="0"/>
              </a:spcBef>
              <a:spcAft>
                <a:spcPts val="0"/>
              </a:spcAft>
              <a:buSzPts val="2200"/>
              <a:buNone/>
              <a:defRPr sz="2200"/>
            </a:lvl3pPr>
            <a:lvl4pPr lvl="3">
              <a:lnSpc>
                <a:spcPct val="100000"/>
              </a:lnSpc>
              <a:spcBef>
                <a:spcPts val="0"/>
              </a:spcBef>
              <a:spcAft>
                <a:spcPts val="0"/>
              </a:spcAft>
              <a:buSzPts val="2200"/>
              <a:buNone/>
              <a:defRPr sz="2200"/>
            </a:lvl4pPr>
            <a:lvl5pPr lvl="4">
              <a:lnSpc>
                <a:spcPct val="100000"/>
              </a:lnSpc>
              <a:spcBef>
                <a:spcPts val="0"/>
              </a:spcBef>
              <a:spcAft>
                <a:spcPts val="0"/>
              </a:spcAft>
              <a:buSzPts val="2200"/>
              <a:buNone/>
              <a:defRPr sz="2200"/>
            </a:lvl5pPr>
            <a:lvl6pPr lvl="5">
              <a:lnSpc>
                <a:spcPct val="100000"/>
              </a:lnSpc>
              <a:spcBef>
                <a:spcPts val="0"/>
              </a:spcBef>
              <a:spcAft>
                <a:spcPts val="0"/>
              </a:spcAft>
              <a:buSzPts val="2200"/>
              <a:buNone/>
              <a:defRPr sz="2200"/>
            </a:lvl6pPr>
            <a:lvl7pPr lvl="6">
              <a:lnSpc>
                <a:spcPct val="100000"/>
              </a:lnSpc>
              <a:spcBef>
                <a:spcPts val="0"/>
              </a:spcBef>
              <a:spcAft>
                <a:spcPts val="0"/>
              </a:spcAft>
              <a:buSzPts val="2200"/>
              <a:buNone/>
              <a:defRPr sz="2200"/>
            </a:lvl7pPr>
            <a:lvl8pPr lvl="7">
              <a:lnSpc>
                <a:spcPct val="100000"/>
              </a:lnSpc>
              <a:spcBef>
                <a:spcPts val="0"/>
              </a:spcBef>
              <a:spcAft>
                <a:spcPts val="0"/>
              </a:spcAft>
              <a:buSzPts val="2200"/>
              <a:buNone/>
              <a:defRPr sz="2200"/>
            </a:lvl8pPr>
            <a:lvl9pPr lvl="8">
              <a:lnSpc>
                <a:spcPct val="100000"/>
              </a:lnSpc>
              <a:spcBef>
                <a:spcPts val="0"/>
              </a:spcBef>
              <a:spcAft>
                <a:spcPts val="0"/>
              </a:spcAft>
              <a:buSzPts val="2200"/>
              <a:buNone/>
              <a:defRPr sz="2200"/>
            </a:lvl9pPr>
          </a:lstStyle>
          <a:p>
            <a:endParaRPr/>
          </a:p>
        </p:txBody>
      </p:sp>
      <p:sp>
        <p:nvSpPr>
          <p:cNvPr id="642" name="Google Shape;642;p24"/>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643"/>
        <p:cNvGrpSpPr/>
        <p:nvPr/>
      </p:nvGrpSpPr>
      <p:grpSpPr>
        <a:xfrm>
          <a:off x="0" y="0"/>
          <a:ext cx="0" cy="0"/>
          <a:chOff x="0" y="0"/>
          <a:chExt cx="0" cy="0"/>
        </a:xfrm>
      </p:grpSpPr>
      <p:sp>
        <p:nvSpPr>
          <p:cNvPr id="644" name="Google Shape;644;p25"/>
          <p:cNvSpPr txBox="1">
            <a:spLocks noGrp="1"/>
          </p:cNvSpPr>
          <p:nvPr>
            <p:ph type="title"/>
          </p:nvPr>
        </p:nvSpPr>
        <p:spPr>
          <a:xfrm>
            <a:off x="713225" y="3871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45" name="Google Shape;645;p25"/>
          <p:cNvSpPr txBox="1">
            <a:spLocks noGrp="1"/>
          </p:cNvSpPr>
          <p:nvPr>
            <p:ph type="title" idx="2" hasCustomPrompt="1"/>
          </p:nvPr>
        </p:nvSpPr>
        <p:spPr>
          <a:xfrm flipH="1">
            <a:off x="3591827" y="2700850"/>
            <a:ext cx="13977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a:solidFill>
                  <a:schemeClr val="accent1"/>
                </a:solidFill>
              </a:defRPr>
            </a:lvl1pPr>
            <a:lvl2pPr lvl="1" algn="ctr" rtl="0">
              <a:lnSpc>
                <a:spcPct val="100000"/>
              </a:lnSpc>
              <a:spcBef>
                <a:spcPts val="0"/>
              </a:spcBef>
              <a:spcAft>
                <a:spcPts val="0"/>
              </a:spcAft>
              <a:buClr>
                <a:schemeClr val="accent1"/>
              </a:buClr>
              <a:buSzPts val="3600"/>
              <a:buNone/>
              <a:defRPr sz="3600" b="1">
                <a:solidFill>
                  <a:schemeClr val="accent1"/>
                </a:solidFill>
              </a:defRPr>
            </a:lvl2pPr>
            <a:lvl3pPr lvl="2" algn="ctr" rtl="0">
              <a:lnSpc>
                <a:spcPct val="100000"/>
              </a:lnSpc>
              <a:spcBef>
                <a:spcPts val="0"/>
              </a:spcBef>
              <a:spcAft>
                <a:spcPts val="0"/>
              </a:spcAft>
              <a:buClr>
                <a:schemeClr val="accent1"/>
              </a:buClr>
              <a:buSzPts val="3600"/>
              <a:buNone/>
              <a:defRPr sz="3600" b="1">
                <a:solidFill>
                  <a:schemeClr val="accent1"/>
                </a:solidFill>
              </a:defRPr>
            </a:lvl3pPr>
            <a:lvl4pPr lvl="3" algn="ctr" rtl="0">
              <a:lnSpc>
                <a:spcPct val="100000"/>
              </a:lnSpc>
              <a:spcBef>
                <a:spcPts val="0"/>
              </a:spcBef>
              <a:spcAft>
                <a:spcPts val="0"/>
              </a:spcAft>
              <a:buClr>
                <a:schemeClr val="accent1"/>
              </a:buClr>
              <a:buSzPts val="3600"/>
              <a:buNone/>
              <a:defRPr sz="3600" b="1">
                <a:solidFill>
                  <a:schemeClr val="accent1"/>
                </a:solidFill>
              </a:defRPr>
            </a:lvl4pPr>
            <a:lvl5pPr lvl="4" algn="ctr" rtl="0">
              <a:lnSpc>
                <a:spcPct val="100000"/>
              </a:lnSpc>
              <a:spcBef>
                <a:spcPts val="0"/>
              </a:spcBef>
              <a:spcAft>
                <a:spcPts val="0"/>
              </a:spcAft>
              <a:buClr>
                <a:schemeClr val="accent1"/>
              </a:buClr>
              <a:buSzPts val="3600"/>
              <a:buNone/>
              <a:defRPr sz="3600" b="1">
                <a:solidFill>
                  <a:schemeClr val="accent1"/>
                </a:solidFill>
              </a:defRPr>
            </a:lvl5pPr>
            <a:lvl6pPr lvl="5" algn="ctr" rtl="0">
              <a:lnSpc>
                <a:spcPct val="100000"/>
              </a:lnSpc>
              <a:spcBef>
                <a:spcPts val="0"/>
              </a:spcBef>
              <a:spcAft>
                <a:spcPts val="0"/>
              </a:spcAft>
              <a:buClr>
                <a:schemeClr val="accent1"/>
              </a:buClr>
              <a:buSzPts val="3600"/>
              <a:buNone/>
              <a:defRPr sz="3600" b="1">
                <a:solidFill>
                  <a:schemeClr val="accent1"/>
                </a:solidFill>
              </a:defRPr>
            </a:lvl6pPr>
            <a:lvl7pPr lvl="6" algn="ctr" rtl="0">
              <a:lnSpc>
                <a:spcPct val="100000"/>
              </a:lnSpc>
              <a:spcBef>
                <a:spcPts val="0"/>
              </a:spcBef>
              <a:spcAft>
                <a:spcPts val="0"/>
              </a:spcAft>
              <a:buClr>
                <a:schemeClr val="accent1"/>
              </a:buClr>
              <a:buSzPts val="3600"/>
              <a:buNone/>
              <a:defRPr sz="3600" b="1">
                <a:solidFill>
                  <a:schemeClr val="accent1"/>
                </a:solidFill>
              </a:defRPr>
            </a:lvl7pPr>
            <a:lvl8pPr lvl="7" algn="ctr" rtl="0">
              <a:lnSpc>
                <a:spcPct val="100000"/>
              </a:lnSpc>
              <a:spcBef>
                <a:spcPts val="0"/>
              </a:spcBef>
              <a:spcAft>
                <a:spcPts val="0"/>
              </a:spcAft>
              <a:buClr>
                <a:schemeClr val="accent1"/>
              </a:buClr>
              <a:buSzPts val="3600"/>
              <a:buNone/>
              <a:defRPr sz="3600" b="1">
                <a:solidFill>
                  <a:schemeClr val="accent1"/>
                </a:solidFill>
              </a:defRPr>
            </a:lvl8pPr>
            <a:lvl9pPr lvl="8" algn="ctr" rtl="0">
              <a:lnSpc>
                <a:spcPct val="100000"/>
              </a:lnSpc>
              <a:spcBef>
                <a:spcPts val="0"/>
              </a:spcBef>
              <a:spcAft>
                <a:spcPts val="0"/>
              </a:spcAft>
              <a:buClr>
                <a:schemeClr val="accent1"/>
              </a:buClr>
              <a:buSzPts val="3600"/>
              <a:buNone/>
              <a:defRPr sz="3600" b="1">
                <a:solidFill>
                  <a:schemeClr val="accent1"/>
                </a:solidFill>
              </a:defRPr>
            </a:lvl9pPr>
          </a:lstStyle>
          <a:p>
            <a:r>
              <a:t>xx%</a:t>
            </a:r>
          </a:p>
        </p:txBody>
      </p:sp>
      <p:sp>
        <p:nvSpPr>
          <p:cNvPr id="646" name="Google Shape;646;p25"/>
          <p:cNvSpPr txBox="1">
            <a:spLocks noGrp="1"/>
          </p:cNvSpPr>
          <p:nvPr>
            <p:ph type="subTitle" idx="1"/>
          </p:nvPr>
        </p:nvSpPr>
        <p:spPr>
          <a:xfrm>
            <a:off x="5017200" y="2805400"/>
            <a:ext cx="34134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647" name="Google Shape;647;p25"/>
          <p:cNvSpPr txBox="1">
            <a:spLocks noGrp="1"/>
          </p:cNvSpPr>
          <p:nvPr>
            <p:ph type="title" idx="3" hasCustomPrompt="1"/>
          </p:nvPr>
        </p:nvSpPr>
        <p:spPr>
          <a:xfrm flipH="1">
            <a:off x="3999054" y="3648650"/>
            <a:ext cx="13977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a:solidFill>
                  <a:schemeClr val="accent1"/>
                </a:solidFill>
              </a:defRPr>
            </a:lvl1pPr>
            <a:lvl2pPr lvl="1" algn="ctr" rtl="0">
              <a:lnSpc>
                <a:spcPct val="100000"/>
              </a:lnSpc>
              <a:spcBef>
                <a:spcPts val="0"/>
              </a:spcBef>
              <a:spcAft>
                <a:spcPts val="0"/>
              </a:spcAft>
              <a:buClr>
                <a:schemeClr val="accent1"/>
              </a:buClr>
              <a:buSzPts val="3600"/>
              <a:buNone/>
              <a:defRPr sz="3600" b="1">
                <a:solidFill>
                  <a:schemeClr val="accent1"/>
                </a:solidFill>
              </a:defRPr>
            </a:lvl2pPr>
            <a:lvl3pPr lvl="2" algn="ctr" rtl="0">
              <a:lnSpc>
                <a:spcPct val="100000"/>
              </a:lnSpc>
              <a:spcBef>
                <a:spcPts val="0"/>
              </a:spcBef>
              <a:spcAft>
                <a:spcPts val="0"/>
              </a:spcAft>
              <a:buClr>
                <a:schemeClr val="accent1"/>
              </a:buClr>
              <a:buSzPts val="3600"/>
              <a:buNone/>
              <a:defRPr sz="3600" b="1">
                <a:solidFill>
                  <a:schemeClr val="accent1"/>
                </a:solidFill>
              </a:defRPr>
            </a:lvl3pPr>
            <a:lvl4pPr lvl="3" algn="ctr" rtl="0">
              <a:lnSpc>
                <a:spcPct val="100000"/>
              </a:lnSpc>
              <a:spcBef>
                <a:spcPts val="0"/>
              </a:spcBef>
              <a:spcAft>
                <a:spcPts val="0"/>
              </a:spcAft>
              <a:buClr>
                <a:schemeClr val="accent1"/>
              </a:buClr>
              <a:buSzPts val="3600"/>
              <a:buNone/>
              <a:defRPr sz="3600" b="1">
                <a:solidFill>
                  <a:schemeClr val="accent1"/>
                </a:solidFill>
              </a:defRPr>
            </a:lvl4pPr>
            <a:lvl5pPr lvl="4" algn="ctr" rtl="0">
              <a:lnSpc>
                <a:spcPct val="100000"/>
              </a:lnSpc>
              <a:spcBef>
                <a:spcPts val="0"/>
              </a:spcBef>
              <a:spcAft>
                <a:spcPts val="0"/>
              </a:spcAft>
              <a:buClr>
                <a:schemeClr val="accent1"/>
              </a:buClr>
              <a:buSzPts val="3600"/>
              <a:buNone/>
              <a:defRPr sz="3600" b="1">
                <a:solidFill>
                  <a:schemeClr val="accent1"/>
                </a:solidFill>
              </a:defRPr>
            </a:lvl5pPr>
            <a:lvl6pPr lvl="5" algn="ctr" rtl="0">
              <a:lnSpc>
                <a:spcPct val="100000"/>
              </a:lnSpc>
              <a:spcBef>
                <a:spcPts val="0"/>
              </a:spcBef>
              <a:spcAft>
                <a:spcPts val="0"/>
              </a:spcAft>
              <a:buClr>
                <a:schemeClr val="accent1"/>
              </a:buClr>
              <a:buSzPts val="3600"/>
              <a:buNone/>
              <a:defRPr sz="3600" b="1">
                <a:solidFill>
                  <a:schemeClr val="accent1"/>
                </a:solidFill>
              </a:defRPr>
            </a:lvl6pPr>
            <a:lvl7pPr lvl="6" algn="ctr" rtl="0">
              <a:lnSpc>
                <a:spcPct val="100000"/>
              </a:lnSpc>
              <a:spcBef>
                <a:spcPts val="0"/>
              </a:spcBef>
              <a:spcAft>
                <a:spcPts val="0"/>
              </a:spcAft>
              <a:buClr>
                <a:schemeClr val="accent1"/>
              </a:buClr>
              <a:buSzPts val="3600"/>
              <a:buNone/>
              <a:defRPr sz="3600" b="1">
                <a:solidFill>
                  <a:schemeClr val="accent1"/>
                </a:solidFill>
              </a:defRPr>
            </a:lvl7pPr>
            <a:lvl8pPr lvl="7" algn="ctr" rtl="0">
              <a:lnSpc>
                <a:spcPct val="100000"/>
              </a:lnSpc>
              <a:spcBef>
                <a:spcPts val="0"/>
              </a:spcBef>
              <a:spcAft>
                <a:spcPts val="0"/>
              </a:spcAft>
              <a:buClr>
                <a:schemeClr val="accent1"/>
              </a:buClr>
              <a:buSzPts val="3600"/>
              <a:buNone/>
              <a:defRPr sz="3600" b="1">
                <a:solidFill>
                  <a:schemeClr val="accent1"/>
                </a:solidFill>
              </a:defRPr>
            </a:lvl8pPr>
            <a:lvl9pPr lvl="8" algn="ctr" rtl="0">
              <a:lnSpc>
                <a:spcPct val="100000"/>
              </a:lnSpc>
              <a:spcBef>
                <a:spcPts val="0"/>
              </a:spcBef>
              <a:spcAft>
                <a:spcPts val="0"/>
              </a:spcAft>
              <a:buClr>
                <a:schemeClr val="accent1"/>
              </a:buClr>
              <a:buSzPts val="3600"/>
              <a:buNone/>
              <a:defRPr sz="3600" b="1">
                <a:solidFill>
                  <a:schemeClr val="accent1"/>
                </a:solidFill>
              </a:defRPr>
            </a:lvl9pPr>
          </a:lstStyle>
          <a:p>
            <a:r>
              <a:t>xx%</a:t>
            </a:r>
          </a:p>
        </p:txBody>
      </p:sp>
      <p:sp>
        <p:nvSpPr>
          <p:cNvPr id="648" name="Google Shape;648;p25"/>
          <p:cNvSpPr txBox="1">
            <a:spLocks noGrp="1"/>
          </p:cNvSpPr>
          <p:nvPr>
            <p:ph type="subTitle" idx="4"/>
          </p:nvPr>
        </p:nvSpPr>
        <p:spPr>
          <a:xfrm>
            <a:off x="5423100" y="3753200"/>
            <a:ext cx="30075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649" name="Google Shape;649;p25"/>
          <p:cNvSpPr txBox="1">
            <a:spLocks noGrp="1"/>
          </p:cNvSpPr>
          <p:nvPr>
            <p:ph type="title" idx="5" hasCustomPrompt="1"/>
          </p:nvPr>
        </p:nvSpPr>
        <p:spPr>
          <a:xfrm flipH="1">
            <a:off x="3184600" y="1753050"/>
            <a:ext cx="13977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a:solidFill>
                  <a:schemeClr val="accent1"/>
                </a:solidFill>
              </a:defRPr>
            </a:lvl1pPr>
            <a:lvl2pPr lvl="1" algn="ctr" rtl="0">
              <a:lnSpc>
                <a:spcPct val="100000"/>
              </a:lnSpc>
              <a:spcBef>
                <a:spcPts val="0"/>
              </a:spcBef>
              <a:spcAft>
                <a:spcPts val="0"/>
              </a:spcAft>
              <a:buClr>
                <a:schemeClr val="accent1"/>
              </a:buClr>
              <a:buSzPts val="3600"/>
              <a:buNone/>
              <a:defRPr sz="3600" b="1">
                <a:solidFill>
                  <a:schemeClr val="accent1"/>
                </a:solidFill>
              </a:defRPr>
            </a:lvl2pPr>
            <a:lvl3pPr lvl="2" algn="ctr" rtl="0">
              <a:lnSpc>
                <a:spcPct val="100000"/>
              </a:lnSpc>
              <a:spcBef>
                <a:spcPts val="0"/>
              </a:spcBef>
              <a:spcAft>
                <a:spcPts val="0"/>
              </a:spcAft>
              <a:buClr>
                <a:schemeClr val="accent1"/>
              </a:buClr>
              <a:buSzPts val="3600"/>
              <a:buNone/>
              <a:defRPr sz="3600" b="1">
                <a:solidFill>
                  <a:schemeClr val="accent1"/>
                </a:solidFill>
              </a:defRPr>
            </a:lvl3pPr>
            <a:lvl4pPr lvl="3" algn="ctr" rtl="0">
              <a:lnSpc>
                <a:spcPct val="100000"/>
              </a:lnSpc>
              <a:spcBef>
                <a:spcPts val="0"/>
              </a:spcBef>
              <a:spcAft>
                <a:spcPts val="0"/>
              </a:spcAft>
              <a:buClr>
                <a:schemeClr val="accent1"/>
              </a:buClr>
              <a:buSzPts val="3600"/>
              <a:buNone/>
              <a:defRPr sz="3600" b="1">
                <a:solidFill>
                  <a:schemeClr val="accent1"/>
                </a:solidFill>
              </a:defRPr>
            </a:lvl4pPr>
            <a:lvl5pPr lvl="4" algn="ctr" rtl="0">
              <a:lnSpc>
                <a:spcPct val="100000"/>
              </a:lnSpc>
              <a:spcBef>
                <a:spcPts val="0"/>
              </a:spcBef>
              <a:spcAft>
                <a:spcPts val="0"/>
              </a:spcAft>
              <a:buClr>
                <a:schemeClr val="accent1"/>
              </a:buClr>
              <a:buSzPts val="3600"/>
              <a:buNone/>
              <a:defRPr sz="3600" b="1">
                <a:solidFill>
                  <a:schemeClr val="accent1"/>
                </a:solidFill>
              </a:defRPr>
            </a:lvl5pPr>
            <a:lvl6pPr lvl="5" algn="ctr" rtl="0">
              <a:lnSpc>
                <a:spcPct val="100000"/>
              </a:lnSpc>
              <a:spcBef>
                <a:spcPts val="0"/>
              </a:spcBef>
              <a:spcAft>
                <a:spcPts val="0"/>
              </a:spcAft>
              <a:buClr>
                <a:schemeClr val="accent1"/>
              </a:buClr>
              <a:buSzPts val="3600"/>
              <a:buNone/>
              <a:defRPr sz="3600" b="1">
                <a:solidFill>
                  <a:schemeClr val="accent1"/>
                </a:solidFill>
              </a:defRPr>
            </a:lvl6pPr>
            <a:lvl7pPr lvl="6" algn="ctr" rtl="0">
              <a:lnSpc>
                <a:spcPct val="100000"/>
              </a:lnSpc>
              <a:spcBef>
                <a:spcPts val="0"/>
              </a:spcBef>
              <a:spcAft>
                <a:spcPts val="0"/>
              </a:spcAft>
              <a:buClr>
                <a:schemeClr val="accent1"/>
              </a:buClr>
              <a:buSzPts val="3600"/>
              <a:buNone/>
              <a:defRPr sz="3600" b="1">
                <a:solidFill>
                  <a:schemeClr val="accent1"/>
                </a:solidFill>
              </a:defRPr>
            </a:lvl7pPr>
            <a:lvl8pPr lvl="7" algn="ctr" rtl="0">
              <a:lnSpc>
                <a:spcPct val="100000"/>
              </a:lnSpc>
              <a:spcBef>
                <a:spcPts val="0"/>
              </a:spcBef>
              <a:spcAft>
                <a:spcPts val="0"/>
              </a:spcAft>
              <a:buClr>
                <a:schemeClr val="accent1"/>
              </a:buClr>
              <a:buSzPts val="3600"/>
              <a:buNone/>
              <a:defRPr sz="3600" b="1">
                <a:solidFill>
                  <a:schemeClr val="accent1"/>
                </a:solidFill>
              </a:defRPr>
            </a:lvl8pPr>
            <a:lvl9pPr lvl="8" algn="ctr" rtl="0">
              <a:lnSpc>
                <a:spcPct val="100000"/>
              </a:lnSpc>
              <a:spcBef>
                <a:spcPts val="0"/>
              </a:spcBef>
              <a:spcAft>
                <a:spcPts val="0"/>
              </a:spcAft>
              <a:buClr>
                <a:schemeClr val="accent1"/>
              </a:buClr>
              <a:buSzPts val="3600"/>
              <a:buNone/>
              <a:defRPr sz="3600" b="1">
                <a:solidFill>
                  <a:schemeClr val="accent1"/>
                </a:solidFill>
              </a:defRPr>
            </a:lvl9pPr>
          </a:lstStyle>
          <a:p>
            <a:r>
              <a:t>xx%</a:t>
            </a:r>
          </a:p>
        </p:txBody>
      </p:sp>
      <p:sp>
        <p:nvSpPr>
          <p:cNvPr id="650" name="Google Shape;650;p25"/>
          <p:cNvSpPr txBox="1">
            <a:spLocks noGrp="1"/>
          </p:cNvSpPr>
          <p:nvPr>
            <p:ph type="subTitle" idx="6"/>
          </p:nvPr>
        </p:nvSpPr>
        <p:spPr>
          <a:xfrm>
            <a:off x="4608650" y="1857625"/>
            <a:ext cx="3822000" cy="4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grpSp>
        <p:nvGrpSpPr>
          <p:cNvPr id="651" name="Google Shape;651;p25"/>
          <p:cNvGrpSpPr/>
          <p:nvPr/>
        </p:nvGrpSpPr>
        <p:grpSpPr>
          <a:xfrm>
            <a:off x="7109429" y="197964"/>
            <a:ext cx="1717123" cy="1270538"/>
            <a:chOff x="7109429" y="197964"/>
            <a:chExt cx="1717123" cy="1270538"/>
          </a:xfrm>
        </p:grpSpPr>
        <p:sp>
          <p:nvSpPr>
            <p:cNvPr id="652" name="Google Shape;652;p25"/>
            <p:cNvSpPr/>
            <p:nvPr/>
          </p:nvSpPr>
          <p:spPr>
            <a:xfrm rot="1122035">
              <a:off x="7138646" y="85155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rot="10604852" flipH="1">
              <a:off x="7563923" y="1288715"/>
              <a:ext cx="266331"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654" name="Google Shape;654;p25"/>
            <p:cNvSpPr/>
            <p:nvPr/>
          </p:nvSpPr>
          <p:spPr>
            <a:xfrm rot="4740224" flipH="1">
              <a:off x="7125174" y="258933"/>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655" name="Google Shape;655;p25"/>
            <p:cNvSpPr/>
            <p:nvPr/>
          </p:nvSpPr>
          <p:spPr>
            <a:xfrm rot="-8099754" flipH="1">
              <a:off x="8538305" y="973408"/>
              <a:ext cx="266300" cy="17240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656" name="Google Shape;656;p25"/>
            <p:cNvGrpSpPr/>
            <p:nvPr/>
          </p:nvGrpSpPr>
          <p:grpSpPr>
            <a:xfrm>
              <a:off x="8237833" y="339919"/>
              <a:ext cx="309215" cy="272430"/>
              <a:chOff x="3890683" y="1390057"/>
              <a:chExt cx="309215" cy="272430"/>
            </a:xfrm>
          </p:grpSpPr>
          <p:sp>
            <p:nvSpPr>
              <p:cNvPr id="657" name="Google Shape;657;p25"/>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5"/>
            <p:cNvGrpSpPr/>
            <p:nvPr/>
          </p:nvGrpSpPr>
          <p:grpSpPr>
            <a:xfrm flipH="1">
              <a:off x="7617675" y="339921"/>
              <a:ext cx="757996" cy="1065816"/>
              <a:chOff x="1580225" y="1798159"/>
              <a:chExt cx="757996" cy="1065816"/>
            </a:xfrm>
          </p:grpSpPr>
          <p:sp>
            <p:nvSpPr>
              <p:cNvPr id="661" name="Google Shape;661;p25"/>
              <p:cNvSpPr/>
              <p:nvPr/>
            </p:nvSpPr>
            <p:spPr>
              <a:xfrm>
                <a:off x="2115359" y="1798159"/>
                <a:ext cx="211931" cy="136087"/>
              </a:xfrm>
              <a:custGeom>
                <a:avLst/>
                <a:gdLst/>
                <a:ahLst/>
                <a:cxnLst/>
                <a:rect l="l" t="t" r="r" b="b"/>
                <a:pathLst>
                  <a:path w="7444" h="4780" extrusionOk="0">
                    <a:moveTo>
                      <a:pt x="1734" y="0"/>
                    </a:moveTo>
                    <a:cubicBezTo>
                      <a:pt x="1412" y="0"/>
                      <a:pt x="1104" y="52"/>
                      <a:pt x="825" y="172"/>
                    </a:cubicBezTo>
                    <a:cubicBezTo>
                      <a:pt x="504" y="310"/>
                      <a:pt x="0" y="310"/>
                      <a:pt x="0" y="1134"/>
                    </a:cubicBezTo>
                    <a:cubicBezTo>
                      <a:pt x="573" y="1845"/>
                      <a:pt x="1558" y="2624"/>
                      <a:pt x="3185" y="3426"/>
                    </a:cubicBezTo>
                    <a:cubicBezTo>
                      <a:pt x="4353" y="4021"/>
                      <a:pt x="5568" y="4480"/>
                      <a:pt x="6851" y="4777"/>
                    </a:cubicBezTo>
                    <a:cubicBezTo>
                      <a:pt x="6857" y="4779"/>
                      <a:pt x="6864" y="4780"/>
                      <a:pt x="6871" y="4780"/>
                    </a:cubicBezTo>
                    <a:cubicBezTo>
                      <a:pt x="7062" y="4780"/>
                      <a:pt x="7444" y="4189"/>
                      <a:pt x="7378" y="3769"/>
                    </a:cubicBezTo>
                    <a:cubicBezTo>
                      <a:pt x="7332" y="3426"/>
                      <a:pt x="7194" y="3105"/>
                      <a:pt x="7011" y="2830"/>
                    </a:cubicBezTo>
                    <a:cubicBezTo>
                      <a:pt x="6530" y="2211"/>
                      <a:pt x="5934" y="1684"/>
                      <a:pt x="5247" y="1272"/>
                    </a:cubicBezTo>
                    <a:cubicBezTo>
                      <a:pt x="4360" y="729"/>
                      <a:pt x="2944"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89681" y="1826115"/>
                <a:ext cx="225710" cy="179389"/>
              </a:xfrm>
              <a:custGeom>
                <a:avLst/>
                <a:gdLst/>
                <a:ahLst/>
                <a:cxnLst/>
                <a:rect l="l" t="t" r="r" b="b"/>
                <a:pathLst>
                  <a:path w="7928" h="6301" extrusionOk="0">
                    <a:moveTo>
                      <a:pt x="1100" y="0"/>
                    </a:moveTo>
                    <a:cubicBezTo>
                      <a:pt x="825" y="504"/>
                      <a:pt x="596" y="1031"/>
                      <a:pt x="413" y="1581"/>
                    </a:cubicBezTo>
                    <a:cubicBezTo>
                      <a:pt x="207" y="2108"/>
                      <a:pt x="92" y="2612"/>
                      <a:pt x="0" y="2910"/>
                    </a:cubicBezTo>
                    <a:cubicBezTo>
                      <a:pt x="665" y="3827"/>
                      <a:pt x="2292" y="5430"/>
                      <a:pt x="5934" y="6301"/>
                    </a:cubicBezTo>
                    <a:cubicBezTo>
                      <a:pt x="6416" y="5934"/>
                      <a:pt x="6805" y="5499"/>
                      <a:pt x="7126" y="4995"/>
                    </a:cubicBezTo>
                    <a:cubicBezTo>
                      <a:pt x="7424" y="4560"/>
                      <a:pt x="7699" y="4102"/>
                      <a:pt x="7928" y="3620"/>
                    </a:cubicBezTo>
                    <a:cubicBezTo>
                      <a:pt x="6668" y="3323"/>
                      <a:pt x="5430" y="2864"/>
                      <a:pt x="4262" y="2292"/>
                    </a:cubicBezTo>
                    <a:cubicBezTo>
                      <a:pt x="2635" y="1467"/>
                      <a:pt x="1673" y="688"/>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1995585" y="1865633"/>
                <a:ext cx="342636" cy="209368"/>
              </a:xfrm>
              <a:custGeom>
                <a:avLst/>
                <a:gdLst/>
                <a:ahLst/>
                <a:cxnLst/>
                <a:rect l="l" t="t" r="r" b="b"/>
                <a:pathLst>
                  <a:path w="12035" h="7354" extrusionOk="0">
                    <a:moveTo>
                      <a:pt x="2693" y="1"/>
                    </a:moveTo>
                    <a:cubicBezTo>
                      <a:pt x="1172" y="1"/>
                      <a:pt x="0" y="1148"/>
                      <a:pt x="1129" y="2897"/>
                    </a:cubicBezTo>
                    <a:cubicBezTo>
                      <a:pt x="1220" y="3034"/>
                      <a:pt x="1335" y="3195"/>
                      <a:pt x="1450" y="3332"/>
                    </a:cubicBezTo>
                    <a:cubicBezTo>
                      <a:pt x="2733" y="4959"/>
                      <a:pt x="5047" y="6127"/>
                      <a:pt x="6902" y="6746"/>
                    </a:cubicBezTo>
                    <a:cubicBezTo>
                      <a:pt x="7590" y="6998"/>
                      <a:pt x="8300" y="7181"/>
                      <a:pt x="9010" y="7319"/>
                    </a:cubicBezTo>
                    <a:cubicBezTo>
                      <a:pt x="9179" y="7341"/>
                      <a:pt x="9346" y="7353"/>
                      <a:pt x="9510" y="7353"/>
                    </a:cubicBezTo>
                    <a:cubicBezTo>
                      <a:pt x="10354" y="7353"/>
                      <a:pt x="11131" y="7036"/>
                      <a:pt x="11668" y="6173"/>
                    </a:cubicBezTo>
                    <a:cubicBezTo>
                      <a:pt x="12035" y="5555"/>
                      <a:pt x="11920" y="4501"/>
                      <a:pt x="10431" y="3607"/>
                    </a:cubicBezTo>
                    <a:cubicBezTo>
                      <a:pt x="10110" y="4111"/>
                      <a:pt x="9721" y="4546"/>
                      <a:pt x="9239" y="4890"/>
                    </a:cubicBezTo>
                    <a:cubicBezTo>
                      <a:pt x="5597" y="4019"/>
                      <a:pt x="3970" y="2439"/>
                      <a:pt x="3305" y="1522"/>
                    </a:cubicBezTo>
                    <a:cubicBezTo>
                      <a:pt x="3397" y="1201"/>
                      <a:pt x="3534" y="720"/>
                      <a:pt x="3718" y="170"/>
                    </a:cubicBezTo>
                    <a:cubicBezTo>
                      <a:pt x="3373" y="55"/>
                      <a:pt x="3025" y="1"/>
                      <a:pt x="2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580225" y="1961152"/>
                <a:ext cx="671892" cy="902812"/>
              </a:xfrm>
              <a:custGeom>
                <a:avLst/>
                <a:gdLst/>
                <a:ahLst/>
                <a:cxnLst/>
                <a:rect l="l" t="t" r="r" b="b"/>
                <a:pathLst>
                  <a:path w="23600" h="31711" extrusionOk="0">
                    <a:moveTo>
                      <a:pt x="16039" y="0"/>
                    </a:moveTo>
                    <a:cubicBezTo>
                      <a:pt x="14297" y="3070"/>
                      <a:pt x="6095" y="17596"/>
                      <a:pt x="3094" y="23095"/>
                    </a:cubicBezTo>
                    <a:cubicBezTo>
                      <a:pt x="2200" y="24744"/>
                      <a:pt x="1" y="28295"/>
                      <a:pt x="3781" y="30793"/>
                    </a:cubicBezTo>
                    <a:cubicBezTo>
                      <a:pt x="3781" y="30793"/>
                      <a:pt x="4913" y="31710"/>
                      <a:pt x="6478" y="31710"/>
                    </a:cubicBezTo>
                    <a:cubicBezTo>
                      <a:pt x="7982" y="31710"/>
                      <a:pt x="9887" y="30863"/>
                      <a:pt x="11571" y="27539"/>
                    </a:cubicBezTo>
                    <a:cubicBezTo>
                      <a:pt x="12396" y="25913"/>
                      <a:pt x="21354" y="8386"/>
                      <a:pt x="23599" y="3964"/>
                    </a:cubicBezTo>
                    <a:cubicBezTo>
                      <a:pt x="22889" y="3826"/>
                      <a:pt x="22156" y="3643"/>
                      <a:pt x="21469" y="3391"/>
                    </a:cubicBezTo>
                    <a:cubicBezTo>
                      <a:pt x="19636" y="2795"/>
                      <a:pt x="17322" y="1604"/>
                      <a:pt x="16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821572" y="2325123"/>
                <a:ext cx="235504" cy="146393"/>
              </a:xfrm>
              <a:custGeom>
                <a:avLst/>
                <a:gdLst/>
                <a:ahLst/>
                <a:cxnLst/>
                <a:rect l="l" t="t" r="r" b="b"/>
                <a:pathLst>
                  <a:path w="8272" h="5142" extrusionOk="0">
                    <a:moveTo>
                      <a:pt x="367" y="1"/>
                    </a:moveTo>
                    <a:cubicBezTo>
                      <a:pt x="230" y="207"/>
                      <a:pt x="115" y="436"/>
                      <a:pt x="1" y="665"/>
                    </a:cubicBezTo>
                    <a:cubicBezTo>
                      <a:pt x="70" y="917"/>
                      <a:pt x="207" y="1146"/>
                      <a:pt x="367" y="1352"/>
                    </a:cubicBezTo>
                    <a:cubicBezTo>
                      <a:pt x="1307" y="2567"/>
                      <a:pt x="3781" y="4445"/>
                      <a:pt x="7218" y="5087"/>
                    </a:cubicBezTo>
                    <a:cubicBezTo>
                      <a:pt x="7402" y="5120"/>
                      <a:pt x="7599" y="5142"/>
                      <a:pt x="7799" y="5142"/>
                    </a:cubicBezTo>
                    <a:cubicBezTo>
                      <a:pt x="7872" y="5142"/>
                      <a:pt x="7946" y="5139"/>
                      <a:pt x="8020" y="5133"/>
                    </a:cubicBezTo>
                    <a:cubicBezTo>
                      <a:pt x="8111" y="4949"/>
                      <a:pt x="8203" y="4789"/>
                      <a:pt x="8272" y="4629"/>
                    </a:cubicBezTo>
                    <a:cubicBezTo>
                      <a:pt x="7722" y="3827"/>
                      <a:pt x="7035" y="3116"/>
                      <a:pt x="6233" y="2567"/>
                    </a:cubicBezTo>
                    <a:cubicBezTo>
                      <a:pt x="3277" y="642"/>
                      <a:pt x="1444" y="92"/>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580225" y="2344028"/>
                <a:ext cx="469670" cy="519948"/>
              </a:xfrm>
              <a:custGeom>
                <a:avLst/>
                <a:gdLst/>
                <a:ahLst/>
                <a:cxnLst/>
                <a:rect l="l" t="t" r="r" b="b"/>
                <a:pathLst>
                  <a:path w="16497" h="18263" extrusionOk="0">
                    <a:moveTo>
                      <a:pt x="8455" y="1"/>
                    </a:moveTo>
                    <a:cubicBezTo>
                      <a:pt x="6347" y="3781"/>
                      <a:pt x="4308" y="7447"/>
                      <a:pt x="3094" y="9647"/>
                    </a:cubicBezTo>
                    <a:cubicBezTo>
                      <a:pt x="2200" y="11296"/>
                      <a:pt x="1" y="14870"/>
                      <a:pt x="3781" y="17345"/>
                    </a:cubicBezTo>
                    <a:cubicBezTo>
                      <a:pt x="3781" y="17345"/>
                      <a:pt x="4919" y="18262"/>
                      <a:pt x="6490" y="18262"/>
                    </a:cubicBezTo>
                    <a:cubicBezTo>
                      <a:pt x="8000" y="18262"/>
                      <a:pt x="9910" y="17415"/>
                      <a:pt x="11594" y="14091"/>
                    </a:cubicBezTo>
                    <a:lnTo>
                      <a:pt x="16497" y="4446"/>
                    </a:lnTo>
                    <a:lnTo>
                      <a:pt x="16497" y="4446"/>
                    </a:lnTo>
                    <a:cubicBezTo>
                      <a:pt x="16383" y="4455"/>
                      <a:pt x="16269" y="4461"/>
                      <a:pt x="16157" y="4461"/>
                    </a:cubicBezTo>
                    <a:cubicBezTo>
                      <a:pt x="15998" y="4461"/>
                      <a:pt x="15843" y="4450"/>
                      <a:pt x="15695" y="4423"/>
                    </a:cubicBezTo>
                    <a:cubicBezTo>
                      <a:pt x="12258" y="3781"/>
                      <a:pt x="9784" y="1903"/>
                      <a:pt x="8844" y="688"/>
                    </a:cubicBezTo>
                    <a:cubicBezTo>
                      <a:pt x="8684" y="482"/>
                      <a:pt x="8547" y="230"/>
                      <a:pt x="8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760"/>
        <p:cNvGrpSpPr/>
        <p:nvPr/>
      </p:nvGrpSpPr>
      <p:grpSpPr>
        <a:xfrm>
          <a:off x="0" y="0"/>
          <a:ext cx="0" cy="0"/>
          <a:chOff x="0" y="0"/>
          <a:chExt cx="0" cy="0"/>
        </a:xfrm>
      </p:grpSpPr>
      <p:sp>
        <p:nvSpPr>
          <p:cNvPr id="761" name="Google Shape;761;p29"/>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txBox="1">
            <a:spLocks noGrp="1"/>
          </p:cNvSpPr>
          <p:nvPr>
            <p:ph type="title"/>
          </p:nvPr>
        </p:nvSpPr>
        <p:spPr>
          <a:xfrm>
            <a:off x="2079548" y="1093500"/>
            <a:ext cx="3849600" cy="801600"/>
          </a:xfrm>
          <a:prstGeom prst="rect">
            <a:avLst/>
          </a:prstGeom>
        </p:spPr>
        <p:txBody>
          <a:bodyPr spcFirstLastPara="1" wrap="square" lIns="91425" tIns="91425" rIns="91425" bIns="91425" anchor="ctr" anchorCtr="0">
            <a:noAutofit/>
          </a:bodyPr>
          <a:lstStyle>
            <a:lvl1pPr lvl="0">
              <a:spcBef>
                <a:spcPts val="0"/>
              </a:spcBef>
              <a:spcAft>
                <a:spcPts val="0"/>
              </a:spcAft>
              <a:buSzPts val="5400"/>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3" name="Google Shape;763;p29"/>
          <p:cNvSpPr txBox="1">
            <a:spLocks noGrp="1"/>
          </p:cNvSpPr>
          <p:nvPr>
            <p:ph type="subTitle" idx="1"/>
          </p:nvPr>
        </p:nvSpPr>
        <p:spPr>
          <a:xfrm>
            <a:off x="2079548" y="1876625"/>
            <a:ext cx="3849600" cy="114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500"/>
              <a:buNone/>
              <a:defRPr sz="15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64" name="Google Shape;764;p29"/>
          <p:cNvSpPr txBox="1"/>
          <p:nvPr/>
        </p:nvSpPr>
        <p:spPr>
          <a:xfrm>
            <a:off x="2079548" y="3066425"/>
            <a:ext cx="3849600" cy="74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b="1">
                <a:solidFill>
                  <a:schemeClr val="dk1"/>
                </a:solidFill>
                <a:latin typeface="Open Sans"/>
                <a:ea typeface="Open Sans"/>
                <a:cs typeface="Open Sans"/>
                <a:sym typeface="Open Sans"/>
              </a:rPr>
              <a:t>,</a:t>
            </a:r>
            <a:r>
              <a:rPr lang="en" sz="1200">
                <a:solidFill>
                  <a:schemeClr val="dk1"/>
                </a:solidFill>
                <a:latin typeface="Open Sans"/>
                <a:ea typeface="Open Sans"/>
                <a:cs typeface="Open Sans"/>
                <a:sym typeface="Open Sans"/>
              </a:rPr>
              <a:t> including icons by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200">
              <a:solidFill>
                <a:schemeClr val="dk1"/>
              </a:solidFill>
              <a:latin typeface="Open Sans"/>
              <a:ea typeface="Open Sans"/>
              <a:cs typeface="Open Sans"/>
              <a:sym typeface="Open Sans"/>
            </a:endParaRPr>
          </a:p>
        </p:txBody>
      </p:sp>
      <p:grpSp>
        <p:nvGrpSpPr>
          <p:cNvPr id="765" name="Google Shape;765;p29"/>
          <p:cNvGrpSpPr/>
          <p:nvPr/>
        </p:nvGrpSpPr>
        <p:grpSpPr>
          <a:xfrm>
            <a:off x="900397" y="539687"/>
            <a:ext cx="7516675" cy="797746"/>
            <a:chOff x="900397" y="539687"/>
            <a:chExt cx="7516675" cy="797746"/>
          </a:xfrm>
        </p:grpSpPr>
        <p:grpSp>
          <p:nvGrpSpPr>
            <p:cNvPr id="766" name="Google Shape;766;p29"/>
            <p:cNvGrpSpPr/>
            <p:nvPr/>
          </p:nvGrpSpPr>
          <p:grpSpPr>
            <a:xfrm>
              <a:off x="7529236" y="539687"/>
              <a:ext cx="887836" cy="797746"/>
              <a:chOff x="7489364" y="509783"/>
              <a:chExt cx="887836" cy="797746"/>
            </a:xfrm>
          </p:grpSpPr>
          <p:sp>
            <p:nvSpPr>
              <p:cNvPr id="767" name="Google Shape;767;p29"/>
              <p:cNvSpPr/>
              <p:nvPr/>
            </p:nvSpPr>
            <p:spPr>
              <a:xfrm rot="-4474676" flipH="1">
                <a:off x="7474692" y="574888"/>
                <a:ext cx="266334"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768" name="Google Shape;768;p29"/>
              <p:cNvSpPr/>
              <p:nvPr/>
            </p:nvSpPr>
            <p:spPr>
              <a:xfrm rot="3394681" flipH="1">
                <a:off x="8122893" y="1017214"/>
                <a:ext cx="178026" cy="27859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nvGrpSpPr>
              <p:cNvPr id="769" name="Google Shape;769;p29"/>
              <p:cNvGrpSpPr/>
              <p:nvPr/>
            </p:nvGrpSpPr>
            <p:grpSpPr>
              <a:xfrm rot="925227">
                <a:off x="7850885" y="737370"/>
                <a:ext cx="309215" cy="272430"/>
                <a:chOff x="3890683" y="1390057"/>
                <a:chExt cx="309215" cy="272430"/>
              </a:xfrm>
            </p:grpSpPr>
            <p:sp>
              <p:nvSpPr>
                <p:cNvPr id="770" name="Google Shape;770;p29"/>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29"/>
            <p:cNvGrpSpPr/>
            <p:nvPr/>
          </p:nvGrpSpPr>
          <p:grpSpPr>
            <a:xfrm>
              <a:off x="900397" y="872825"/>
              <a:ext cx="965796" cy="347235"/>
              <a:chOff x="900397" y="872825"/>
              <a:chExt cx="965796" cy="347235"/>
            </a:xfrm>
          </p:grpSpPr>
          <p:sp>
            <p:nvSpPr>
              <p:cNvPr id="774" name="Google Shape;774;p29"/>
              <p:cNvSpPr/>
              <p:nvPr/>
            </p:nvSpPr>
            <p:spPr>
              <a:xfrm rot="-1602233">
                <a:off x="1228717" y="929852"/>
                <a:ext cx="309146" cy="233159"/>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rot="10029471" flipH="1">
                <a:off x="1584057" y="9441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776" name="Google Shape;776;p29"/>
              <p:cNvSpPr/>
              <p:nvPr/>
            </p:nvSpPr>
            <p:spPr>
              <a:xfrm rot="-10029471">
                <a:off x="916232" y="102021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77"/>
        <p:cNvGrpSpPr/>
        <p:nvPr/>
      </p:nvGrpSpPr>
      <p:grpSpPr>
        <a:xfrm>
          <a:off x="0" y="0"/>
          <a:ext cx="0" cy="0"/>
          <a:chOff x="0" y="0"/>
          <a:chExt cx="0" cy="0"/>
        </a:xfrm>
      </p:grpSpPr>
      <p:grpSp>
        <p:nvGrpSpPr>
          <p:cNvPr id="778" name="Google Shape;778;p30"/>
          <p:cNvGrpSpPr/>
          <p:nvPr/>
        </p:nvGrpSpPr>
        <p:grpSpPr>
          <a:xfrm>
            <a:off x="338458" y="371271"/>
            <a:ext cx="8467084" cy="4400958"/>
            <a:chOff x="119418" y="491845"/>
            <a:chExt cx="8467084" cy="4400958"/>
          </a:xfrm>
        </p:grpSpPr>
        <p:sp>
          <p:nvSpPr>
            <p:cNvPr id="779" name="Google Shape;779;p30"/>
            <p:cNvSpPr/>
            <p:nvPr/>
          </p:nvSpPr>
          <p:spPr>
            <a:xfrm rot="659822">
              <a:off x="8184146" y="525334"/>
              <a:ext cx="378598" cy="285541"/>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30"/>
            <p:cNvGrpSpPr/>
            <p:nvPr/>
          </p:nvGrpSpPr>
          <p:grpSpPr>
            <a:xfrm rot="2552886">
              <a:off x="7854961" y="821529"/>
              <a:ext cx="631326" cy="284341"/>
              <a:chOff x="3929266" y="1226038"/>
              <a:chExt cx="631334" cy="284344"/>
            </a:xfrm>
          </p:grpSpPr>
          <p:sp>
            <p:nvSpPr>
              <p:cNvPr id="781" name="Google Shape;781;p30"/>
              <p:cNvSpPr/>
              <p:nvPr/>
            </p:nvSpPr>
            <p:spPr>
              <a:xfrm rot="5004499" flipH="1">
                <a:off x="3897021" y="1282012"/>
                <a:ext cx="266316" cy="17239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782" name="Google Shape;782;p30"/>
              <p:cNvSpPr/>
              <p:nvPr/>
            </p:nvSpPr>
            <p:spPr>
              <a:xfrm rot="10690808" flipH="1">
                <a:off x="4291611" y="1304578"/>
                <a:ext cx="266319" cy="17238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grpSp>
        <p:grpSp>
          <p:nvGrpSpPr>
            <p:cNvPr id="783" name="Google Shape;783;p30"/>
            <p:cNvGrpSpPr/>
            <p:nvPr/>
          </p:nvGrpSpPr>
          <p:grpSpPr>
            <a:xfrm>
              <a:off x="119418" y="3221570"/>
              <a:ext cx="1667763" cy="1671234"/>
              <a:chOff x="119418" y="3221570"/>
              <a:chExt cx="1667763" cy="1671234"/>
            </a:xfrm>
          </p:grpSpPr>
          <p:grpSp>
            <p:nvGrpSpPr>
              <p:cNvPr id="784" name="Google Shape;784;p30"/>
              <p:cNvGrpSpPr/>
              <p:nvPr/>
            </p:nvGrpSpPr>
            <p:grpSpPr>
              <a:xfrm>
                <a:off x="487592" y="3704885"/>
                <a:ext cx="908163" cy="803080"/>
                <a:chOff x="2340166" y="2044486"/>
                <a:chExt cx="742327" cy="656433"/>
              </a:xfrm>
            </p:grpSpPr>
            <p:sp>
              <p:nvSpPr>
                <p:cNvPr id="785" name="Google Shape;785;p30"/>
                <p:cNvSpPr/>
                <p:nvPr/>
              </p:nvSpPr>
              <p:spPr>
                <a:xfrm>
                  <a:off x="2340166" y="2044486"/>
                  <a:ext cx="742327" cy="656433"/>
                </a:xfrm>
                <a:custGeom>
                  <a:avLst/>
                  <a:gdLst/>
                  <a:ahLst/>
                  <a:cxnLst/>
                  <a:rect l="l" t="t" r="r" b="b"/>
                  <a:pathLst>
                    <a:path w="26074" h="23057" extrusionOk="0">
                      <a:moveTo>
                        <a:pt x="7324" y="1"/>
                      </a:moveTo>
                      <a:cubicBezTo>
                        <a:pt x="6259" y="1"/>
                        <a:pt x="5016" y="448"/>
                        <a:pt x="3574" y="1678"/>
                      </a:cubicBezTo>
                      <a:cubicBezTo>
                        <a:pt x="3574" y="1678"/>
                        <a:pt x="0" y="4771"/>
                        <a:pt x="4606" y="9262"/>
                      </a:cubicBezTo>
                      <a:cubicBezTo>
                        <a:pt x="4606" y="9262"/>
                        <a:pt x="12808" y="18129"/>
                        <a:pt x="15580" y="20901"/>
                      </a:cubicBezTo>
                      <a:cubicBezTo>
                        <a:pt x="16449" y="21756"/>
                        <a:pt x="17935" y="23057"/>
                        <a:pt x="19808" y="23057"/>
                      </a:cubicBezTo>
                      <a:cubicBezTo>
                        <a:pt x="20997" y="23057"/>
                        <a:pt x="22341" y="22533"/>
                        <a:pt x="23782" y="21038"/>
                      </a:cubicBezTo>
                      <a:cubicBezTo>
                        <a:pt x="23782" y="21038"/>
                        <a:pt x="26073" y="17968"/>
                        <a:pt x="22866" y="14348"/>
                      </a:cubicBezTo>
                      <a:cubicBezTo>
                        <a:pt x="20254" y="11370"/>
                        <a:pt x="14343" y="5481"/>
                        <a:pt x="11639" y="2595"/>
                      </a:cubicBezTo>
                      <a:cubicBezTo>
                        <a:pt x="10765" y="1660"/>
                        <a:pt x="9374" y="1"/>
                        <a:pt x="7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2591307" y="2247853"/>
                  <a:ext cx="274565" cy="261241"/>
                </a:xfrm>
                <a:custGeom>
                  <a:avLst/>
                  <a:gdLst/>
                  <a:ahLst/>
                  <a:cxnLst/>
                  <a:rect l="l" t="t" r="r" b="b"/>
                  <a:pathLst>
                    <a:path w="9644" h="9176" extrusionOk="0">
                      <a:moveTo>
                        <a:pt x="4714" y="1"/>
                      </a:moveTo>
                      <a:cubicBezTo>
                        <a:pt x="4676" y="1"/>
                        <a:pt x="4640" y="4"/>
                        <a:pt x="4605" y="11"/>
                      </a:cubicBezTo>
                      <a:cubicBezTo>
                        <a:pt x="2566" y="423"/>
                        <a:pt x="0" y="3081"/>
                        <a:pt x="138" y="3998"/>
                      </a:cubicBezTo>
                      <a:cubicBezTo>
                        <a:pt x="344" y="5510"/>
                        <a:pt x="3987" y="9176"/>
                        <a:pt x="4674" y="9176"/>
                      </a:cubicBezTo>
                      <a:cubicBezTo>
                        <a:pt x="7813" y="9176"/>
                        <a:pt x="9531" y="5670"/>
                        <a:pt x="9577" y="5029"/>
                      </a:cubicBezTo>
                      <a:cubicBezTo>
                        <a:pt x="9644" y="4315"/>
                        <a:pt x="6088" y="1"/>
                        <a:pt x="4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2523660" y="2181004"/>
                  <a:ext cx="58307" cy="40484"/>
                </a:xfrm>
                <a:custGeom>
                  <a:avLst/>
                  <a:gdLst/>
                  <a:ahLst/>
                  <a:cxnLst/>
                  <a:rect l="l" t="t" r="r" b="b"/>
                  <a:pathLst>
                    <a:path w="2048" h="1422" extrusionOk="0">
                      <a:moveTo>
                        <a:pt x="968" y="1"/>
                      </a:moveTo>
                      <a:cubicBezTo>
                        <a:pt x="89" y="1"/>
                        <a:pt x="1" y="1422"/>
                        <a:pt x="1003" y="1422"/>
                      </a:cubicBezTo>
                      <a:cubicBezTo>
                        <a:pt x="1025" y="1422"/>
                        <a:pt x="1047" y="1421"/>
                        <a:pt x="1070" y="1420"/>
                      </a:cubicBezTo>
                      <a:cubicBezTo>
                        <a:pt x="1078" y="1420"/>
                        <a:pt x="1086" y="1420"/>
                        <a:pt x="1094" y="1420"/>
                      </a:cubicBezTo>
                      <a:cubicBezTo>
                        <a:pt x="1988" y="1420"/>
                        <a:pt x="2048" y="113"/>
                        <a:pt x="1162" y="22"/>
                      </a:cubicBezTo>
                      <a:cubicBezTo>
                        <a:pt x="1094"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2567363" y="2223397"/>
                  <a:ext cx="57225" cy="40484"/>
                </a:xfrm>
                <a:custGeom>
                  <a:avLst/>
                  <a:gdLst/>
                  <a:ahLst/>
                  <a:cxnLst/>
                  <a:rect l="l" t="t" r="r" b="b"/>
                  <a:pathLst>
                    <a:path w="2010" h="1422" extrusionOk="0">
                      <a:moveTo>
                        <a:pt x="968" y="1"/>
                      </a:moveTo>
                      <a:cubicBezTo>
                        <a:pt x="89" y="1"/>
                        <a:pt x="1" y="1422"/>
                        <a:pt x="1003" y="1422"/>
                      </a:cubicBezTo>
                      <a:cubicBezTo>
                        <a:pt x="1025" y="1422"/>
                        <a:pt x="1048" y="1421"/>
                        <a:pt x="1070" y="1420"/>
                      </a:cubicBezTo>
                      <a:cubicBezTo>
                        <a:pt x="1941" y="1397"/>
                        <a:pt x="2010" y="137"/>
                        <a:pt x="1162" y="22"/>
                      </a:cubicBezTo>
                      <a:cubicBezTo>
                        <a:pt x="1094"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2536102" y="2080559"/>
                  <a:ext cx="57823" cy="40484"/>
                </a:xfrm>
                <a:custGeom>
                  <a:avLst/>
                  <a:gdLst/>
                  <a:ahLst/>
                  <a:cxnLst/>
                  <a:rect l="l" t="t" r="r" b="b"/>
                  <a:pathLst>
                    <a:path w="2031" h="1422" extrusionOk="0">
                      <a:moveTo>
                        <a:pt x="967" y="0"/>
                      </a:moveTo>
                      <a:cubicBezTo>
                        <a:pt x="87" y="0"/>
                        <a:pt x="0" y="1421"/>
                        <a:pt x="1023" y="1421"/>
                      </a:cubicBezTo>
                      <a:cubicBezTo>
                        <a:pt x="1046" y="1421"/>
                        <a:pt x="1068" y="1421"/>
                        <a:pt x="1091" y="1419"/>
                      </a:cubicBezTo>
                      <a:cubicBezTo>
                        <a:pt x="1962" y="1396"/>
                        <a:pt x="2031" y="136"/>
                        <a:pt x="1160" y="22"/>
                      </a:cubicBezTo>
                      <a:cubicBezTo>
                        <a:pt x="1092" y="7"/>
                        <a:pt x="1027" y="0"/>
                        <a:pt x="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431045" y="2168619"/>
                  <a:ext cx="58534" cy="40484"/>
                </a:xfrm>
                <a:custGeom>
                  <a:avLst/>
                  <a:gdLst/>
                  <a:ahLst/>
                  <a:cxnLst/>
                  <a:rect l="l" t="t" r="r" b="b"/>
                  <a:pathLst>
                    <a:path w="2056" h="1422" extrusionOk="0">
                      <a:moveTo>
                        <a:pt x="968" y="0"/>
                      </a:moveTo>
                      <a:cubicBezTo>
                        <a:pt x="89" y="0"/>
                        <a:pt x="0" y="1421"/>
                        <a:pt x="1003" y="1421"/>
                      </a:cubicBezTo>
                      <a:cubicBezTo>
                        <a:pt x="1025" y="1421"/>
                        <a:pt x="1047" y="1421"/>
                        <a:pt x="1070" y="1419"/>
                      </a:cubicBezTo>
                      <a:cubicBezTo>
                        <a:pt x="1986" y="1419"/>
                        <a:pt x="2055" y="90"/>
                        <a:pt x="1161" y="22"/>
                      </a:cubicBezTo>
                      <a:cubicBezTo>
                        <a:pt x="1093" y="7"/>
                        <a:pt x="102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2632646" y="2184933"/>
                  <a:ext cx="58278" cy="40484"/>
                </a:xfrm>
                <a:custGeom>
                  <a:avLst/>
                  <a:gdLst/>
                  <a:ahLst/>
                  <a:cxnLst/>
                  <a:rect l="l" t="t" r="r" b="b"/>
                  <a:pathLst>
                    <a:path w="2047" h="1422" extrusionOk="0">
                      <a:moveTo>
                        <a:pt x="966" y="0"/>
                      </a:moveTo>
                      <a:cubicBezTo>
                        <a:pt x="87" y="0"/>
                        <a:pt x="0" y="1421"/>
                        <a:pt x="1023" y="1421"/>
                      </a:cubicBezTo>
                      <a:cubicBezTo>
                        <a:pt x="1045" y="1421"/>
                        <a:pt x="1068" y="1420"/>
                        <a:pt x="1091" y="1419"/>
                      </a:cubicBezTo>
                      <a:cubicBezTo>
                        <a:pt x="1099" y="1419"/>
                        <a:pt x="1106" y="1419"/>
                        <a:pt x="1114" y="1419"/>
                      </a:cubicBezTo>
                      <a:cubicBezTo>
                        <a:pt x="1986" y="1419"/>
                        <a:pt x="2046" y="90"/>
                        <a:pt x="1160" y="22"/>
                      </a:cubicBezTo>
                      <a:cubicBezTo>
                        <a:pt x="1092" y="7"/>
                        <a:pt x="1027" y="0"/>
                        <a:pt x="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519788" y="2272993"/>
                  <a:ext cx="57851" cy="40484"/>
                </a:xfrm>
                <a:custGeom>
                  <a:avLst/>
                  <a:gdLst/>
                  <a:ahLst/>
                  <a:cxnLst/>
                  <a:rect l="l" t="t" r="r" b="b"/>
                  <a:pathLst>
                    <a:path w="2032" h="1422" extrusionOk="0">
                      <a:moveTo>
                        <a:pt x="967" y="0"/>
                      </a:moveTo>
                      <a:cubicBezTo>
                        <a:pt x="88" y="0"/>
                        <a:pt x="1" y="1421"/>
                        <a:pt x="1024" y="1421"/>
                      </a:cubicBezTo>
                      <a:cubicBezTo>
                        <a:pt x="1046" y="1421"/>
                        <a:pt x="1068" y="1421"/>
                        <a:pt x="1092" y="1419"/>
                      </a:cubicBezTo>
                      <a:cubicBezTo>
                        <a:pt x="1962" y="1396"/>
                        <a:pt x="2031" y="113"/>
                        <a:pt x="1160" y="22"/>
                      </a:cubicBezTo>
                      <a:cubicBezTo>
                        <a:pt x="1092" y="7"/>
                        <a:pt x="1028" y="0"/>
                        <a:pt x="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481922" y="2120987"/>
                  <a:ext cx="57225" cy="40484"/>
                </a:xfrm>
                <a:custGeom>
                  <a:avLst/>
                  <a:gdLst/>
                  <a:ahLst/>
                  <a:cxnLst/>
                  <a:rect l="l" t="t" r="r" b="b"/>
                  <a:pathLst>
                    <a:path w="2010" h="1422" extrusionOk="0">
                      <a:moveTo>
                        <a:pt x="968" y="1"/>
                      </a:moveTo>
                      <a:cubicBezTo>
                        <a:pt x="89" y="1"/>
                        <a:pt x="0" y="1422"/>
                        <a:pt x="1003" y="1422"/>
                      </a:cubicBezTo>
                      <a:cubicBezTo>
                        <a:pt x="1025" y="1422"/>
                        <a:pt x="1047" y="1421"/>
                        <a:pt x="1070" y="1420"/>
                      </a:cubicBezTo>
                      <a:cubicBezTo>
                        <a:pt x="1941" y="1397"/>
                        <a:pt x="2009" y="137"/>
                        <a:pt x="1162" y="22"/>
                      </a:cubicBezTo>
                      <a:cubicBezTo>
                        <a:pt x="1093"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2577868" y="2135337"/>
                  <a:ext cx="58904" cy="40484"/>
                </a:xfrm>
                <a:custGeom>
                  <a:avLst/>
                  <a:gdLst/>
                  <a:ahLst/>
                  <a:cxnLst/>
                  <a:rect l="l" t="t" r="r" b="b"/>
                  <a:pathLst>
                    <a:path w="2069" h="1422" extrusionOk="0">
                      <a:moveTo>
                        <a:pt x="970" y="1"/>
                      </a:moveTo>
                      <a:cubicBezTo>
                        <a:pt x="107" y="1"/>
                        <a:pt x="1" y="1422"/>
                        <a:pt x="1023" y="1422"/>
                      </a:cubicBezTo>
                      <a:cubicBezTo>
                        <a:pt x="1045" y="1422"/>
                        <a:pt x="1068" y="1421"/>
                        <a:pt x="1091" y="1420"/>
                      </a:cubicBezTo>
                      <a:cubicBezTo>
                        <a:pt x="1099" y="1420"/>
                        <a:pt x="1106" y="1420"/>
                        <a:pt x="1114" y="1420"/>
                      </a:cubicBezTo>
                      <a:cubicBezTo>
                        <a:pt x="2008" y="1420"/>
                        <a:pt x="2068" y="113"/>
                        <a:pt x="1160" y="22"/>
                      </a:cubicBezTo>
                      <a:cubicBezTo>
                        <a:pt x="1093" y="8"/>
                        <a:pt x="1029" y="1"/>
                        <a:pt x="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472783" y="2223397"/>
                  <a:ext cx="58307" cy="40484"/>
                </a:xfrm>
                <a:custGeom>
                  <a:avLst/>
                  <a:gdLst/>
                  <a:ahLst/>
                  <a:cxnLst/>
                  <a:rect l="l" t="t" r="r" b="b"/>
                  <a:pathLst>
                    <a:path w="2048" h="1422" extrusionOk="0">
                      <a:moveTo>
                        <a:pt x="968" y="1"/>
                      </a:moveTo>
                      <a:cubicBezTo>
                        <a:pt x="89" y="1"/>
                        <a:pt x="1" y="1422"/>
                        <a:pt x="1003" y="1422"/>
                      </a:cubicBezTo>
                      <a:cubicBezTo>
                        <a:pt x="1025" y="1422"/>
                        <a:pt x="1047" y="1421"/>
                        <a:pt x="1070" y="1420"/>
                      </a:cubicBezTo>
                      <a:cubicBezTo>
                        <a:pt x="1078" y="1420"/>
                        <a:pt x="1085" y="1420"/>
                        <a:pt x="1093" y="1420"/>
                      </a:cubicBezTo>
                      <a:cubicBezTo>
                        <a:pt x="1988" y="1420"/>
                        <a:pt x="2048" y="90"/>
                        <a:pt x="1162" y="22"/>
                      </a:cubicBezTo>
                      <a:cubicBezTo>
                        <a:pt x="1094"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866619" y="2525814"/>
                  <a:ext cx="56086" cy="40342"/>
                </a:xfrm>
                <a:custGeom>
                  <a:avLst/>
                  <a:gdLst/>
                  <a:ahLst/>
                  <a:cxnLst/>
                  <a:rect l="l" t="t" r="r" b="b"/>
                  <a:pathLst>
                    <a:path w="1970" h="1417" extrusionOk="0">
                      <a:moveTo>
                        <a:pt x="954" y="0"/>
                      </a:moveTo>
                      <a:cubicBezTo>
                        <a:pt x="42" y="0"/>
                        <a:pt x="1" y="1417"/>
                        <a:pt x="970" y="1417"/>
                      </a:cubicBezTo>
                      <a:cubicBezTo>
                        <a:pt x="1018" y="1417"/>
                        <a:pt x="1069" y="1413"/>
                        <a:pt x="1121" y="1406"/>
                      </a:cubicBezTo>
                      <a:cubicBezTo>
                        <a:pt x="1969" y="1314"/>
                        <a:pt x="1923" y="77"/>
                        <a:pt x="1076" y="8"/>
                      </a:cubicBezTo>
                      <a:cubicBezTo>
                        <a:pt x="1034" y="3"/>
                        <a:pt x="993" y="0"/>
                        <a:pt x="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2913738" y="2564875"/>
                  <a:ext cx="56570" cy="40342"/>
                </a:xfrm>
                <a:custGeom>
                  <a:avLst/>
                  <a:gdLst/>
                  <a:ahLst/>
                  <a:cxnLst/>
                  <a:rect l="l" t="t" r="r" b="b"/>
                  <a:pathLst>
                    <a:path w="1987" h="1417" extrusionOk="0">
                      <a:moveTo>
                        <a:pt x="930" y="0"/>
                      </a:moveTo>
                      <a:cubicBezTo>
                        <a:pt x="30" y="0"/>
                        <a:pt x="0" y="1416"/>
                        <a:pt x="964" y="1416"/>
                      </a:cubicBezTo>
                      <a:cubicBezTo>
                        <a:pt x="1006" y="1416"/>
                        <a:pt x="1048" y="1414"/>
                        <a:pt x="1093" y="1408"/>
                      </a:cubicBezTo>
                      <a:cubicBezTo>
                        <a:pt x="1987" y="1317"/>
                        <a:pt x="1941" y="34"/>
                        <a:pt x="1070" y="11"/>
                      </a:cubicBezTo>
                      <a:cubicBezTo>
                        <a:pt x="1021" y="4"/>
                        <a:pt x="975" y="0"/>
                        <a:pt x="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2871829" y="2424714"/>
                  <a:ext cx="55431" cy="40342"/>
                </a:xfrm>
                <a:custGeom>
                  <a:avLst/>
                  <a:gdLst/>
                  <a:ahLst/>
                  <a:cxnLst/>
                  <a:rect l="l" t="t" r="r" b="b"/>
                  <a:pathLst>
                    <a:path w="1947" h="1417" extrusionOk="0">
                      <a:moveTo>
                        <a:pt x="955" y="0"/>
                      </a:moveTo>
                      <a:cubicBezTo>
                        <a:pt x="42" y="0"/>
                        <a:pt x="0" y="1416"/>
                        <a:pt x="951" y="1416"/>
                      </a:cubicBezTo>
                      <a:cubicBezTo>
                        <a:pt x="998" y="1416"/>
                        <a:pt x="1047" y="1413"/>
                        <a:pt x="1099" y="1406"/>
                      </a:cubicBezTo>
                      <a:cubicBezTo>
                        <a:pt x="1947" y="1314"/>
                        <a:pt x="1924" y="54"/>
                        <a:pt x="1076" y="8"/>
                      </a:cubicBezTo>
                      <a:cubicBezTo>
                        <a:pt x="1034" y="3"/>
                        <a:pt x="993"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773491" y="2520518"/>
                  <a:ext cx="56570" cy="40427"/>
                </a:xfrm>
                <a:custGeom>
                  <a:avLst/>
                  <a:gdLst/>
                  <a:ahLst/>
                  <a:cxnLst/>
                  <a:rect l="l" t="t" r="r" b="b"/>
                  <a:pathLst>
                    <a:path w="1987" h="1420" extrusionOk="0">
                      <a:moveTo>
                        <a:pt x="932" y="0"/>
                      </a:moveTo>
                      <a:cubicBezTo>
                        <a:pt x="36" y="0"/>
                        <a:pt x="0" y="1419"/>
                        <a:pt x="947" y="1419"/>
                      </a:cubicBezTo>
                      <a:cubicBezTo>
                        <a:pt x="993" y="1419"/>
                        <a:pt x="1042" y="1416"/>
                        <a:pt x="1093" y="1409"/>
                      </a:cubicBezTo>
                      <a:cubicBezTo>
                        <a:pt x="1987" y="1340"/>
                        <a:pt x="1941" y="34"/>
                        <a:pt x="1070" y="11"/>
                      </a:cubicBezTo>
                      <a:cubicBezTo>
                        <a:pt x="1022" y="4"/>
                        <a:pt x="976"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2976117" y="2521230"/>
                  <a:ext cx="56171" cy="40370"/>
                </a:xfrm>
                <a:custGeom>
                  <a:avLst/>
                  <a:gdLst/>
                  <a:ahLst/>
                  <a:cxnLst/>
                  <a:rect l="l" t="t" r="r" b="b"/>
                  <a:pathLst>
                    <a:path w="1973" h="1418" extrusionOk="0">
                      <a:moveTo>
                        <a:pt x="935" y="1"/>
                      </a:moveTo>
                      <a:cubicBezTo>
                        <a:pt x="24" y="1"/>
                        <a:pt x="1" y="1417"/>
                        <a:pt x="953" y="1417"/>
                      </a:cubicBezTo>
                      <a:cubicBezTo>
                        <a:pt x="1000" y="1417"/>
                        <a:pt x="1050" y="1414"/>
                        <a:pt x="1102" y="1406"/>
                      </a:cubicBezTo>
                      <a:cubicBezTo>
                        <a:pt x="1972" y="1338"/>
                        <a:pt x="1949" y="32"/>
                        <a:pt x="1056" y="9"/>
                      </a:cubicBezTo>
                      <a:cubicBezTo>
                        <a:pt x="1014" y="3"/>
                        <a:pt x="973" y="1"/>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2870064" y="2617717"/>
                  <a:ext cx="56541" cy="40399"/>
                </a:xfrm>
                <a:custGeom>
                  <a:avLst/>
                  <a:gdLst/>
                  <a:ahLst/>
                  <a:cxnLst/>
                  <a:rect l="l" t="t" r="r" b="b"/>
                  <a:pathLst>
                    <a:path w="1986" h="1419" extrusionOk="0">
                      <a:moveTo>
                        <a:pt x="931" y="0"/>
                      </a:moveTo>
                      <a:cubicBezTo>
                        <a:pt x="35" y="0"/>
                        <a:pt x="0" y="1419"/>
                        <a:pt x="966" y="1419"/>
                      </a:cubicBezTo>
                      <a:cubicBezTo>
                        <a:pt x="1013" y="1419"/>
                        <a:pt x="1063" y="1415"/>
                        <a:pt x="1115" y="1408"/>
                      </a:cubicBezTo>
                      <a:cubicBezTo>
                        <a:pt x="1986" y="1340"/>
                        <a:pt x="1963" y="34"/>
                        <a:pt x="1069" y="11"/>
                      </a:cubicBezTo>
                      <a:cubicBezTo>
                        <a:pt x="1021" y="4"/>
                        <a:pt x="975" y="0"/>
                        <a:pt x="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2820297" y="2469071"/>
                  <a:ext cx="56086" cy="40342"/>
                </a:xfrm>
                <a:custGeom>
                  <a:avLst/>
                  <a:gdLst/>
                  <a:ahLst/>
                  <a:cxnLst/>
                  <a:rect l="l" t="t" r="r" b="b"/>
                  <a:pathLst>
                    <a:path w="1970" h="1417" extrusionOk="0">
                      <a:moveTo>
                        <a:pt x="955" y="0"/>
                      </a:moveTo>
                      <a:cubicBezTo>
                        <a:pt x="42" y="0"/>
                        <a:pt x="1" y="1416"/>
                        <a:pt x="971" y="1416"/>
                      </a:cubicBezTo>
                      <a:cubicBezTo>
                        <a:pt x="1018" y="1416"/>
                        <a:pt x="1069" y="1413"/>
                        <a:pt x="1122" y="1406"/>
                      </a:cubicBezTo>
                      <a:cubicBezTo>
                        <a:pt x="1969" y="1314"/>
                        <a:pt x="1924" y="54"/>
                        <a:pt x="1076" y="8"/>
                      </a:cubicBezTo>
                      <a:cubicBezTo>
                        <a:pt x="1034" y="3"/>
                        <a:pt x="993"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2926322" y="2476303"/>
                  <a:ext cx="47915" cy="40285"/>
                </a:xfrm>
                <a:custGeom>
                  <a:avLst/>
                  <a:gdLst/>
                  <a:ahLst/>
                  <a:cxnLst/>
                  <a:rect l="l" t="t" r="r" b="b"/>
                  <a:pathLst>
                    <a:path w="1683" h="1415" extrusionOk="0">
                      <a:moveTo>
                        <a:pt x="689" y="0"/>
                      </a:moveTo>
                      <a:cubicBezTo>
                        <a:pt x="0" y="0"/>
                        <a:pt x="11" y="1414"/>
                        <a:pt x="703" y="1414"/>
                      </a:cubicBezTo>
                      <a:cubicBezTo>
                        <a:pt x="738" y="1414"/>
                        <a:pt x="774" y="1411"/>
                        <a:pt x="812" y="1404"/>
                      </a:cubicBezTo>
                      <a:cubicBezTo>
                        <a:pt x="1682" y="1335"/>
                        <a:pt x="1659" y="29"/>
                        <a:pt x="766" y="6"/>
                      </a:cubicBezTo>
                      <a:cubicBezTo>
                        <a:pt x="739" y="2"/>
                        <a:pt x="713" y="0"/>
                        <a:pt x="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2827244" y="2572107"/>
                  <a:ext cx="48484" cy="40370"/>
                </a:xfrm>
                <a:custGeom>
                  <a:avLst/>
                  <a:gdLst/>
                  <a:ahLst/>
                  <a:cxnLst/>
                  <a:rect l="l" t="t" r="r" b="b"/>
                  <a:pathLst>
                    <a:path w="1703" h="1418" extrusionOk="0">
                      <a:moveTo>
                        <a:pt x="693" y="1"/>
                      </a:moveTo>
                      <a:cubicBezTo>
                        <a:pt x="0" y="1"/>
                        <a:pt x="34" y="1417"/>
                        <a:pt x="725" y="1417"/>
                      </a:cubicBezTo>
                      <a:cubicBezTo>
                        <a:pt x="759" y="1417"/>
                        <a:pt x="795" y="1414"/>
                        <a:pt x="832" y="1407"/>
                      </a:cubicBezTo>
                      <a:cubicBezTo>
                        <a:pt x="1703" y="1338"/>
                        <a:pt x="1680" y="32"/>
                        <a:pt x="786" y="9"/>
                      </a:cubicBezTo>
                      <a:cubicBezTo>
                        <a:pt x="754" y="4"/>
                        <a:pt x="723" y="1"/>
                        <a:pt x="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0"/>
              <p:cNvGrpSpPr/>
              <p:nvPr/>
            </p:nvGrpSpPr>
            <p:grpSpPr>
              <a:xfrm rot="-2700000">
                <a:off x="184360" y="3344515"/>
                <a:ext cx="511605" cy="395599"/>
                <a:chOff x="3804263" y="1648281"/>
                <a:chExt cx="511610" cy="395602"/>
              </a:xfrm>
            </p:grpSpPr>
            <p:sp>
              <p:nvSpPr>
                <p:cNvPr id="806" name="Google Shape;806;p30"/>
                <p:cNvSpPr/>
                <p:nvPr/>
              </p:nvSpPr>
              <p:spPr>
                <a:xfrm rot="4744281" flipH="1">
                  <a:off x="3780984" y="1810603"/>
                  <a:ext cx="266315" cy="172394"/>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07" name="Google Shape;807;p30"/>
                <p:cNvSpPr/>
                <p:nvPr/>
              </p:nvSpPr>
              <p:spPr>
                <a:xfrm rot="9428378" flipH="1">
                  <a:off x="4026539" y="1693240"/>
                  <a:ext cx="266309" cy="17238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808" name="Google Shape;808;p30"/>
              <p:cNvGrpSpPr/>
              <p:nvPr/>
            </p:nvGrpSpPr>
            <p:grpSpPr>
              <a:xfrm rot="5695668" flipH="1">
                <a:off x="1276725" y="4387176"/>
                <a:ext cx="541882" cy="434087"/>
                <a:chOff x="3766050" y="1621086"/>
                <a:chExt cx="541884" cy="434089"/>
              </a:xfrm>
            </p:grpSpPr>
            <p:sp>
              <p:nvSpPr>
                <p:cNvPr id="809" name="Google Shape;809;p30"/>
                <p:cNvSpPr/>
                <p:nvPr/>
              </p:nvSpPr>
              <p:spPr>
                <a:xfrm rot="3234919" flipH="1">
                  <a:off x="3780980" y="1810599"/>
                  <a:ext cx="266318" cy="172394"/>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10" name="Google Shape;810;p30"/>
                <p:cNvSpPr/>
                <p:nvPr/>
              </p:nvSpPr>
              <p:spPr>
                <a:xfrm rot="7574398" flipH="1">
                  <a:off x="4026538" y="1693241"/>
                  <a:ext cx="266312" cy="17239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811"/>
        <p:cNvGrpSpPr/>
        <p:nvPr/>
      </p:nvGrpSpPr>
      <p:grpSpPr>
        <a:xfrm>
          <a:off x="0" y="0"/>
          <a:ext cx="0" cy="0"/>
          <a:chOff x="0" y="0"/>
          <a:chExt cx="0" cy="0"/>
        </a:xfrm>
      </p:grpSpPr>
      <p:grpSp>
        <p:nvGrpSpPr>
          <p:cNvPr id="812" name="Google Shape;812;p31"/>
          <p:cNvGrpSpPr/>
          <p:nvPr/>
        </p:nvGrpSpPr>
        <p:grpSpPr>
          <a:xfrm>
            <a:off x="7253408" y="211539"/>
            <a:ext cx="1515439" cy="1748904"/>
            <a:chOff x="7253408" y="211539"/>
            <a:chExt cx="1515439" cy="1748904"/>
          </a:xfrm>
        </p:grpSpPr>
        <p:sp>
          <p:nvSpPr>
            <p:cNvPr id="813" name="Google Shape;813;p31"/>
            <p:cNvSpPr/>
            <p:nvPr/>
          </p:nvSpPr>
          <p:spPr>
            <a:xfrm rot="1122035">
              <a:off x="8267046" y="168388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rot="-6500105" flipH="1">
              <a:off x="7274846" y="895390"/>
              <a:ext cx="266333" cy="17237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15" name="Google Shape;815;p31"/>
            <p:cNvSpPr/>
            <p:nvPr/>
          </p:nvSpPr>
          <p:spPr>
            <a:xfrm rot="4740224" flipH="1">
              <a:off x="8525674" y="408795"/>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16" name="Google Shape;816;p31"/>
            <p:cNvSpPr/>
            <p:nvPr/>
          </p:nvSpPr>
          <p:spPr>
            <a:xfrm rot="10029471" flipH="1">
              <a:off x="8446557" y="10814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817" name="Google Shape;817;p31"/>
            <p:cNvGrpSpPr/>
            <p:nvPr/>
          </p:nvGrpSpPr>
          <p:grpSpPr>
            <a:xfrm>
              <a:off x="7734836" y="211539"/>
              <a:ext cx="662112" cy="1322579"/>
              <a:chOff x="6933061" y="1619764"/>
              <a:chExt cx="662112" cy="1322579"/>
            </a:xfrm>
          </p:grpSpPr>
          <p:sp>
            <p:nvSpPr>
              <p:cNvPr id="818" name="Google Shape;818;p31"/>
              <p:cNvSpPr/>
              <p:nvPr/>
            </p:nvSpPr>
            <p:spPr>
              <a:xfrm>
                <a:off x="7047855" y="1924771"/>
                <a:ext cx="533585" cy="803253"/>
              </a:xfrm>
              <a:custGeom>
                <a:avLst/>
                <a:gdLst/>
                <a:ahLst/>
                <a:cxnLst/>
                <a:rect l="l" t="t" r="r" b="b"/>
                <a:pathLst>
                  <a:path w="18742" h="28214" extrusionOk="0">
                    <a:moveTo>
                      <a:pt x="11211" y="1"/>
                    </a:moveTo>
                    <a:cubicBezTo>
                      <a:pt x="9211" y="1"/>
                      <a:pt x="8936" y="1293"/>
                      <a:pt x="8936" y="1293"/>
                    </a:cubicBezTo>
                    <a:lnTo>
                      <a:pt x="230" y="23746"/>
                    </a:lnTo>
                    <a:lnTo>
                      <a:pt x="0" y="24341"/>
                    </a:lnTo>
                    <a:cubicBezTo>
                      <a:pt x="3556" y="28191"/>
                      <a:pt x="8857" y="28213"/>
                      <a:pt x="8979" y="28213"/>
                    </a:cubicBezTo>
                    <a:cubicBezTo>
                      <a:pt x="8981" y="28213"/>
                      <a:pt x="8982" y="28213"/>
                      <a:pt x="8982" y="28213"/>
                    </a:cubicBezTo>
                    <a:lnTo>
                      <a:pt x="9257" y="27526"/>
                    </a:lnTo>
                    <a:lnTo>
                      <a:pt x="18238" y="4798"/>
                    </a:lnTo>
                    <a:cubicBezTo>
                      <a:pt x="18238" y="4798"/>
                      <a:pt x="18742" y="3332"/>
                      <a:pt x="16611" y="1842"/>
                    </a:cubicBezTo>
                    <a:cubicBezTo>
                      <a:pt x="15901" y="1384"/>
                      <a:pt x="15168" y="995"/>
                      <a:pt x="14389" y="720"/>
                    </a:cubicBezTo>
                    <a:cubicBezTo>
                      <a:pt x="13701" y="445"/>
                      <a:pt x="12991" y="239"/>
                      <a:pt x="12258" y="101"/>
                    </a:cubicBezTo>
                    <a:cubicBezTo>
                      <a:pt x="11865" y="31"/>
                      <a:pt x="11518" y="1"/>
                      <a:pt x="1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33061" y="2589507"/>
                <a:ext cx="463150" cy="205496"/>
              </a:xfrm>
              <a:custGeom>
                <a:avLst/>
                <a:gdLst/>
                <a:ahLst/>
                <a:cxnLst/>
                <a:rect l="l" t="t" r="r" b="b"/>
                <a:pathLst>
                  <a:path w="16268" h="7218" extrusionOk="0">
                    <a:moveTo>
                      <a:pt x="1582" y="0"/>
                    </a:moveTo>
                    <a:cubicBezTo>
                      <a:pt x="818" y="0"/>
                      <a:pt x="209" y="171"/>
                      <a:pt x="229" y="718"/>
                    </a:cubicBezTo>
                    <a:cubicBezTo>
                      <a:pt x="229" y="718"/>
                      <a:pt x="0" y="1543"/>
                      <a:pt x="4926" y="3972"/>
                    </a:cubicBezTo>
                    <a:cubicBezTo>
                      <a:pt x="6049" y="4499"/>
                      <a:pt x="7400" y="5117"/>
                      <a:pt x="9096" y="5851"/>
                    </a:cubicBezTo>
                    <a:cubicBezTo>
                      <a:pt x="9439" y="5988"/>
                      <a:pt x="9966" y="6171"/>
                      <a:pt x="10562" y="6355"/>
                    </a:cubicBezTo>
                    <a:cubicBezTo>
                      <a:pt x="11932" y="6776"/>
                      <a:pt x="13736" y="7217"/>
                      <a:pt x="14897" y="7217"/>
                    </a:cubicBezTo>
                    <a:cubicBezTo>
                      <a:pt x="15504" y="7217"/>
                      <a:pt x="15936" y="7097"/>
                      <a:pt x="16038" y="6790"/>
                    </a:cubicBezTo>
                    <a:cubicBezTo>
                      <a:pt x="16038" y="6790"/>
                      <a:pt x="16267" y="5599"/>
                      <a:pt x="13289" y="4178"/>
                    </a:cubicBezTo>
                    <a:lnTo>
                      <a:pt x="13014" y="4865"/>
                    </a:lnTo>
                    <a:cubicBezTo>
                      <a:pt x="13014" y="4865"/>
                      <a:pt x="13013" y="4865"/>
                      <a:pt x="13011" y="4865"/>
                    </a:cubicBezTo>
                    <a:cubicBezTo>
                      <a:pt x="12889" y="4865"/>
                      <a:pt x="7588" y="4843"/>
                      <a:pt x="4032" y="993"/>
                    </a:cubicBezTo>
                    <a:lnTo>
                      <a:pt x="4262" y="398"/>
                    </a:lnTo>
                    <a:cubicBezTo>
                      <a:pt x="3751" y="270"/>
                      <a:pt x="2543" y="0"/>
                      <a:pt x="1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7212871" y="2183770"/>
                <a:ext cx="263575" cy="108528"/>
              </a:xfrm>
              <a:custGeom>
                <a:avLst/>
                <a:gdLst/>
                <a:ahLst/>
                <a:cxnLst/>
                <a:rect l="l" t="t" r="r" b="b"/>
                <a:pathLst>
                  <a:path w="9258" h="3812" extrusionOk="0">
                    <a:moveTo>
                      <a:pt x="468" y="0"/>
                    </a:moveTo>
                    <a:cubicBezTo>
                      <a:pt x="257" y="0"/>
                      <a:pt x="120" y="27"/>
                      <a:pt x="70" y="77"/>
                    </a:cubicBezTo>
                    <a:lnTo>
                      <a:pt x="1" y="283"/>
                    </a:lnTo>
                    <a:cubicBezTo>
                      <a:pt x="688" y="833"/>
                      <a:pt x="1948" y="1612"/>
                      <a:pt x="4240" y="2552"/>
                    </a:cubicBezTo>
                    <a:cubicBezTo>
                      <a:pt x="5843" y="3170"/>
                      <a:pt x="7516" y="3583"/>
                      <a:pt x="9234" y="3812"/>
                    </a:cubicBezTo>
                    <a:lnTo>
                      <a:pt x="9257" y="3697"/>
                    </a:lnTo>
                    <a:cubicBezTo>
                      <a:pt x="9005" y="3056"/>
                      <a:pt x="7539" y="2231"/>
                      <a:pt x="4217" y="925"/>
                    </a:cubicBezTo>
                    <a:cubicBezTo>
                      <a:pt x="2515" y="265"/>
                      <a:pt x="1130" y="0"/>
                      <a:pt x="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47855" y="2191827"/>
                <a:ext cx="427278" cy="536204"/>
              </a:xfrm>
              <a:custGeom>
                <a:avLst/>
                <a:gdLst/>
                <a:ahLst/>
                <a:cxnLst/>
                <a:rect l="l" t="t" r="r" b="b"/>
                <a:pathLst>
                  <a:path w="15008" h="18834" extrusionOk="0">
                    <a:moveTo>
                      <a:pt x="5797" y="0"/>
                    </a:moveTo>
                    <a:lnTo>
                      <a:pt x="0" y="14961"/>
                    </a:lnTo>
                    <a:cubicBezTo>
                      <a:pt x="3556" y="18811"/>
                      <a:pt x="8857" y="18833"/>
                      <a:pt x="8979" y="18833"/>
                    </a:cubicBezTo>
                    <a:cubicBezTo>
                      <a:pt x="8981" y="18833"/>
                      <a:pt x="8982" y="18833"/>
                      <a:pt x="8982" y="18833"/>
                    </a:cubicBezTo>
                    <a:lnTo>
                      <a:pt x="15007" y="3529"/>
                    </a:lnTo>
                    <a:cubicBezTo>
                      <a:pt x="13312" y="3300"/>
                      <a:pt x="11639" y="2887"/>
                      <a:pt x="10036" y="2269"/>
                    </a:cubicBezTo>
                    <a:cubicBezTo>
                      <a:pt x="7744" y="1329"/>
                      <a:pt x="6484" y="573"/>
                      <a:pt x="5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396821" y="1870705"/>
                <a:ext cx="140272" cy="106535"/>
              </a:xfrm>
              <a:custGeom>
                <a:avLst/>
                <a:gdLst/>
                <a:ahLst/>
                <a:cxnLst/>
                <a:rect l="l" t="t" r="r" b="b"/>
                <a:pathLst>
                  <a:path w="4927" h="3742" extrusionOk="0">
                    <a:moveTo>
                      <a:pt x="1681" y="1"/>
                    </a:moveTo>
                    <a:cubicBezTo>
                      <a:pt x="1338" y="1"/>
                      <a:pt x="1051" y="68"/>
                      <a:pt x="872" y="236"/>
                    </a:cubicBezTo>
                    <a:cubicBezTo>
                      <a:pt x="528" y="557"/>
                      <a:pt x="161" y="1473"/>
                      <a:pt x="1" y="2000"/>
                    </a:cubicBezTo>
                    <a:cubicBezTo>
                      <a:pt x="711" y="2138"/>
                      <a:pt x="1444" y="2344"/>
                      <a:pt x="2132" y="2619"/>
                    </a:cubicBezTo>
                    <a:cubicBezTo>
                      <a:pt x="2911" y="2894"/>
                      <a:pt x="3644" y="3283"/>
                      <a:pt x="4331" y="3741"/>
                    </a:cubicBezTo>
                    <a:cubicBezTo>
                      <a:pt x="4583" y="3169"/>
                      <a:pt x="4927" y="2298"/>
                      <a:pt x="4881" y="1794"/>
                    </a:cubicBezTo>
                    <a:cubicBezTo>
                      <a:pt x="4812" y="1267"/>
                      <a:pt x="4262" y="786"/>
                      <a:pt x="3575" y="465"/>
                    </a:cubicBezTo>
                    <a:cubicBezTo>
                      <a:pt x="3300" y="328"/>
                      <a:pt x="3025" y="236"/>
                      <a:pt x="2727" y="144"/>
                    </a:cubicBezTo>
                    <a:cubicBezTo>
                      <a:pt x="2356" y="57"/>
                      <a:pt x="1995" y="1"/>
                      <a:pt x="1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7049819" y="2702565"/>
                <a:ext cx="183973" cy="193140"/>
              </a:xfrm>
              <a:custGeom>
                <a:avLst/>
                <a:gdLst/>
                <a:ahLst/>
                <a:cxnLst/>
                <a:rect l="l" t="t" r="r" b="b"/>
                <a:pathLst>
                  <a:path w="6462" h="6784" extrusionOk="0">
                    <a:moveTo>
                      <a:pt x="848" y="1"/>
                    </a:moveTo>
                    <a:lnTo>
                      <a:pt x="115" y="4537"/>
                    </a:lnTo>
                    <a:lnTo>
                      <a:pt x="0" y="5270"/>
                    </a:lnTo>
                    <a:cubicBezTo>
                      <a:pt x="1145" y="6236"/>
                      <a:pt x="2598" y="6783"/>
                      <a:pt x="4101" y="6783"/>
                    </a:cubicBezTo>
                    <a:cubicBezTo>
                      <a:pt x="4131" y="6783"/>
                      <a:pt x="4162" y="6783"/>
                      <a:pt x="4193" y="6783"/>
                    </a:cubicBezTo>
                    <a:lnTo>
                      <a:pt x="4422" y="6301"/>
                    </a:lnTo>
                    <a:lnTo>
                      <a:pt x="6461" y="2384"/>
                    </a:lnTo>
                    <a:cubicBezTo>
                      <a:pt x="5865" y="2200"/>
                      <a:pt x="5338" y="2017"/>
                      <a:pt x="5018" y="1880"/>
                    </a:cubicBezTo>
                    <a:cubicBezTo>
                      <a:pt x="3322" y="1146"/>
                      <a:pt x="1948" y="528"/>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73461" y="2819836"/>
                <a:ext cx="267504" cy="122506"/>
              </a:xfrm>
              <a:custGeom>
                <a:avLst/>
                <a:gdLst/>
                <a:ahLst/>
                <a:cxnLst/>
                <a:rect l="l" t="t" r="r" b="b"/>
                <a:pathLst>
                  <a:path w="9396" h="4303" extrusionOk="0">
                    <a:moveTo>
                      <a:pt x="704" y="1"/>
                    </a:moveTo>
                    <a:cubicBezTo>
                      <a:pt x="285" y="1"/>
                      <a:pt x="1" y="115"/>
                      <a:pt x="47" y="441"/>
                    </a:cubicBezTo>
                    <a:cubicBezTo>
                      <a:pt x="185" y="1472"/>
                      <a:pt x="3415" y="2916"/>
                      <a:pt x="4446" y="3191"/>
                    </a:cubicBezTo>
                    <a:cubicBezTo>
                      <a:pt x="4446" y="3191"/>
                      <a:pt x="7094" y="4303"/>
                      <a:pt x="8475" y="4303"/>
                    </a:cubicBezTo>
                    <a:cubicBezTo>
                      <a:pt x="8911" y="4303"/>
                      <a:pt x="9220" y="4192"/>
                      <a:pt x="9281" y="3901"/>
                    </a:cubicBezTo>
                    <a:cubicBezTo>
                      <a:pt x="9395" y="3351"/>
                      <a:pt x="8204" y="2664"/>
                      <a:pt x="7104" y="2182"/>
                    </a:cubicBezTo>
                    <a:lnTo>
                      <a:pt x="6875" y="2641"/>
                    </a:lnTo>
                    <a:cubicBezTo>
                      <a:pt x="6816" y="2642"/>
                      <a:pt x="6756" y="2643"/>
                      <a:pt x="6697" y="2643"/>
                    </a:cubicBezTo>
                    <a:cubicBezTo>
                      <a:pt x="5225" y="2643"/>
                      <a:pt x="3805" y="2099"/>
                      <a:pt x="2682" y="1151"/>
                    </a:cubicBezTo>
                    <a:lnTo>
                      <a:pt x="2797" y="418"/>
                    </a:lnTo>
                    <a:cubicBezTo>
                      <a:pt x="2213" y="242"/>
                      <a:pt x="1315" y="1"/>
                      <a:pt x="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7474460" y="1619764"/>
                <a:ext cx="120713" cy="264202"/>
              </a:xfrm>
              <a:custGeom>
                <a:avLst/>
                <a:gdLst/>
                <a:ahLst/>
                <a:cxnLst/>
                <a:rect l="l" t="t" r="r" b="b"/>
                <a:pathLst>
                  <a:path w="4240" h="9280" extrusionOk="0">
                    <a:moveTo>
                      <a:pt x="4239" y="0"/>
                    </a:moveTo>
                    <a:cubicBezTo>
                      <a:pt x="2841" y="2108"/>
                      <a:pt x="779" y="7057"/>
                      <a:pt x="0" y="8981"/>
                    </a:cubicBezTo>
                    <a:cubicBezTo>
                      <a:pt x="298" y="9050"/>
                      <a:pt x="573" y="9142"/>
                      <a:pt x="848" y="9279"/>
                    </a:cubicBezTo>
                    <a:cubicBezTo>
                      <a:pt x="2612" y="5041"/>
                      <a:pt x="4239" y="0"/>
                      <a:pt x="4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1"/>
              <p:cNvGrpSpPr/>
              <p:nvPr/>
            </p:nvGrpSpPr>
            <p:grpSpPr>
              <a:xfrm>
                <a:off x="7258538" y="2052890"/>
                <a:ext cx="294869" cy="580974"/>
                <a:chOff x="3454938" y="1923315"/>
                <a:chExt cx="294869" cy="580974"/>
              </a:xfrm>
            </p:grpSpPr>
            <p:sp>
              <p:nvSpPr>
                <p:cNvPr id="827" name="Google Shape;827;p31"/>
                <p:cNvSpPr/>
                <p:nvPr/>
              </p:nvSpPr>
              <p:spPr>
                <a:xfrm>
                  <a:off x="3649991" y="1923315"/>
                  <a:ext cx="99816" cy="47089"/>
                </a:xfrm>
                <a:custGeom>
                  <a:avLst/>
                  <a:gdLst/>
                  <a:ahLst/>
                  <a:cxnLst/>
                  <a:rect l="l" t="t" r="r" b="b"/>
                  <a:pathLst>
                    <a:path w="3506" h="1654" extrusionOk="0">
                      <a:moveTo>
                        <a:pt x="95" y="0"/>
                      </a:moveTo>
                      <a:cubicBezTo>
                        <a:pt x="49" y="0"/>
                        <a:pt x="23" y="8"/>
                        <a:pt x="23" y="23"/>
                      </a:cubicBezTo>
                      <a:cubicBezTo>
                        <a:pt x="0" y="69"/>
                        <a:pt x="206" y="138"/>
                        <a:pt x="527" y="275"/>
                      </a:cubicBezTo>
                      <a:cubicBezTo>
                        <a:pt x="848" y="413"/>
                        <a:pt x="1283" y="596"/>
                        <a:pt x="1764" y="825"/>
                      </a:cubicBezTo>
                      <a:cubicBezTo>
                        <a:pt x="2246" y="1054"/>
                        <a:pt x="2658" y="1260"/>
                        <a:pt x="2979" y="1421"/>
                      </a:cubicBezTo>
                      <a:cubicBezTo>
                        <a:pt x="3246" y="1565"/>
                        <a:pt x="3421" y="1653"/>
                        <a:pt x="3487" y="1653"/>
                      </a:cubicBezTo>
                      <a:cubicBezTo>
                        <a:pt x="3495" y="1653"/>
                        <a:pt x="3501" y="1652"/>
                        <a:pt x="3506" y="1650"/>
                      </a:cubicBezTo>
                      <a:cubicBezTo>
                        <a:pt x="3506" y="1627"/>
                        <a:pt x="3368" y="1467"/>
                        <a:pt x="3070" y="1237"/>
                      </a:cubicBezTo>
                      <a:cubicBezTo>
                        <a:pt x="2314" y="733"/>
                        <a:pt x="1467" y="344"/>
                        <a:pt x="596" y="92"/>
                      </a:cubicBezTo>
                      <a:cubicBezTo>
                        <a:pt x="367" y="31"/>
                        <a:pt x="18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3668241" y="1973338"/>
                  <a:ext cx="67218" cy="31943"/>
                </a:xfrm>
                <a:custGeom>
                  <a:avLst/>
                  <a:gdLst/>
                  <a:ahLst/>
                  <a:cxnLst/>
                  <a:rect l="l" t="t" r="r" b="b"/>
                  <a:pathLst>
                    <a:path w="2361" h="1122" extrusionOk="0">
                      <a:moveTo>
                        <a:pt x="53" y="0"/>
                      </a:moveTo>
                      <a:cubicBezTo>
                        <a:pt x="38" y="0"/>
                        <a:pt x="28" y="3"/>
                        <a:pt x="24" y="7"/>
                      </a:cubicBezTo>
                      <a:cubicBezTo>
                        <a:pt x="1" y="76"/>
                        <a:pt x="505" y="374"/>
                        <a:pt x="1123" y="672"/>
                      </a:cubicBezTo>
                      <a:cubicBezTo>
                        <a:pt x="1655" y="947"/>
                        <a:pt x="2119" y="1121"/>
                        <a:pt x="2268" y="1121"/>
                      </a:cubicBezTo>
                      <a:cubicBezTo>
                        <a:pt x="2292" y="1121"/>
                        <a:pt x="2308" y="1117"/>
                        <a:pt x="2315" y="1107"/>
                      </a:cubicBezTo>
                      <a:cubicBezTo>
                        <a:pt x="2361" y="1061"/>
                        <a:pt x="1857" y="741"/>
                        <a:pt x="1238" y="443"/>
                      </a:cubicBezTo>
                      <a:cubicBezTo>
                        <a:pt x="662" y="175"/>
                        <a:pt x="179"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3620638" y="1995061"/>
                  <a:ext cx="99816" cy="47061"/>
                </a:xfrm>
                <a:custGeom>
                  <a:avLst/>
                  <a:gdLst/>
                  <a:ahLst/>
                  <a:cxnLst/>
                  <a:rect l="l" t="t" r="r" b="b"/>
                  <a:pathLst>
                    <a:path w="3506" h="1653" extrusionOk="0">
                      <a:moveTo>
                        <a:pt x="72" y="0"/>
                      </a:moveTo>
                      <a:cubicBezTo>
                        <a:pt x="26" y="0"/>
                        <a:pt x="0" y="8"/>
                        <a:pt x="0" y="23"/>
                      </a:cubicBezTo>
                      <a:cubicBezTo>
                        <a:pt x="0" y="46"/>
                        <a:pt x="184" y="138"/>
                        <a:pt x="504" y="275"/>
                      </a:cubicBezTo>
                      <a:cubicBezTo>
                        <a:pt x="825" y="413"/>
                        <a:pt x="1260" y="596"/>
                        <a:pt x="1742" y="825"/>
                      </a:cubicBezTo>
                      <a:cubicBezTo>
                        <a:pt x="2223" y="1054"/>
                        <a:pt x="2658" y="1261"/>
                        <a:pt x="2956" y="1421"/>
                      </a:cubicBezTo>
                      <a:cubicBezTo>
                        <a:pt x="3249" y="1547"/>
                        <a:pt x="3427" y="1653"/>
                        <a:pt x="3473" y="1653"/>
                      </a:cubicBezTo>
                      <a:cubicBezTo>
                        <a:pt x="3478" y="1653"/>
                        <a:pt x="3481" y="1652"/>
                        <a:pt x="3483" y="1650"/>
                      </a:cubicBezTo>
                      <a:cubicBezTo>
                        <a:pt x="3506" y="1627"/>
                        <a:pt x="3345" y="1444"/>
                        <a:pt x="3070" y="1238"/>
                      </a:cubicBezTo>
                      <a:cubicBezTo>
                        <a:pt x="2681" y="986"/>
                        <a:pt x="2291" y="756"/>
                        <a:pt x="1856" y="573"/>
                      </a:cubicBezTo>
                      <a:cubicBezTo>
                        <a:pt x="1444" y="390"/>
                        <a:pt x="1008" y="207"/>
                        <a:pt x="573" y="92"/>
                      </a:cubicBezTo>
                      <a:cubicBezTo>
                        <a:pt x="344" y="31"/>
                        <a:pt x="16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3638233" y="2044885"/>
                  <a:ext cx="67218" cy="32114"/>
                </a:xfrm>
                <a:custGeom>
                  <a:avLst/>
                  <a:gdLst/>
                  <a:ahLst/>
                  <a:cxnLst/>
                  <a:rect l="l" t="t" r="r" b="b"/>
                  <a:pathLst>
                    <a:path w="2361" h="1128" extrusionOk="0">
                      <a:moveTo>
                        <a:pt x="86" y="0"/>
                      </a:moveTo>
                      <a:cubicBezTo>
                        <a:pt x="64" y="0"/>
                        <a:pt x="50" y="5"/>
                        <a:pt x="47" y="15"/>
                      </a:cubicBezTo>
                      <a:cubicBezTo>
                        <a:pt x="1" y="83"/>
                        <a:pt x="505" y="381"/>
                        <a:pt x="1124" y="679"/>
                      </a:cubicBezTo>
                      <a:cubicBezTo>
                        <a:pt x="1681" y="938"/>
                        <a:pt x="2152" y="1128"/>
                        <a:pt x="2296" y="1128"/>
                      </a:cubicBezTo>
                      <a:cubicBezTo>
                        <a:pt x="2318" y="1128"/>
                        <a:pt x="2332" y="1123"/>
                        <a:pt x="2338" y="1114"/>
                      </a:cubicBezTo>
                      <a:cubicBezTo>
                        <a:pt x="2361" y="1046"/>
                        <a:pt x="1880" y="748"/>
                        <a:pt x="1238" y="450"/>
                      </a:cubicBezTo>
                      <a:cubicBezTo>
                        <a:pt x="707" y="174"/>
                        <a:pt x="226" y="0"/>
                        <a:pt x="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3592594" y="2068772"/>
                  <a:ext cx="99816" cy="47289"/>
                </a:xfrm>
                <a:custGeom>
                  <a:avLst/>
                  <a:gdLst/>
                  <a:ahLst/>
                  <a:cxnLst/>
                  <a:rect l="l" t="t" r="r" b="b"/>
                  <a:pathLst>
                    <a:path w="3506" h="1661" extrusionOk="0">
                      <a:moveTo>
                        <a:pt x="95" y="0"/>
                      </a:moveTo>
                      <a:cubicBezTo>
                        <a:pt x="48" y="0"/>
                        <a:pt x="23" y="8"/>
                        <a:pt x="23" y="23"/>
                      </a:cubicBezTo>
                      <a:cubicBezTo>
                        <a:pt x="0" y="69"/>
                        <a:pt x="206" y="161"/>
                        <a:pt x="527" y="275"/>
                      </a:cubicBezTo>
                      <a:cubicBezTo>
                        <a:pt x="848" y="413"/>
                        <a:pt x="1283" y="596"/>
                        <a:pt x="1764" y="825"/>
                      </a:cubicBezTo>
                      <a:cubicBezTo>
                        <a:pt x="2245" y="1054"/>
                        <a:pt x="2658" y="1261"/>
                        <a:pt x="2979" y="1421"/>
                      </a:cubicBezTo>
                      <a:cubicBezTo>
                        <a:pt x="3231" y="1557"/>
                        <a:pt x="3402" y="1660"/>
                        <a:pt x="3461" y="1660"/>
                      </a:cubicBezTo>
                      <a:cubicBezTo>
                        <a:pt x="3472" y="1660"/>
                        <a:pt x="3479" y="1657"/>
                        <a:pt x="3483" y="1650"/>
                      </a:cubicBezTo>
                      <a:cubicBezTo>
                        <a:pt x="3505" y="1627"/>
                        <a:pt x="3368" y="1467"/>
                        <a:pt x="3070" y="1261"/>
                      </a:cubicBezTo>
                      <a:cubicBezTo>
                        <a:pt x="2681" y="1009"/>
                        <a:pt x="2291" y="779"/>
                        <a:pt x="1879" y="596"/>
                      </a:cubicBezTo>
                      <a:cubicBezTo>
                        <a:pt x="1466" y="390"/>
                        <a:pt x="1031" y="230"/>
                        <a:pt x="596" y="92"/>
                      </a:cubicBezTo>
                      <a:cubicBezTo>
                        <a:pt x="367" y="31"/>
                        <a:pt x="188"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3610844" y="2119251"/>
                  <a:ext cx="67218" cy="31943"/>
                </a:xfrm>
                <a:custGeom>
                  <a:avLst/>
                  <a:gdLst/>
                  <a:ahLst/>
                  <a:cxnLst/>
                  <a:rect l="l" t="t" r="r" b="b"/>
                  <a:pathLst>
                    <a:path w="2361" h="1122" extrusionOk="0">
                      <a:moveTo>
                        <a:pt x="71" y="0"/>
                      </a:moveTo>
                      <a:cubicBezTo>
                        <a:pt x="46" y="0"/>
                        <a:pt x="30" y="5"/>
                        <a:pt x="23" y="14"/>
                      </a:cubicBezTo>
                      <a:cubicBezTo>
                        <a:pt x="1" y="83"/>
                        <a:pt x="505" y="358"/>
                        <a:pt x="1123" y="679"/>
                      </a:cubicBezTo>
                      <a:cubicBezTo>
                        <a:pt x="1678" y="946"/>
                        <a:pt x="2160" y="1121"/>
                        <a:pt x="2286" y="1121"/>
                      </a:cubicBezTo>
                      <a:cubicBezTo>
                        <a:pt x="2300" y="1121"/>
                        <a:pt x="2310" y="1119"/>
                        <a:pt x="2315" y="1114"/>
                      </a:cubicBezTo>
                      <a:cubicBezTo>
                        <a:pt x="2360" y="1045"/>
                        <a:pt x="1856" y="725"/>
                        <a:pt x="1238" y="427"/>
                      </a:cubicBezTo>
                      <a:cubicBezTo>
                        <a:pt x="687" y="171"/>
                        <a:pt x="221"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3563241" y="2140945"/>
                  <a:ext cx="99816" cy="47317"/>
                </a:xfrm>
                <a:custGeom>
                  <a:avLst/>
                  <a:gdLst/>
                  <a:ahLst/>
                  <a:cxnLst/>
                  <a:rect l="l" t="t" r="r" b="b"/>
                  <a:pathLst>
                    <a:path w="3506" h="1662" extrusionOk="0">
                      <a:moveTo>
                        <a:pt x="37" y="0"/>
                      </a:moveTo>
                      <a:cubicBezTo>
                        <a:pt x="13" y="0"/>
                        <a:pt x="0" y="3"/>
                        <a:pt x="0" y="9"/>
                      </a:cubicBezTo>
                      <a:cubicBezTo>
                        <a:pt x="0" y="54"/>
                        <a:pt x="183" y="146"/>
                        <a:pt x="504" y="283"/>
                      </a:cubicBezTo>
                      <a:cubicBezTo>
                        <a:pt x="825" y="421"/>
                        <a:pt x="1260" y="604"/>
                        <a:pt x="1741" y="833"/>
                      </a:cubicBezTo>
                      <a:cubicBezTo>
                        <a:pt x="2222" y="1062"/>
                        <a:pt x="2635" y="1269"/>
                        <a:pt x="2956" y="1429"/>
                      </a:cubicBezTo>
                      <a:cubicBezTo>
                        <a:pt x="3249" y="1555"/>
                        <a:pt x="3427" y="1661"/>
                        <a:pt x="3473" y="1661"/>
                      </a:cubicBezTo>
                      <a:cubicBezTo>
                        <a:pt x="3477" y="1661"/>
                        <a:pt x="3481" y="1660"/>
                        <a:pt x="3483" y="1658"/>
                      </a:cubicBezTo>
                      <a:cubicBezTo>
                        <a:pt x="3505" y="1612"/>
                        <a:pt x="3345" y="1452"/>
                        <a:pt x="3070" y="1246"/>
                      </a:cubicBezTo>
                      <a:cubicBezTo>
                        <a:pt x="2291" y="742"/>
                        <a:pt x="1443" y="352"/>
                        <a:pt x="573" y="100"/>
                      </a:cubicBezTo>
                      <a:cubicBezTo>
                        <a:pt x="310" y="30"/>
                        <a:pt x="11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3580836" y="2190371"/>
                  <a:ext cx="67218" cy="32114"/>
                </a:xfrm>
                <a:custGeom>
                  <a:avLst/>
                  <a:gdLst/>
                  <a:ahLst/>
                  <a:cxnLst/>
                  <a:rect l="l" t="t" r="r" b="b"/>
                  <a:pathLst>
                    <a:path w="2361" h="1128" extrusionOk="0">
                      <a:moveTo>
                        <a:pt x="81" y="1"/>
                      </a:moveTo>
                      <a:cubicBezTo>
                        <a:pt x="61" y="1"/>
                        <a:pt x="49" y="5"/>
                        <a:pt x="46" y="14"/>
                      </a:cubicBezTo>
                      <a:cubicBezTo>
                        <a:pt x="1" y="83"/>
                        <a:pt x="505" y="380"/>
                        <a:pt x="1123" y="678"/>
                      </a:cubicBezTo>
                      <a:cubicBezTo>
                        <a:pt x="1655" y="954"/>
                        <a:pt x="2136" y="1128"/>
                        <a:pt x="2275" y="1128"/>
                      </a:cubicBezTo>
                      <a:cubicBezTo>
                        <a:pt x="2298" y="1128"/>
                        <a:pt x="2311" y="1123"/>
                        <a:pt x="2315" y="1114"/>
                      </a:cubicBezTo>
                      <a:cubicBezTo>
                        <a:pt x="2361"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3542343" y="2205090"/>
                  <a:ext cx="99844" cy="47089"/>
                </a:xfrm>
                <a:custGeom>
                  <a:avLst/>
                  <a:gdLst/>
                  <a:ahLst/>
                  <a:cxnLst/>
                  <a:rect l="l" t="t" r="r" b="b"/>
                  <a:pathLst>
                    <a:path w="3507" h="1654" extrusionOk="0">
                      <a:moveTo>
                        <a:pt x="83" y="1"/>
                      </a:moveTo>
                      <a:cubicBezTo>
                        <a:pt x="37" y="1"/>
                        <a:pt x="9" y="9"/>
                        <a:pt x="1" y="24"/>
                      </a:cubicBezTo>
                      <a:cubicBezTo>
                        <a:pt x="1" y="70"/>
                        <a:pt x="184" y="138"/>
                        <a:pt x="505" y="276"/>
                      </a:cubicBezTo>
                      <a:cubicBezTo>
                        <a:pt x="826" y="413"/>
                        <a:pt x="1284" y="597"/>
                        <a:pt x="1742" y="826"/>
                      </a:cubicBezTo>
                      <a:cubicBezTo>
                        <a:pt x="2223" y="1055"/>
                        <a:pt x="2659" y="1261"/>
                        <a:pt x="2956" y="1421"/>
                      </a:cubicBezTo>
                      <a:cubicBezTo>
                        <a:pt x="3244" y="1565"/>
                        <a:pt x="3422" y="1654"/>
                        <a:pt x="3471" y="1654"/>
                      </a:cubicBezTo>
                      <a:cubicBezTo>
                        <a:pt x="3477" y="1654"/>
                        <a:pt x="3481" y="1653"/>
                        <a:pt x="3483" y="1650"/>
                      </a:cubicBezTo>
                      <a:cubicBezTo>
                        <a:pt x="3506" y="1628"/>
                        <a:pt x="3369" y="1444"/>
                        <a:pt x="3071" y="1261"/>
                      </a:cubicBezTo>
                      <a:cubicBezTo>
                        <a:pt x="2682" y="986"/>
                        <a:pt x="2292" y="780"/>
                        <a:pt x="1880" y="574"/>
                      </a:cubicBezTo>
                      <a:cubicBezTo>
                        <a:pt x="1444" y="390"/>
                        <a:pt x="1032" y="230"/>
                        <a:pt x="574" y="93"/>
                      </a:cubicBezTo>
                      <a:cubicBezTo>
                        <a:pt x="345" y="31"/>
                        <a:pt x="17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3559967" y="2254942"/>
                  <a:ext cx="67218" cy="32143"/>
                </a:xfrm>
                <a:custGeom>
                  <a:avLst/>
                  <a:gdLst/>
                  <a:ahLst/>
                  <a:cxnLst/>
                  <a:rect l="l" t="t" r="r" b="b"/>
                  <a:pathLst>
                    <a:path w="2361" h="1129" extrusionOk="0">
                      <a:moveTo>
                        <a:pt x="81" y="1"/>
                      </a:moveTo>
                      <a:cubicBezTo>
                        <a:pt x="61" y="1"/>
                        <a:pt x="49" y="5"/>
                        <a:pt x="46" y="14"/>
                      </a:cubicBezTo>
                      <a:cubicBezTo>
                        <a:pt x="1" y="83"/>
                        <a:pt x="505" y="381"/>
                        <a:pt x="1146" y="678"/>
                      </a:cubicBezTo>
                      <a:cubicBezTo>
                        <a:pt x="1678" y="954"/>
                        <a:pt x="2141" y="1128"/>
                        <a:pt x="2291" y="1128"/>
                      </a:cubicBezTo>
                      <a:cubicBezTo>
                        <a:pt x="2315" y="1128"/>
                        <a:pt x="2331" y="1123"/>
                        <a:pt x="2337" y="1114"/>
                      </a:cubicBezTo>
                      <a:cubicBezTo>
                        <a:pt x="2360"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3512335" y="2276609"/>
                  <a:ext cx="100499" cy="47317"/>
                </a:xfrm>
                <a:custGeom>
                  <a:avLst/>
                  <a:gdLst/>
                  <a:ahLst/>
                  <a:cxnLst/>
                  <a:rect l="l" t="t" r="r" b="b"/>
                  <a:pathLst>
                    <a:path w="3530" h="1662" extrusionOk="0">
                      <a:moveTo>
                        <a:pt x="61" y="1"/>
                      </a:moveTo>
                      <a:cubicBezTo>
                        <a:pt x="37" y="1"/>
                        <a:pt x="24" y="4"/>
                        <a:pt x="24" y="9"/>
                      </a:cubicBezTo>
                      <a:cubicBezTo>
                        <a:pt x="1" y="55"/>
                        <a:pt x="207" y="147"/>
                        <a:pt x="528" y="284"/>
                      </a:cubicBezTo>
                      <a:cubicBezTo>
                        <a:pt x="849" y="422"/>
                        <a:pt x="1284" y="605"/>
                        <a:pt x="1765" y="834"/>
                      </a:cubicBezTo>
                      <a:cubicBezTo>
                        <a:pt x="2246" y="1063"/>
                        <a:pt x="2659" y="1269"/>
                        <a:pt x="2979" y="1430"/>
                      </a:cubicBezTo>
                      <a:cubicBezTo>
                        <a:pt x="3252" y="1555"/>
                        <a:pt x="3428" y="1662"/>
                        <a:pt x="3491" y="1662"/>
                      </a:cubicBezTo>
                      <a:cubicBezTo>
                        <a:pt x="3497" y="1662"/>
                        <a:pt x="3502" y="1661"/>
                        <a:pt x="3506" y="1659"/>
                      </a:cubicBezTo>
                      <a:cubicBezTo>
                        <a:pt x="3529" y="1636"/>
                        <a:pt x="3369" y="1475"/>
                        <a:pt x="3071" y="1246"/>
                      </a:cubicBezTo>
                      <a:cubicBezTo>
                        <a:pt x="2705" y="994"/>
                        <a:pt x="2292" y="765"/>
                        <a:pt x="1880" y="582"/>
                      </a:cubicBezTo>
                      <a:cubicBezTo>
                        <a:pt x="1467" y="399"/>
                        <a:pt x="1032" y="215"/>
                        <a:pt x="597" y="101"/>
                      </a:cubicBezTo>
                      <a:cubicBezTo>
                        <a:pt x="334" y="31"/>
                        <a:pt x="13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3530613" y="2326660"/>
                  <a:ext cx="67218" cy="32143"/>
                </a:xfrm>
                <a:custGeom>
                  <a:avLst/>
                  <a:gdLst/>
                  <a:ahLst/>
                  <a:cxnLst/>
                  <a:rect l="l" t="t" r="r" b="b"/>
                  <a:pathLst>
                    <a:path w="2361" h="1129" extrusionOk="0">
                      <a:moveTo>
                        <a:pt x="71" y="1"/>
                      </a:moveTo>
                      <a:cubicBezTo>
                        <a:pt x="46" y="1"/>
                        <a:pt x="30" y="6"/>
                        <a:pt x="23" y="15"/>
                      </a:cubicBezTo>
                      <a:cubicBezTo>
                        <a:pt x="0" y="84"/>
                        <a:pt x="505" y="382"/>
                        <a:pt x="1123" y="680"/>
                      </a:cubicBezTo>
                      <a:cubicBezTo>
                        <a:pt x="1661" y="939"/>
                        <a:pt x="2129" y="1128"/>
                        <a:pt x="2273" y="1128"/>
                      </a:cubicBezTo>
                      <a:cubicBezTo>
                        <a:pt x="2294" y="1128"/>
                        <a:pt x="2309" y="1124"/>
                        <a:pt x="2315" y="1115"/>
                      </a:cubicBezTo>
                      <a:cubicBezTo>
                        <a:pt x="2360" y="1046"/>
                        <a:pt x="1856" y="726"/>
                        <a:pt x="1238" y="428"/>
                      </a:cubicBezTo>
                      <a:cubicBezTo>
                        <a:pt x="687" y="172"/>
                        <a:pt x="22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3484946" y="2350576"/>
                  <a:ext cx="99844" cy="47260"/>
                </a:xfrm>
                <a:custGeom>
                  <a:avLst/>
                  <a:gdLst/>
                  <a:ahLst/>
                  <a:cxnLst/>
                  <a:rect l="l" t="t" r="r" b="b"/>
                  <a:pathLst>
                    <a:path w="3507" h="1660" extrusionOk="0">
                      <a:moveTo>
                        <a:pt x="76" y="1"/>
                      </a:moveTo>
                      <a:cubicBezTo>
                        <a:pt x="34" y="1"/>
                        <a:pt x="8" y="8"/>
                        <a:pt x="1" y="23"/>
                      </a:cubicBezTo>
                      <a:cubicBezTo>
                        <a:pt x="1" y="69"/>
                        <a:pt x="184" y="138"/>
                        <a:pt x="505" y="275"/>
                      </a:cubicBezTo>
                      <a:cubicBezTo>
                        <a:pt x="826" y="412"/>
                        <a:pt x="1261" y="596"/>
                        <a:pt x="1742" y="825"/>
                      </a:cubicBezTo>
                      <a:cubicBezTo>
                        <a:pt x="2223" y="1054"/>
                        <a:pt x="2658" y="1283"/>
                        <a:pt x="2956" y="1421"/>
                      </a:cubicBezTo>
                      <a:cubicBezTo>
                        <a:pt x="3229" y="1557"/>
                        <a:pt x="3402" y="1660"/>
                        <a:pt x="3462" y="1660"/>
                      </a:cubicBezTo>
                      <a:cubicBezTo>
                        <a:pt x="3473" y="1660"/>
                        <a:pt x="3480" y="1657"/>
                        <a:pt x="3483" y="1650"/>
                      </a:cubicBezTo>
                      <a:cubicBezTo>
                        <a:pt x="3506" y="1627"/>
                        <a:pt x="3346" y="1466"/>
                        <a:pt x="3071" y="1260"/>
                      </a:cubicBezTo>
                      <a:cubicBezTo>
                        <a:pt x="2681" y="1008"/>
                        <a:pt x="2292" y="779"/>
                        <a:pt x="1857" y="596"/>
                      </a:cubicBezTo>
                      <a:cubicBezTo>
                        <a:pt x="1444" y="390"/>
                        <a:pt x="1009" y="229"/>
                        <a:pt x="573" y="115"/>
                      </a:cubicBezTo>
                      <a:cubicBezTo>
                        <a:pt x="339" y="36"/>
                        <a:pt x="168"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3502570" y="2401026"/>
                  <a:ext cx="67218" cy="31943"/>
                </a:xfrm>
                <a:custGeom>
                  <a:avLst/>
                  <a:gdLst/>
                  <a:ahLst/>
                  <a:cxnLst/>
                  <a:rect l="l" t="t" r="r" b="b"/>
                  <a:pathLst>
                    <a:path w="2361" h="1122" extrusionOk="0">
                      <a:moveTo>
                        <a:pt x="86" y="1"/>
                      </a:moveTo>
                      <a:cubicBezTo>
                        <a:pt x="63" y="1"/>
                        <a:pt x="49" y="5"/>
                        <a:pt x="46" y="15"/>
                      </a:cubicBezTo>
                      <a:cubicBezTo>
                        <a:pt x="0" y="61"/>
                        <a:pt x="504" y="359"/>
                        <a:pt x="1123" y="680"/>
                      </a:cubicBezTo>
                      <a:cubicBezTo>
                        <a:pt x="1699" y="947"/>
                        <a:pt x="2182" y="1122"/>
                        <a:pt x="2308" y="1122"/>
                      </a:cubicBezTo>
                      <a:cubicBezTo>
                        <a:pt x="2323" y="1122"/>
                        <a:pt x="2333" y="1120"/>
                        <a:pt x="2337" y="1115"/>
                      </a:cubicBezTo>
                      <a:cubicBezTo>
                        <a:pt x="2360" y="1046"/>
                        <a:pt x="1879" y="725"/>
                        <a:pt x="1238" y="428"/>
                      </a:cubicBezTo>
                      <a:cubicBezTo>
                        <a:pt x="707" y="172"/>
                        <a:pt x="226" y="1"/>
                        <a:pt x="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3454938" y="2422322"/>
                  <a:ext cx="99844" cy="47089"/>
                </a:xfrm>
                <a:custGeom>
                  <a:avLst/>
                  <a:gdLst/>
                  <a:ahLst/>
                  <a:cxnLst/>
                  <a:rect l="l" t="t" r="r" b="b"/>
                  <a:pathLst>
                    <a:path w="3507" h="1654" extrusionOk="0">
                      <a:moveTo>
                        <a:pt x="96" y="0"/>
                      </a:moveTo>
                      <a:cubicBezTo>
                        <a:pt x="49" y="0"/>
                        <a:pt x="24" y="8"/>
                        <a:pt x="24" y="23"/>
                      </a:cubicBezTo>
                      <a:cubicBezTo>
                        <a:pt x="1" y="69"/>
                        <a:pt x="207" y="138"/>
                        <a:pt x="528" y="275"/>
                      </a:cubicBezTo>
                      <a:cubicBezTo>
                        <a:pt x="848" y="413"/>
                        <a:pt x="1284" y="596"/>
                        <a:pt x="1765" y="825"/>
                      </a:cubicBezTo>
                      <a:cubicBezTo>
                        <a:pt x="2246" y="1054"/>
                        <a:pt x="2658" y="1260"/>
                        <a:pt x="2979" y="1421"/>
                      </a:cubicBezTo>
                      <a:cubicBezTo>
                        <a:pt x="3247" y="1565"/>
                        <a:pt x="3422" y="1653"/>
                        <a:pt x="3471" y="1653"/>
                      </a:cubicBezTo>
                      <a:cubicBezTo>
                        <a:pt x="3477" y="1653"/>
                        <a:pt x="3481" y="1652"/>
                        <a:pt x="3483" y="1650"/>
                      </a:cubicBezTo>
                      <a:cubicBezTo>
                        <a:pt x="3506" y="1627"/>
                        <a:pt x="3369" y="1467"/>
                        <a:pt x="3071" y="1238"/>
                      </a:cubicBezTo>
                      <a:cubicBezTo>
                        <a:pt x="2315" y="733"/>
                        <a:pt x="1467" y="344"/>
                        <a:pt x="596" y="92"/>
                      </a:cubicBezTo>
                      <a:cubicBezTo>
                        <a:pt x="367" y="31"/>
                        <a:pt x="18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3473216" y="2472345"/>
                  <a:ext cx="67218" cy="31943"/>
                </a:xfrm>
                <a:custGeom>
                  <a:avLst/>
                  <a:gdLst/>
                  <a:ahLst/>
                  <a:cxnLst/>
                  <a:rect l="l" t="t" r="r" b="b"/>
                  <a:pathLst>
                    <a:path w="2361" h="1122" extrusionOk="0">
                      <a:moveTo>
                        <a:pt x="69" y="1"/>
                      </a:moveTo>
                      <a:cubicBezTo>
                        <a:pt x="56" y="1"/>
                        <a:pt x="48" y="3"/>
                        <a:pt x="46" y="7"/>
                      </a:cubicBezTo>
                      <a:cubicBezTo>
                        <a:pt x="0" y="76"/>
                        <a:pt x="504" y="374"/>
                        <a:pt x="1123" y="672"/>
                      </a:cubicBezTo>
                      <a:cubicBezTo>
                        <a:pt x="1674" y="947"/>
                        <a:pt x="2141" y="1122"/>
                        <a:pt x="2290" y="1122"/>
                      </a:cubicBezTo>
                      <a:cubicBezTo>
                        <a:pt x="2315" y="1122"/>
                        <a:pt x="2331" y="1117"/>
                        <a:pt x="2337" y="1107"/>
                      </a:cubicBezTo>
                      <a:cubicBezTo>
                        <a:pt x="2360" y="1061"/>
                        <a:pt x="1879" y="741"/>
                        <a:pt x="1238" y="443"/>
                      </a:cubicBezTo>
                      <a:cubicBezTo>
                        <a:pt x="682" y="176"/>
                        <a:pt x="18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3" name="Google Shape;843;p31"/>
            <p:cNvGrpSpPr/>
            <p:nvPr/>
          </p:nvGrpSpPr>
          <p:grpSpPr>
            <a:xfrm>
              <a:off x="7253408" y="403294"/>
              <a:ext cx="309215" cy="272430"/>
              <a:chOff x="3890683" y="1390057"/>
              <a:chExt cx="309215" cy="272430"/>
            </a:xfrm>
          </p:grpSpPr>
          <p:sp>
            <p:nvSpPr>
              <p:cNvPr id="844" name="Google Shape;844;p31"/>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847"/>
        <p:cNvGrpSpPr/>
        <p:nvPr/>
      </p:nvGrpSpPr>
      <p:grpSpPr>
        <a:xfrm>
          <a:off x="0" y="0"/>
          <a:ext cx="0" cy="0"/>
          <a:chOff x="0" y="0"/>
          <a:chExt cx="0" cy="0"/>
        </a:xfrm>
      </p:grpSpPr>
      <p:sp>
        <p:nvSpPr>
          <p:cNvPr id="848" name="Google Shape;848;p32"/>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32"/>
          <p:cNvGrpSpPr/>
          <p:nvPr/>
        </p:nvGrpSpPr>
        <p:grpSpPr>
          <a:xfrm>
            <a:off x="289783" y="196654"/>
            <a:ext cx="8564433" cy="991162"/>
            <a:chOff x="289783" y="120454"/>
            <a:chExt cx="8564433" cy="991162"/>
          </a:xfrm>
        </p:grpSpPr>
        <p:grpSp>
          <p:nvGrpSpPr>
            <p:cNvPr id="850" name="Google Shape;850;p32"/>
            <p:cNvGrpSpPr/>
            <p:nvPr/>
          </p:nvGrpSpPr>
          <p:grpSpPr>
            <a:xfrm>
              <a:off x="7966381" y="248525"/>
              <a:ext cx="887836" cy="797746"/>
              <a:chOff x="7489364" y="509783"/>
              <a:chExt cx="887836" cy="797746"/>
            </a:xfrm>
          </p:grpSpPr>
          <p:sp>
            <p:nvSpPr>
              <p:cNvPr id="851" name="Google Shape;851;p32"/>
              <p:cNvSpPr/>
              <p:nvPr/>
            </p:nvSpPr>
            <p:spPr>
              <a:xfrm rot="-4474676" flipH="1">
                <a:off x="7474692" y="574888"/>
                <a:ext cx="266334"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852" name="Google Shape;852;p32"/>
              <p:cNvSpPr/>
              <p:nvPr/>
            </p:nvSpPr>
            <p:spPr>
              <a:xfrm rot="3394681" flipH="1">
                <a:off x="8122893" y="1017214"/>
                <a:ext cx="178026" cy="27859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nvGrpSpPr>
              <p:cNvPr id="853" name="Google Shape;853;p32"/>
              <p:cNvGrpSpPr/>
              <p:nvPr/>
            </p:nvGrpSpPr>
            <p:grpSpPr>
              <a:xfrm rot="925227">
                <a:off x="7850885" y="737370"/>
                <a:ext cx="309215" cy="272430"/>
                <a:chOff x="3890683" y="1390057"/>
                <a:chExt cx="309215" cy="272430"/>
              </a:xfrm>
            </p:grpSpPr>
            <p:sp>
              <p:nvSpPr>
                <p:cNvPr id="854" name="Google Shape;854;p32"/>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7" name="Google Shape;857;p32"/>
            <p:cNvGrpSpPr/>
            <p:nvPr/>
          </p:nvGrpSpPr>
          <p:grpSpPr>
            <a:xfrm rot="-2700000">
              <a:off x="302471" y="398071"/>
              <a:ext cx="965787" cy="435928"/>
              <a:chOff x="900397" y="784127"/>
              <a:chExt cx="965796" cy="435933"/>
            </a:xfrm>
          </p:grpSpPr>
          <p:sp>
            <p:nvSpPr>
              <p:cNvPr id="858" name="Google Shape;858;p32"/>
              <p:cNvSpPr/>
              <p:nvPr/>
            </p:nvSpPr>
            <p:spPr>
              <a:xfrm rot="956724">
                <a:off x="1228693" y="822106"/>
                <a:ext cx="309152" cy="233165"/>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rot="10029471" flipH="1">
                <a:off x="1584057" y="9441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60" name="Google Shape;860;p32"/>
              <p:cNvSpPr/>
              <p:nvPr/>
            </p:nvSpPr>
            <p:spPr>
              <a:xfrm rot="-10029471">
                <a:off x="916232" y="102021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861"/>
        <p:cNvGrpSpPr/>
        <p:nvPr/>
      </p:nvGrpSpPr>
      <p:grpSpPr>
        <a:xfrm>
          <a:off x="0" y="0"/>
          <a:ext cx="0" cy="0"/>
          <a:chOff x="0" y="0"/>
          <a:chExt cx="0" cy="0"/>
        </a:xfrm>
      </p:grpSpPr>
      <p:grpSp>
        <p:nvGrpSpPr>
          <p:cNvPr id="862" name="Google Shape;862;p33"/>
          <p:cNvGrpSpPr/>
          <p:nvPr/>
        </p:nvGrpSpPr>
        <p:grpSpPr>
          <a:xfrm flipH="1">
            <a:off x="325400" y="243280"/>
            <a:ext cx="8493200" cy="4656939"/>
            <a:chOff x="342229" y="310413"/>
            <a:chExt cx="8493200" cy="4656939"/>
          </a:xfrm>
        </p:grpSpPr>
        <p:grpSp>
          <p:nvGrpSpPr>
            <p:cNvPr id="863" name="Google Shape;863;p33"/>
            <p:cNvGrpSpPr/>
            <p:nvPr/>
          </p:nvGrpSpPr>
          <p:grpSpPr>
            <a:xfrm>
              <a:off x="7068466" y="310413"/>
              <a:ext cx="1766962" cy="1663821"/>
              <a:chOff x="7220866" y="310413"/>
              <a:chExt cx="1766962" cy="1663821"/>
            </a:xfrm>
          </p:grpSpPr>
          <p:grpSp>
            <p:nvGrpSpPr>
              <p:cNvPr id="864" name="Google Shape;864;p33"/>
              <p:cNvGrpSpPr/>
              <p:nvPr/>
            </p:nvGrpSpPr>
            <p:grpSpPr>
              <a:xfrm>
                <a:off x="7855428" y="310413"/>
                <a:ext cx="1132401" cy="1124818"/>
                <a:chOff x="2399528" y="668550"/>
                <a:chExt cx="1132401" cy="1124818"/>
              </a:xfrm>
            </p:grpSpPr>
            <p:sp>
              <p:nvSpPr>
                <p:cNvPr id="865" name="Google Shape;865;p33"/>
                <p:cNvSpPr/>
                <p:nvPr/>
              </p:nvSpPr>
              <p:spPr>
                <a:xfrm>
                  <a:off x="2520187" y="668550"/>
                  <a:ext cx="68527" cy="64371"/>
                </a:xfrm>
                <a:custGeom>
                  <a:avLst/>
                  <a:gdLst/>
                  <a:ahLst/>
                  <a:cxnLst/>
                  <a:rect l="l" t="t" r="r" b="b"/>
                  <a:pathLst>
                    <a:path w="2407" h="2261" extrusionOk="0">
                      <a:moveTo>
                        <a:pt x="924" y="1"/>
                      </a:moveTo>
                      <a:cubicBezTo>
                        <a:pt x="594" y="1"/>
                        <a:pt x="316" y="73"/>
                        <a:pt x="230" y="174"/>
                      </a:cubicBezTo>
                      <a:cubicBezTo>
                        <a:pt x="70" y="357"/>
                        <a:pt x="1" y="1961"/>
                        <a:pt x="253" y="2076"/>
                      </a:cubicBezTo>
                      <a:cubicBezTo>
                        <a:pt x="596" y="2204"/>
                        <a:pt x="904" y="2261"/>
                        <a:pt x="1172" y="2261"/>
                      </a:cubicBezTo>
                      <a:cubicBezTo>
                        <a:pt x="1960" y="2261"/>
                        <a:pt x="2407" y="1769"/>
                        <a:pt x="2407" y="1136"/>
                      </a:cubicBezTo>
                      <a:cubicBezTo>
                        <a:pt x="2407" y="274"/>
                        <a:pt x="1567" y="1"/>
                        <a:pt x="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2575648" y="1086074"/>
                  <a:ext cx="186564" cy="140841"/>
                </a:xfrm>
                <a:custGeom>
                  <a:avLst/>
                  <a:gdLst/>
                  <a:ahLst/>
                  <a:cxnLst/>
                  <a:rect l="l" t="t" r="r" b="b"/>
                  <a:pathLst>
                    <a:path w="6553" h="4947" extrusionOk="0">
                      <a:moveTo>
                        <a:pt x="3277" y="1"/>
                      </a:moveTo>
                      <a:cubicBezTo>
                        <a:pt x="2807" y="1"/>
                        <a:pt x="2337" y="12"/>
                        <a:pt x="1879" y="35"/>
                      </a:cubicBezTo>
                      <a:cubicBezTo>
                        <a:pt x="825" y="81"/>
                        <a:pt x="161" y="356"/>
                        <a:pt x="92" y="1639"/>
                      </a:cubicBezTo>
                      <a:cubicBezTo>
                        <a:pt x="0" y="2738"/>
                        <a:pt x="321" y="3976"/>
                        <a:pt x="1306" y="4526"/>
                      </a:cubicBezTo>
                      <a:cubicBezTo>
                        <a:pt x="1827" y="4806"/>
                        <a:pt x="2419" y="4947"/>
                        <a:pt x="3019" y="4947"/>
                      </a:cubicBezTo>
                      <a:cubicBezTo>
                        <a:pt x="3105" y="4947"/>
                        <a:pt x="3191" y="4944"/>
                        <a:pt x="3277" y="4938"/>
                      </a:cubicBezTo>
                      <a:cubicBezTo>
                        <a:pt x="3363" y="4944"/>
                        <a:pt x="3448" y="4947"/>
                        <a:pt x="3534" y="4947"/>
                      </a:cubicBezTo>
                      <a:cubicBezTo>
                        <a:pt x="4134" y="4947"/>
                        <a:pt x="4726" y="4806"/>
                        <a:pt x="5247" y="4526"/>
                      </a:cubicBezTo>
                      <a:cubicBezTo>
                        <a:pt x="6232" y="3976"/>
                        <a:pt x="6553" y="2738"/>
                        <a:pt x="6484" y="1639"/>
                      </a:cubicBezTo>
                      <a:cubicBezTo>
                        <a:pt x="6393" y="356"/>
                        <a:pt x="5728" y="81"/>
                        <a:pt x="4674" y="35"/>
                      </a:cubicBezTo>
                      <a:cubicBezTo>
                        <a:pt x="4216" y="12"/>
                        <a:pt x="3746" y="1"/>
                        <a:pt x="3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640874" y="1225353"/>
                  <a:ext cx="891054" cy="558382"/>
                </a:xfrm>
                <a:custGeom>
                  <a:avLst/>
                  <a:gdLst/>
                  <a:ahLst/>
                  <a:cxnLst/>
                  <a:rect l="l" t="t" r="r" b="b"/>
                  <a:pathLst>
                    <a:path w="31298" h="19613" extrusionOk="0">
                      <a:moveTo>
                        <a:pt x="161" y="0"/>
                      </a:moveTo>
                      <a:lnTo>
                        <a:pt x="161" y="0"/>
                      </a:lnTo>
                      <a:cubicBezTo>
                        <a:pt x="0" y="1970"/>
                        <a:pt x="688" y="3918"/>
                        <a:pt x="2040" y="5361"/>
                      </a:cubicBezTo>
                      <a:cubicBezTo>
                        <a:pt x="3744" y="7102"/>
                        <a:pt x="6048" y="8066"/>
                        <a:pt x="8426" y="8066"/>
                      </a:cubicBezTo>
                      <a:cubicBezTo>
                        <a:pt x="9022" y="8066"/>
                        <a:pt x="9622" y="8005"/>
                        <a:pt x="10219" y="7882"/>
                      </a:cubicBezTo>
                      <a:cubicBezTo>
                        <a:pt x="11662" y="7561"/>
                        <a:pt x="13083" y="7148"/>
                        <a:pt x="14457" y="6644"/>
                      </a:cubicBezTo>
                      <a:cubicBezTo>
                        <a:pt x="16680" y="5911"/>
                        <a:pt x="18765" y="5224"/>
                        <a:pt x="21331" y="5155"/>
                      </a:cubicBezTo>
                      <a:cubicBezTo>
                        <a:pt x="21456" y="5150"/>
                        <a:pt x="21581" y="5147"/>
                        <a:pt x="21705" y="5147"/>
                      </a:cubicBezTo>
                      <a:cubicBezTo>
                        <a:pt x="24251" y="5147"/>
                        <a:pt x="26683" y="6256"/>
                        <a:pt x="28365" y="8157"/>
                      </a:cubicBezTo>
                      <a:cubicBezTo>
                        <a:pt x="29648" y="9692"/>
                        <a:pt x="30220" y="11662"/>
                        <a:pt x="29991" y="13655"/>
                      </a:cubicBezTo>
                      <a:cubicBezTo>
                        <a:pt x="29831" y="15511"/>
                        <a:pt x="28640" y="17115"/>
                        <a:pt x="26921" y="17848"/>
                      </a:cubicBezTo>
                      <a:cubicBezTo>
                        <a:pt x="26008" y="18246"/>
                        <a:pt x="25034" y="18447"/>
                        <a:pt x="24065" y="18447"/>
                      </a:cubicBezTo>
                      <a:cubicBezTo>
                        <a:pt x="23139" y="18447"/>
                        <a:pt x="22216" y="18263"/>
                        <a:pt x="21354" y="17894"/>
                      </a:cubicBezTo>
                      <a:cubicBezTo>
                        <a:pt x="21239" y="18100"/>
                        <a:pt x="21125" y="18306"/>
                        <a:pt x="20987" y="18490"/>
                      </a:cubicBezTo>
                      <a:cubicBezTo>
                        <a:pt x="20896" y="18627"/>
                        <a:pt x="20804" y="18742"/>
                        <a:pt x="20712" y="18856"/>
                      </a:cubicBezTo>
                      <a:cubicBezTo>
                        <a:pt x="21789" y="19337"/>
                        <a:pt x="22958" y="19589"/>
                        <a:pt x="24149" y="19612"/>
                      </a:cubicBezTo>
                      <a:cubicBezTo>
                        <a:pt x="25226" y="19612"/>
                        <a:pt x="26326" y="19360"/>
                        <a:pt x="27311" y="18925"/>
                      </a:cubicBezTo>
                      <a:cubicBezTo>
                        <a:pt x="29396" y="18008"/>
                        <a:pt x="30839" y="16038"/>
                        <a:pt x="31045" y="13770"/>
                      </a:cubicBezTo>
                      <a:cubicBezTo>
                        <a:pt x="31297" y="11456"/>
                        <a:pt x="30610" y="9142"/>
                        <a:pt x="29121" y="7378"/>
                      </a:cubicBezTo>
                      <a:cubicBezTo>
                        <a:pt x="27234" y="5206"/>
                        <a:pt x="24529" y="3979"/>
                        <a:pt x="21688" y="3979"/>
                      </a:cubicBezTo>
                      <a:cubicBezTo>
                        <a:pt x="21561" y="3979"/>
                        <a:pt x="21435" y="3982"/>
                        <a:pt x="21308" y="3987"/>
                      </a:cubicBezTo>
                      <a:cubicBezTo>
                        <a:pt x="18582" y="4055"/>
                        <a:pt x="16428" y="4766"/>
                        <a:pt x="14160" y="5522"/>
                      </a:cubicBezTo>
                      <a:cubicBezTo>
                        <a:pt x="12808" y="6003"/>
                        <a:pt x="11410" y="6415"/>
                        <a:pt x="10013" y="6736"/>
                      </a:cubicBezTo>
                      <a:cubicBezTo>
                        <a:pt x="9481" y="6847"/>
                        <a:pt x="8947" y="6901"/>
                        <a:pt x="8417" y="6901"/>
                      </a:cubicBezTo>
                      <a:cubicBezTo>
                        <a:pt x="6321" y="6901"/>
                        <a:pt x="4295" y="6055"/>
                        <a:pt x="2796" y="4537"/>
                      </a:cubicBezTo>
                      <a:cubicBezTo>
                        <a:pt x="1650" y="3322"/>
                        <a:pt x="1077" y="1696"/>
                        <a:pt x="1215" y="46"/>
                      </a:cubicBezTo>
                      <a:lnTo>
                        <a:pt x="986" y="46"/>
                      </a:lnTo>
                      <a:cubicBezTo>
                        <a:pt x="711" y="46"/>
                        <a:pt x="436" y="46"/>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3023037" y="1560284"/>
                  <a:ext cx="261041" cy="233084"/>
                </a:xfrm>
                <a:custGeom>
                  <a:avLst/>
                  <a:gdLst/>
                  <a:ahLst/>
                  <a:cxnLst/>
                  <a:rect l="l" t="t" r="r" b="b"/>
                  <a:pathLst>
                    <a:path w="9169" h="8187" extrusionOk="0">
                      <a:moveTo>
                        <a:pt x="4558" y="0"/>
                      </a:moveTo>
                      <a:cubicBezTo>
                        <a:pt x="2790" y="0"/>
                        <a:pt x="902" y="944"/>
                        <a:pt x="462" y="3564"/>
                      </a:cubicBezTo>
                      <a:cubicBezTo>
                        <a:pt x="1" y="6328"/>
                        <a:pt x="2341" y="8187"/>
                        <a:pt x="4610" y="8187"/>
                      </a:cubicBezTo>
                      <a:cubicBezTo>
                        <a:pt x="5725" y="8187"/>
                        <a:pt x="6824" y="7738"/>
                        <a:pt x="7564" y="6726"/>
                      </a:cubicBezTo>
                      <a:cubicBezTo>
                        <a:pt x="9168" y="4526"/>
                        <a:pt x="7908" y="494"/>
                        <a:pt x="5319" y="58"/>
                      </a:cubicBezTo>
                      <a:cubicBezTo>
                        <a:pt x="5071" y="20"/>
                        <a:pt x="4816" y="0"/>
                        <a:pt x="4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3046041" y="1606947"/>
                  <a:ext cx="176713" cy="145026"/>
                </a:xfrm>
                <a:custGeom>
                  <a:avLst/>
                  <a:gdLst/>
                  <a:ahLst/>
                  <a:cxnLst/>
                  <a:rect l="l" t="t" r="r" b="b"/>
                  <a:pathLst>
                    <a:path w="6207" h="5094" extrusionOk="0">
                      <a:moveTo>
                        <a:pt x="3570" y="1"/>
                      </a:moveTo>
                      <a:cubicBezTo>
                        <a:pt x="1801" y="1"/>
                        <a:pt x="0" y="1718"/>
                        <a:pt x="1578" y="3964"/>
                      </a:cubicBezTo>
                      <a:cubicBezTo>
                        <a:pt x="2110" y="4687"/>
                        <a:pt x="3194" y="5094"/>
                        <a:pt x="3970" y="5094"/>
                      </a:cubicBezTo>
                      <a:cubicBezTo>
                        <a:pt x="4030" y="5094"/>
                        <a:pt x="4088" y="5091"/>
                        <a:pt x="4144" y="5087"/>
                      </a:cubicBezTo>
                      <a:cubicBezTo>
                        <a:pt x="5267" y="4949"/>
                        <a:pt x="6206" y="3414"/>
                        <a:pt x="6000" y="2200"/>
                      </a:cubicBezTo>
                      <a:cubicBezTo>
                        <a:pt x="5722" y="643"/>
                        <a:pt x="4652" y="1"/>
                        <a:pt x="3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2749148" y="670514"/>
                  <a:ext cx="68527" cy="64456"/>
                </a:xfrm>
                <a:custGeom>
                  <a:avLst/>
                  <a:gdLst/>
                  <a:ahLst/>
                  <a:cxnLst/>
                  <a:rect l="l" t="t" r="r" b="b"/>
                  <a:pathLst>
                    <a:path w="2407" h="2264" extrusionOk="0">
                      <a:moveTo>
                        <a:pt x="1483" y="1"/>
                      </a:moveTo>
                      <a:cubicBezTo>
                        <a:pt x="840" y="1"/>
                        <a:pt x="1" y="274"/>
                        <a:pt x="1" y="1136"/>
                      </a:cubicBezTo>
                      <a:cubicBezTo>
                        <a:pt x="1" y="1782"/>
                        <a:pt x="442" y="2264"/>
                        <a:pt x="1222" y="2264"/>
                      </a:cubicBezTo>
                      <a:cubicBezTo>
                        <a:pt x="1493" y="2264"/>
                        <a:pt x="1805" y="2206"/>
                        <a:pt x="2154" y="2076"/>
                      </a:cubicBezTo>
                      <a:cubicBezTo>
                        <a:pt x="2406" y="1961"/>
                        <a:pt x="2315" y="357"/>
                        <a:pt x="2177" y="174"/>
                      </a:cubicBezTo>
                      <a:cubicBezTo>
                        <a:pt x="2092" y="73"/>
                        <a:pt x="1813" y="1"/>
                        <a:pt x="1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2399528" y="684579"/>
                  <a:ext cx="181354" cy="460531"/>
                </a:xfrm>
                <a:custGeom>
                  <a:avLst/>
                  <a:gdLst/>
                  <a:ahLst/>
                  <a:cxnLst/>
                  <a:rect l="l" t="t" r="r" b="b"/>
                  <a:pathLst>
                    <a:path w="6370" h="16176" extrusionOk="0">
                      <a:moveTo>
                        <a:pt x="4330" y="1"/>
                      </a:moveTo>
                      <a:cubicBezTo>
                        <a:pt x="3070" y="161"/>
                        <a:pt x="1283" y="482"/>
                        <a:pt x="756" y="1971"/>
                      </a:cubicBezTo>
                      <a:cubicBezTo>
                        <a:pt x="481" y="2819"/>
                        <a:pt x="321" y="3712"/>
                        <a:pt x="252" y="4606"/>
                      </a:cubicBezTo>
                      <a:cubicBezTo>
                        <a:pt x="69" y="6370"/>
                        <a:pt x="0" y="8111"/>
                        <a:pt x="0" y="9875"/>
                      </a:cubicBezTo>
                      <a:cubicBezTo>
                        <a:pt x="0" y="11548"/>
                        <a:pt x="92" y="13518"/>
                        <a:pt x="1283" y="14756"/>
                      </a:cubicBezTo>
                      <a:cubicBezTo>
                        <a:pt x="2039" y="15580"/>
                        <a:pt x="4583" y="16039"/>
                        <a:pt x="6232" y="16176"/>
                      </a:cubicBezTo>
                      <a:lnTo>
                        <a:pt x="6232" y="15741"/>
                      </a:lnTo>
                      <a:cubicBezTo>
                        <a:pt x="6232" y="15489"/>
                        <a:pt x="6278" y="15260"/>
                        <a:pt x="6370" y="15030"/>
                      </a:cubicBezTo>
                      <a:cubicBezTo>
                        <a:pt x="4720" y="14893"/>
                        <a:pt x="2475" y="14412"/>
                        <a:pt x="2016" y="13931"/>
                      </a:cubicBezTo>
                      <a:lnTo>
                        <a:pt x="2039" y="13908"/>
                      </a:lnTo>
                      <a:cubicBezTo>
                        <a:pt x="1237" y="13083"/>
                        <a:pt x="1192" y="11548"/>
                        <a:pt x="1169" y="10402"/>
                      </a:cubicBezTo>
                      <a:cubicBezTo>
                        <a:pt x="1100" y="8867"/>
                        <a:pt x="1123" y="7355"/>
                        <a:pt x="1237" y="5843"/>
                      </a:cubicBezTo>
                      <a:cubicBezTo>
                        <a:pt x="1329" y="4720"/>
                        <a:pt x="1375" y="3460"/>
                        <a:pt x="1764" y="2406"/>
                      </a:cubicBezTo>
                      <a:cubicBezTo>
                        <a:pt x="2035" y="1657"/>
                        <a:pt x="3119" y="1154"/>
                        <a:pt x="4071" y="1154"/>
                      </a:cubicBezTo>
                      <a:cubicBezTo>
                        <a:pt x="4167" y="1154"/>
                        <a:pt x="4261" y="1159"/>
                        <a:pt x="4353" y="1169"/>
                      </a:cubicBezTo>
                      <a:cubicBezTo>
                        <a:pt x="4330" y="917"/>
                        <a:pt x="4330" y="665"/>
                        <a:pt x="4330" y="390"/>
                      </a:cubicBezTo>
                      <a:lnTo>
                        <a:pt x="4330" y="230"/>
                      </a:lnTo>
                      <a:cubicBezTo>
                        <a:pt x="4330" y="207"/>
                        <a:pt x="4330" y="184"/>
                        <a:pt x="4330" y="161"/>
                      </a:cubicBezTo>
                      <a:lnTo>
                        <a:pt x="4330" y="115"/>
                      </a:lnTo>
                      <a:lnTo>
                        <a:pt x="4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2755668" y="686544"/>
                  <a:ext cx="182037" cy="461186"/>
                </a:xfrm>
                <a:custGeom>
                  <a:avLst/>
                  <a:gdLst/>
                  <a:ahLst/>
                  <a:cxnLst/>
                  <a:rect l="l" t="t" r="r" b="b"/>
                  <a:pathLst>
                    <a:path w="6394" h="16199" extrusionOk="0">
                      <a:moveTo>
                        <a:pt x="2040" y="0"/>
                      </a:moveTo>
                      <a:cubicBezTo>
                        <a:pt x="2040" y="69"/>
                        <a:pt x="2040" y="138"/>
                        <a:pt x="2063" y="184"/>
                      </a:cubicBezTo>
                      <a:cubicBezTo>
                        <a:pt x="2063" y="207"/>
                        <a:pt x="2063" y="207"/>
                        <a:pt x="2063" y="229"/>
                      </a:cubicBezTo>
                      <a:lnTo>
                        <a:pt x="2063" y="413"/>
                      </a:lnTo>
                      <a:cubicBezTo>
                        <a:pt x="2086" y="665"/>
                        <a:pt x="2063" y="917"/>
                        <a:pt x="2040" y="1192"/>
                      </a:cubicBezTo>
                      <a:cubicBezTo>
                        <a:pt x="2147" y="1177"/>
                        <a:pt x="2258" y="1170"/>
                        <a:pt x="2370" y="1170"/>
                      </a:cubicBezTo>
                      <a:cubicBezTo>
                        <a:pt x="3310" y="1170"/>
                        <a:pt x="4363" y="1669"/>
                        <a:pt x="4629" y="2406"/>
                      </a:cubicBezTo>
                      <a:cubicBezTo>
                        <a:pt x="5018" y="3460"/>
                        <a:pt x="5064" y="4720"/>
                        <a:pt x="5156" y="5843"/>
                      </a:cubicBezTo>
                      <a:cubicBezTo>
                        <a:pt x="5270" y="7355"/>
                        <a:pt x="5293" y="8890"/>
                        <a:pt x="5248" y="10402"/>
                      </a:cubicBezTo>
                      <a:cubicBezTo>
                        <a:pt x="5202" y="11548"/>
                        <a:pt x="5156" y="13083"/>
                        <a:pt x="4354" y="13908"/>
                      </a:cubicBezTo>
                      <a:lnTo>
                        <a:pt x="4354" y="13930"/>
                      </a:lnTo>
                      <a:cubicBezTo>
                        <a:pt x="3896" y="14434"/>
                        <a:pt x="1650" y="14893"/>
                        <a:pt x="1" y="15053"/>
                      </a:cubicBezTo>
                      <a:cubicBezTo>
                        <a:pt x="92" y="15259"/>
                        <a:pt x="138" y="15511"/>
                        <a:pt x="138" y="15740"/>
                      </a:cubicBezTo>
                      <a:cubicBezTo>
                        <a:pt x="161" y="15901"/>
                        <a:pt x="161" y="16038"/>
                        <a:pt x="138" y="16199"/>
                      </a:cubicBezTo>
                      <a:cubicBezTo>
                        <a:pt x="1788" y="16038"/>
                        <a:pt x="4331" y="15580"/>
                        <a:pt x="5087" y="14755"/>
                      </a:cubicBezTo>
                      <a:cubicBezTo>
                        <a:pt x="6279" y="13518"/>
                        <a:pt x="6370" y="11548"/>
                        <a:pt x="6370" y="9898"/>
                      </a:cubicBezTo>
                      <a:cubicBezTo>
                        <a:pt x="6393" y="8134"/>
                        <a:pt x="6301" y="6370"/>
                        <a:pt x="6118" y="4628"/>
                      </a:cubicBezTo>
                      <a:cubicBezTo>
                        <a:pt x="6049" y="3712"/>
                        <a:pt x="5889" y="2841"/>
                        <a:pt x="5637" y="1971"/>
                      </a:cubicBezTo>
                      <a:cubicBezTo>
                        <a:pt x="5087" y="504"/>
                        <a:pt x="3300" y="161"/>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248754" y="1693176"/>
                <a:ext cx="345743" cy="281058"/>
                <a:chOff x="4045279" y="974526"/>
                <a:chExt cx="345743" cy="281058"/>
              </a:xfrm>
            </p:grpSpPr>
            <p:sp>
              <p:nvSpPr>
                <p:cNvPr id="874" name="Google Shape;874;p33"/>
                <p:cNvSpPr/>
                <p:nvPr/>
              </p:nvSpPr>
              <p:spPr>
                <a:xfrm>
                  <a:off x="4045279" y="974526"/>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4155518" y="1052479"/>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33"/>
              <p:cNvSpPr/>
              <p:nvPr/>
            </p:nvSpPr>
            <p:spPr>
              <a:xfrm rot="1122035">
                <a:off x="7250084" y="42290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rot="621898" flipH="1">
                <a:off x="7427251" y="895386"/>
                <a:ext cx="266329"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78" name="Google Shape;878;p33"/>
              <p:cNvSpPr/>
              <p:nvPr/>
            </p:nvSpPr>
            <p:spPr>
              <a:xfrm rot="-1471198" flipH="1">
                <a:off x="8618273" y="528419"/>
                <a:ext cx="266325" cy="172391"/>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79" name="Google Shape;879;p33"/>
              <p:cNvSpPr/>
              <p:nvPr/>
            </p:nvSpPr>
            <p:spPr>
              <a:xfrm rot="-7304935" flipH="1">
                <a:off x="8085133" y="1354816"/>
                <a:ext cx="266305" cy="17240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880" name="Google Shape;880;p33"/>
            <p:cNvGrpSpPr/>
            <p:nvPr/>
          </p:nvGrpSpPr>
          <p:grpSpPr>
            <a:xfrm>
              <a:off x="342229" y="3696814"/>
              <a:ext cx="1717123" cy="1270538"/>
              <a:chOff x="7109429" y="197964"/>
              <a:chExt cx="1717123" cy="1270538"/>
            </a:xfrm>
          </p:grpSpPr>
          <p:sp>
            <p:nvSpPr>
              <p:cNvPr id="881" name="Google Shape;881;p33"/>
              <p:cNvSpPr/>
              <p:nvPr/>
            </p:nvSpPr>
            <p:spPr>
              <a:xfrm rot="1122035">
                <a:off x="7138646" y="85155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rot="10604852" flipH="1">
                <a:off x="7563923" y="1288715"/>
                <a:ext cx="266331"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83" name="Google Shape;883;p33"/>
              <p:cNvSpPr/>
              <p:nvPr/>
            </p:nvSpPr>
            <p:spPr>
              <a:xfrm rot="4740224" flipH="1">
                <a:off x="7125174" y="258933"/>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84" name="Google Shape;884;p33"/>
              <p:cNvSpPr/>
              <p:nvPr/>
            </p:nvSpPr>
            <p:spPr>
              <a:xfrm rot="-8099754" flipH="1">
                <a:off x="8538305" y="973408"/>
                <a:ext cx="266300" cy="17240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885" name="Google Shape;885;p33"/>
              <p:cNvGrpSpPr/>
              <p:nvPr/>
            </p:nvGrpSpPr>
            <p:grpSpPr>
              <a:xfrm>
                <a:off x="8237833" y="339919"/>
                <a:ext cx="309215" cy="272430"/>
                <a:chOff x="3890683" y="1390057"/>
                <a:chExt cx="309215" cy="272430"/>
              </a:xfrm>
            </p:grpSpPr>
            <p:sp>
              <p:nvSpPr>
                <p:cNvPr id="886" name="Google Shape;886;p33"/>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3"/>
              <p:cNvGrpSpPr/>
              <p:nvPr/>
            </p:nvGrpSpPr>
            <p:grpSpPr>
              <a:xfrm flipH="1">
                <a:off x="7617675" y="339921"/>
                <a:ext cx="757996" cy="1065816"/>
                <a:chOff x="1580225" y="1798159"/>
                <a:chExt cx="757996" cy="1065816"/>
              </a:xfrm>
            </p:grpSpPr>
            <p:sp>
              <p:nvSpPr>
                <p:cNvPr id="890" name="Google Shape;890;p33"/>
                <p:cNvSpPr/>
                <p:nvPr/>
              </p:nvSpPr>
              <p:spPr>
                <a:xfrm>
                  <a:off x="2115359" y="1798159"/>
                  <a:ext cx="211931" cy="136087"/>
                </a:xfrm>
                <a:custGeom>
                  <a:avLst/>
                  <a:gdLst/>
                  <a:ahLst/>
                  <a:cxnLst/>
                  <a:rect l="l" t="t" r="r" b="b"/>
                  <a:pathLst>
                    <a:path w="7444" h="4780" extrusionOk="0">
                      <a:moveTo>
                        <a:pt x="1734" y="0"/>
                      </a:moveTo>
                      <a:cubicBezTo>
                        <a:pt x="1412" y="0"/>
                        <a:pt x="1104" y="52"/>
                        <a:pt x="825" y="172"/>
                      </a:cubicBezTo>
                      <a:cubicBezTo>
                        <a:pt x="504" y="310"/>
                        <a:pt x="0" y="310"/>
                        <a:pt x="0" y="1134"/>
                      </a:cubicBezTo>
                      <a:cubicBezTo>
                        <a:pt x="573" y="1845"/>
                        <a:pt x="1558" y="2624"/>
                        <a:pt x="3185" y="3426"/>
                      </a:cubicBezTo>
                      <a:cubicBezTo>
                        <a:pt x="4353" y="4021"/>
                        <a:pt x="5568" y="4480"/>
                        <a:pt x="6851" y="4777"/>
                      </a:cubicBezTo>
                      <a:cubicBezTo>
                        <a:pt x="6857" y="4779"/>
                        <a:pt x="6864" y="4780"/>
                        <a:pt x="6871" y="4780"/>
                      </a:cubicBezTo>
                      <a:cubicBezTo>
                        <a:pt x="7062" y="4780"/>
                        <a:pt x="7444" y="4189"/>
                        <a:pt x="7378" y="3769"/>
                      </a:cubicBezTo>
                      <a:cubicBezTo>
                        <a:pt x="7332" y="3426"/>
                        <a:pt x="7194" y="3105"/>
                        <a:pt x="7011" y="2830"/>
                      </a:cubicBezTo>
                      <a:cubicBezTo>
                        <a:pt x="6530" y="2211"/>
                        <a:pt x="5934" y="1684"/>
                        <a:pt x="5247" y="1272"/>
                      </a:cubicBezTo>
                      <a:cubicBezTo>
                        <a:pt x="4360" y="729"/>
                        <a:pt x="2944"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2089681" y="1826115"/>
                  <a:ext cx="225710" cy="179389"/>
                </a:xfrm>
                <a:custGeom>
                  <a:avLst/>
                  <a:gdLst/>
                  <a:ahLst/>
                  <a:cxnLst/>
                  <a:rect l="l" t="t" r="r" b="b"/>
                  <a:pathLst>
                    <a:path w="7928" h="6301" extrusionOk="0">
                      <a:moveTo>
                        <a:pt x="1100" y="0"/>
                      </a:moveTo>
                      <a:cubicBezTo>
                        <a:pt x="825" y="504"/>
                        <a:pt x="596" y="1031"/>
                        <a:pt x="413" y="1581"/>
                      </a:cubicBezTo>
                      <a:cubicBezTo>
                        <a:pt x="207" y="2108"/>
                        <a:pt x="92" y="2612"/>
                        <a:pt x="0" y="2910"/>
                      </a:cubicBezTo>
                      <a:cubicBezTo>
                        <a:pt x="665" y="3827"/>
                        <a:pt x="2292" y="5430"/>
                        <a:pt x="5934" y="6301"/>
                      </a:cubicBezTo>
                      <a:cubicBezTo>
                        <a:pt x="6416" y="5934"/>
                        <a:pt x="6805" y="5499"/>
                        <a:pt x="7126" y="4995"/>
                      </a:cubicBezTo>
                      <a:cubicBezTo>
                        <a:pt x="7424" y="4560"/>
                        <a:pt x="7699" y="4102"/>
                        <a:pt x="7928" y="3620"/>
                      </a:cubicBezTo>
                      <a:cubicBezTo>
                        <a:pt x="6668" y="3323"/>
                        <a:pt x="5430" y="2864"/>
                        <a:pt x="4262" y="2292"/>
                      </a:cubicBezTo>
                      <a:cubicBezTo>
                        <a:pt x="2635" y="1467"/>
                        <a:pt x="1673" y="688"/>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1995585" y="1865633"/>
                  <a:ext cx="342636" cy="209368"/>
                </a:xfrm>
                <a:custGeom>
                  <a:avLst/>
                  <a:gdLst/>
                  <a:ahLst/>
                  <a:cxnLst/>
                  <a:rect l="l" t="t" r="r" b="b"/>
                  <a:pathLst>
                    <a:path w="12035" h="7354" extrusionOk="0">
                      <a:moveTo>
                        <a:pt x="2693" y="1"/>
                      </a:moveTo>
                      <a:cubicBezTo>
                        <a:pt x="1172" y="1"/>
                        <a:pt x="0" y="1148"/>
                        <a:pt x="1129" y="2897"/>
                      </a:cubicBezTo>
                      <a:cubicBezTo>
                        <a:pt x="1220" y="3034"/>
                        <a:pt x="1335" y="3195"/>
                        <a:pt x="1450" y="3332"/>
                      </a:cubicBezTo>
                      <a:cubicBezTo>
                        <a:pt x="2733" y="4959"/>
                        <a:pt x="5047" y="6127"/>
                        <a:pt x="6902" y="6746"/>
                      </a:cubicBezTo>
                      <a:cubicBezTo>
                        <a:pt x="7590" y="6998"/>
                        <a:pt x="8300" y="7181"/>
                        <a:pt x="9010" y="7319"/>
                      </a:cubicBezTo>
                      <a:cubicBezTo>
                        <a:pt x="9179" y="7341"/>
                        <a:pt x="9346" y="7353"/>
                        <a:pt x="9510" y="7353"/>
                      </a:cubicBezTo>
                      <a:cubicBezTo>
                        <a:pt x="10354" y="7353"/>
                        <a:pt x="11131" y="7036"/>
                        <a:pt x="11668" y="6173"/>
                      </a:cubicBezTo>
                      <a:cubicBezTo>
                        <a:pt x="12035" y="5555"/>
                        <a:pt x="11920" y="4501"/>
                        <a:pt x="10431" y="3607"/>
                      </a:cubicBezTo>
                      <a:cubicBezTo>
                        <a:pt x="10110" y="4111"/>
                        <a:pt x="9721" y="4546"/>
                        <a:pt x="9239" y="4890"/>
                      </a:cubicBezTo>
                      <a:cubicBezTo>
                        <a:pt x="5597" y="4019"/>
                        <a:pt x="3970" y="2439"/>
                        <a:pt x="3305" y="1522"/>
                      </a:cubicBezTo>
                      <a:cubicBezTo>
                        <a:pt x="3397" y="1201"/>
                        <a:pt x="3534" y="720"/>
                        <a:pt x="3718" y="170"/>
                      </a:cubicBezTo>
                      <a:cubicBezTo>
                        <a:pt x="3373" y="55"/>
                        <a:pt x="3025" y="1"/>
                        <a:pt x="2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1580225" y="1961152"/>
                  <a:ext cx="671892" cy="902812"/>
                </a:xfrm>
                <a:custGeom>
                  <a:avLst/>
                  <a:gdLst/>
                  <a:ahLst/>
                  <a:cxnLst/>
                  <a:rect l="l" t="t" r="r" b="b"/>
                  <a:pathLst>
                    <a:path w="23600" h="31711" extrusionOk="0">
                      <a:moveTo>
                        <a:pt x="16039" y="0"/>
                      </a:moveTo>
                      <a:cubicBezTo>
                        <a:pt x="14297" y="3070"/>
                        <a:pt x="6095" y="17596"/>
                        <a:pt x="3094" y="23095"/>
                      </a:cubicBezTo>
                      <a:cubicBezTo>
                        <a:pt x="2200" y="24744"/>
                        <a:pt x="1" y="28295"/>
                        <a:pt x="3781" y="30793"/>
                      </a:cubicBezTo>
                      <a:cubicBezTo>
                        <a:pt x="3781" y="30793"/>
                        <a:pt x="4913" y="31710"/>
                        <a:pt x="6478" y="31710"/>
                      </a:cubicBezTo>
                      <a:cubicBezTo>
                        <a:pt x="7982" y="31710"/>
                        <a:pt x="9887" y="30863"/>
                        <a:pt x="11571" y="27539"/>
                      </a:cubicBezTo>
                      <a:cubicBezTo>
                        <a:pt x="12396" y="25913"/>
                        <a:pt x="21354" y="8386"/>
                        <a:pt x="23599" y="3964"/>
                      </a:cubicBezTo>
                      <a:cubicBezTo>
                        <a:pt x="22889" y="3826"/>
                        <a:pt x="22156" y="3643"/>
                        <a:pt x="21469" y="3391"/>
                      </a:cubicBezTo>
                      <a:cubicBezTo>
                        <a:pt x="19636" y="2795"/>
                        <a:pt x="17322" y="1604"/>
                        <a:pt x="16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1821572" y="2325123"/>
                  <a:ext cx="235504" cy="146393"/>
                </a:xfrm>
                <a:custGeom>
                  <a:avLst/>
                  <a:gdLst/>
                  <a:ahLst/>
                  <a:cxnLst/>
                  <a:rect l="l" t="t" r="r" b="b"/>
                  <a:pathLst>
                    <a:path w="8272" h="5142" extrusionOk="0">
                      <a:moveTo>
                        <a:pt x="367" y="1"/>
                      </a:moveTo>
                      <a:cubicBezTo>
                        <a:pt x="230" y="207"/>
                        <a:pt x="115" y="436"/>
                        <a:pt x="1" y="665"/>
                      </a:cubicBezTo>
                      <a:cubicBezTo>
                        <a:pt x="70" y="917"/>
                        <a:pt x="207" y="1146"/>
                        <a:pt x="367" y="1352"/>
                      </a:cubicBezTo>
                      <a:cubicBezTo>
                        <a:pt x="1307" y="2567"/>
                        <a:pt x="3781" y="4445"/>
                        <a:pt x="7218" y="5087"/>
                      </a:cubicBezTo>
                      <a:cubicBezTo>
                        <a:pt x="7402" y="5120"/>
                        <a:pt x="7599" y="5142"/>
                        <a:pt x="7799" y="5142"/>
                      </a:cubicBezTo>
                      <a:cubicBezTo>
                        <a:pt x="7872" y="5142"/>
                        <a:pt x="7946" y="5139"/>
                        <a:pt x="8020" y="5133"/>
                      </a:cubicBezTo>
                      <a:cubicBezTo>
                        <a:pt x="8111" y="4949"/>
                        <a:pt x="8203" y="4789"/>
                        <a:pt x="8272" y="4629"/>
                      </a:cubicBezTo>
                      <a:cubicBezTo>
                        <a:pt x="7722" y="3827"/>
                        <a:pt x="7035" y="3116"/>
                        <a:pt x="6233" y="2567"/>
                      </a:cubicBezTo>
                      <a:cubicBezTo>
                        <a:pt x="3277" y="642"/>
                        <a:pt x="1444" y="92"/>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1580225" y="2344028"/>
                  <a:ext cx="469670" cy="519948"/>
                </a:xfrm>
                <a:custGeom>
                  <a:avLst/>
                  <a:gdLst/>
                  <a:ahLst/>
                  <a:cxnLst/>
                  <a:rect l="l" t="t" r="r" b="b"/>
                  <a:pathLst>
                    <a:path w="16497" h="18263" extrusionOk="0">
                      <a:moveTo>
                        <a:pt x="8455" y="1"/>
                      </a:moveTo>
                      <a:cubicBezTo>
                        <a:pt x="6347" y="3781"/>
                        <a:pt x="4308" y="7447"/>
                        <a:pt x="3094" y="9647"/>
                      </a:cubicBezTo>
                      <a:cubicBezTo>
                        <a:pt x="2200" y="11296"/>
                        <a:pt x="1" y="14870"/>
                        <a:pt x="3781" y="17345"/>
                      </a:cubicBezTo>
                      <a:cubicBezTo>
                        <a:pt x="3781" y="17345"/>
                        <a:pt x="4919" y="18262"/>
                        <a:pt x="6490" y="18262"/>
                      </a:cubicBezTo>
                      <a:cubicBezTo>
                        <a:pt x="8000" y="18262"/>
                        <a:pt x="9910" y="17415"/>
                        <a:pt x="11594" y="14091"/>
                      </a:cubicBezTo>
                      <a:lnTo>
                        <a:pt x="16497" y="4446"/>
                      </a:lnTo>
                      <a:lnTo>
                        <a:pt x="16497" y="4446"/>
                      </a:lnTo>
                      <a:cubicBezTo>
                        <a:pt x="16383" y="4455"/>
                        <a:pt x="16269" y="4461"/>
                        <a:pt x="16157" y="4461"/>
                      </a:cubicBezTo>
                      <a:cubicBezTo>
                        <a:pt x="15998" y="4461"/>
                        <a:pt x="15843" y="4450"/>
                        <a:pt x="15695" y="4423"/>
                      </a:cubicBezTo>
                      <a:cubicBezTo>
                        <a:pt x="12258" y="3781"/>
                        <a:pt x="9784" y="1903"/>
                        <a:pt x="8844" y="688"/>
                      </a:cubicBezTo>
                      <a:cubicBezTo>
                        <a:pt x="8684" y="482"/>
                        <a:pt x="8547" y="230"/>
                        <a:pt x="8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874442" y="2391803"/>
            <a:ext cx="3100800" cy="1217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25" name="Google Shape;25;p3"/>
          <p:cNvSpPr txBox="1">
            <a:spLocks noGrp="1"/>
          </p:cNvSpPr>
          <p:nvPr>
            <p:ph type="subTitle" idx="1"/>
          </p:nvPr>
        </p:nvSpPr>
        <p:spPr>
          <a:xfrm>
            <a:off x="4874442" y="3711414"/>
            <a:ext cx="3100800" cy="74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3"/>
          <p:cNvSpPr txBox="1">
            <a:spLocks noGrp="1"/>
          </p:cNvSpPr>
          <p:nvPr>
            <p:ph type="title" idx="2" hasCustomPrompt="1"/>
          </p:nvPr>
        </p:nvSpPr>
        <p:spPr>
          <a:xfrm>
            <a:off x="5801442" y="1164570"/>
            <a:ext cx="12468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5400"/>
              <a:buNone/>
              <a:defRPr sz="5400">
                <a:solidFill>
                  <a:schemeClr val="accent6"/>
                </a:solidFill>
              </a:defRPr>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1138775" y="2511875"/>
            <a:ext cx="3005700" cy="628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3600"/>
              <a:buNone/>
              <a:defRPr>
                <a:solidFill>
                  <a:schemeClr val="accent1"/>
                </a:solidFill>
              </a:defRPr>
            </a:lvl1pPr>
            <a:lvl2pPr lvl="1" algn="ctr" rtl="0">
              <a:lnSpc>
                <a:spcPct val="100000"/>
              </a:lnSpc>
              <a:spcBef>
                <a:spcPts val="0"/>
              </a:spcBef>
              <a:spcAft>
                <a:spcPts val="0"/>
              </a:spcAft>
              <a:buClr>
                <a:schemeClr val="accent1"/>
              </a:buClr>
              <a:buSzPts val="3200"/>
              <a:buNone/>
              <a:defRPr sz="3200">
                <a:solidFill>
                  <a:schemeClr val="accent1"/>
                </a:solidFill>
              </a:defRPr>
            </a:lvl2pPr>
            <a:lvl3pPr lvl="2" algn="ctr" rtl="0">
              <a:lnSpc>
                <a:spcPct val="100000"/>
              </a:lnSpc>
              <a:spcBef>
                <a:spcPts val="0"/>
              </a:spcBef>
              <a:spcAft>
                <a:spcPts val="0"/>
              </a:spcAft>
              <a:buClr>
                <a:schemeClr val="accent1"/>
              </a:buClr>
              <a:buSzPts val="3200"/>
              <a:buNone/>
              <a:defRPr sz="3200">
                <a:solidFill>
                  <a:schemeClr val="accent1"/>
                </a:solidFill>
              </a:defRPr>
            </a:lvl3pPr>
            <a:lvl4pPr lvl="3" algn="ctr" rtl="0">
              <a:lnSpc>
                <a:spcPct val="100000"/>
              </a:lnSpc>
              <a:spcBef>
                <a:spcPts val="0"/>
              </a:spcBef>
              <a:spcAft>
                <a:spcPts val="0"/>
              </a:spcAft>
              <a:buClr>
                <a:schemeClr val="accent1"/>
              </a:buClr>
              <a:buSzPts val="3200"/>
              <a:buNone/>
              <a:defRPr sz="3200">
                <a:solidFill>
                  <a:schemeClr val="accent1"/>
                </a:solidFill>
              </a:defRPr>
            </a:lvl4pPr>
            <a:lvl5pPr lvl="4" algn="ctr" rtl="0">
              <a:lnSpc>
                <a:spcPct val="100000"/>
              </a:lnSpc>
              <a:spcBef>
                <a:spcPts val="0"/>
              </a:spcBef>
              <a:spcAft>
                <a:spcPts val="0"/>
              </a:spcAft>
              <a:buClr>
                <a:schemeClr val="accent1"/>
              </a:buClr>
              <a:buSzPts val="3200"/>
              <a:buNone/>
              <a:defRPr sz="3200">
                <a:solidFill>
                  <a:schemeClr val="accent1"/>
                </a:solidFill>
              </a:defRPr>
            </a:lvl5pPr>
            <a:lvl6pPr lvl="5" algn="ctr" rtl="0">
              <a:lnSpc>
                <a:spcPct val="100000"/>
              </a:lnSpc>
              <a:spcBef>
                <a:spcPts val="0"/>
              </a:spcBef>
              <a:spcAft>
                <a:spcPts val="0"/>
              </a:spcAft>
              <a:buClr>
                <a:schemeClr val="accent1"/>
              </a:buClr>
              <a:buSzPts val="3200"/>
              <a:buNone/>
              <a:defRPr sz="3200">
                <a:solidFill>
                  <a:schemeClr val="accent1"/>
                </a:solidFill>
              </a:defRPr>
            </a:lvl6pPr>
            <a:lvl7pPr lvl="6" algn="ctr" rtl="0">
              <a:lnSpc>
                <a:spcPct val="100000"/>
              </a:lnSpc>
              <a:spcBef>
                <a:spcPts val="0"/>
              </a:spcBef>
              <a:spcAft>
                <a:spcPts val="0"/>
              </a:spcAft>
              <a:buClr>
                <a:schemeClr val="accent1"/>
              </a:buClr>
              <a:buSzPts val="3200"/>
              <a:buNone/>
              <a:defRPr sz="3200">
                <a:solidFill>
                  <a:schemeClr val="accent1"/>
                </a:solidFill>
              </a:defRPr>
            </a:lvl7pPr>
            <a:lvl8pPr lvl="7" algn="ctr" rtl="0">
              <a:lnSpc>
                <a:spcPct val="100000"/>
              </a:lnSpc>
              <a:spcBef>
                <a:spcPts val="0"/>
              </a:spcBef>
              <a:spcAft>
                <a:spcPts val="0"/>
              </a:spcAft>
              <a:buClr>
                <a:schemeClr val="accent1"/>
              </a:buClr>
              <a:buSzPts val="3200"/>
              <a:buNone/>
              <a:defRPr sz="3200">
                <a:solidFill>
                  <a:schemeClr val="accent1"/>
                </a:solidFill>
              </a:defRPr>
            </a:lvl8pPr>
            <a:lvl9pPr lvl="8" algn="ctr" rtl="0">
              <a:lnSpc>
                <a:spcPct val="100000"/>
              </a:lnSpc>
              <a:spcBef>
                <a:spcPts val="0"/>
              </a:spcBef>
              <a:spcAft>
                <a:spcPts val="0"/>
              </a:spcAft>
              <a:buClr>
                <a:schemeClr val="accent1"/>
              </a:buClr>
              <a:buSzPts val="3200"/>
              <a:buNone/>
              <a:defRPr sz="3200">
                <a:solidFill>
                  <a:schemeClr val="accent1"/>
                </a:solidFill>
              </a:defRPr>
            </a:lvl9pPr>
          </a:lstStyle>
          <a:p>
            <a:endParaRPr/>
          </a:p>
        </p:txBody>
      </p:sp>
      <p:sp>
        <p:nvSpPr>
          <p:cNvPr id="49" name="Google Shape;49;p5"/>
          <p:cNvSpPr txBox="1">
            <a:spLocks noGrp="1"/>
          </p:cNvSpPr>
          <p:nvPr>
            <p:ph type="subTitle" idx="1"/>
          </p:nvPr>
        </p:nvSpPr>
        <p:spPr>
          <a:xfrm>
            <a:off x="1138763" y="3087103"/>
            <a:ext cx="3005700" cy="123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50" name="Google Shape;50;p5"/>
          <p:cNvSpPr txBox="1">
            <a:spLocks noGrp="1"/>
          </p:cNvSpPr>
          <p:nvPr>
            <p:ph type="title" idx="2"/>
          </p:nvPr>
        </p:nvSpPr>
        <p:spPr>
          <a:xfrm>
            <a:off x="4999525" y="2511875"/>
            <a:ext cx="3005700" cy="628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3600"/>
              <a:buNone/>
              <a:defRPr>
                <a:solidFill>
                  <a:schemeClr val="accent1"/>
                </a:solidFill>
              </a:defRPr>
            </a:lvl1pPr>
            <a:lvl2pPr lvl="1" algn="ctr" rtl="0">
              <a:lnSpc>
                <a:spcPct val="100000"/>
              </a:lnSpc>
              <a:spcBef>
                <a:spcPts val="0"/>
              </a:spcBef>
              <a:spcAft>
                <a:spcPts val="0"/>
              </a:spcAft>
              <a:buClr>
                <a:schemeClr val="accent1"/>
              </a:buClr>
              <a:buSzPts val="3200"/>
              <a:buNone/>
              <a:defRPr sz="3200">
                <a:solidFill>
                  <a:schemeClr val="accent1"/>
                </a:solidFill>
              </a:defRPr>
            </a:lvl2pPr>
            <a:lvl3pPr lvl="2" algn="ctr" rtl="0">
              <a:lnSpc>
                <a:spcPct val="100000"/>
              </a:lnSpc>
              <a:spcBef>
                <a:spcPts val="0"/>
              </a:spcBef>
              <a:spcAft>
                <a:spcPts val="0"/>
              </a:spcAft>
              <a:buClr>
                <a:schemeClr val="accent1"/>
              </a:buClr>
              <a:buSzPts val="3200"/>
              <a:buNone/>
              <a:defRPr sz="3200">
                <a:solidFill>
                  <a:schemeClr val="accent1"/>
                </a:solidFill>
              </a:defRPr>
            </a:lvl3pPr>
            <a:lvl4pPr lvl="3" algn="ctr" rtl="0">
              <a:lnSpc>
                <a:spcPct val="100000"/>
              </a:lnSpc>
              <a:spcBef>
                <a:spcPts val="0"/>
              </a:spcBef>
              <a:spcAft>
                <a:spcPts val="0"/>
              </a:spcAft>
              <a:buClr>
                <a:schemeClr val="accent1"/>
              </a:buClr>
              <a:buSzPts val="3200"/>
              <a:buNone/>
              <a:defRPr sz="3200">
                <a:solidFill>
                  <a:schemeClr val="accent1"/>
                </a:solidFill>
              </a:defRPr>
            </a:lvl4pPr>
            <a:lvl5pPr lvl="4" algn="ctr" rtl="0">
              <a:lnSpc>
                <a:spcPct val="100000"/>
              </a:lnSpc>
              <a:spcBef>
                <a:spcPts val="0"/>
              </a:spcBef>
              <a:spcAft>
                <a:spcPts val="0"/>
              </a:spcAft>
              <a:buClr>
                <a:schemeClr val="accent1"/>
              </a:buClr>
              <a:buSzPts val="3200"/>
              <a:buNone/>
              <a:defRPr sz="3200">
                <a:solidFill>
                  <a:schemeClr val="accent1"/>
                </a:solidFill>
              </a:defRPr>
            </a:lvl5pPr>
            <a:lvl6pPr lvl="5" algn="ctr" rtl="0">
              <a:lnSpc>
                <a:spcPct val="100000"/>
              </a:lnSpc>
              <a:spcBef>
                <a:spcPts val="0"/>
              </a:spcBef>
              <a:spcAft>
                <a:spcPts val="0"/>
              </a:spcAft>
              <a:buClr>
                <a:schemeClr val="accent1"/>
              </a:buClr>
              <a:buSzPts val="3200"/>
              <a:buNone/>
              <a:defRPr sz="3200">
                <a:solidFill>
                  <a:schemeClr val="accent1"/>
                </a:solidFill>
              </a:defRPr>
            </a:lvl6pPr>
            <a:lvl7pPr lvl="6" algn="ctr" rtl="0">
              <a:lnSpc>
                <a:spcPct val="100000"/>
              </a:lnSpc>
              <a:spcBef>
                <a:spcPts val="0"/>
              </a:spcBef>
              <a:spcAft>
                <a:spcPts val="0"/>
              </a:spcAft>
              <a:buClr>
                <a:schemeClr val="accent1"/>
              </a:buClr>
              <a:buSzPts val="3200"/>
              <a:buNone/>
              <a:defRPr sz="3200">
                <a:solidFill>
                  <a:schemeClr val="accent1"/>
                </a:solidFill>
              </a:defRPr>
            </a:lvl7pPr>
            <a:lvl8pPr lvl="7" algn="ctr" rtl="0">
              <a:lnSpc>
                <a:spcPct val="100000"/>
              </a:lnSpc>
              <a:spcBef>
                <a:spcPts val="0"/>
              </a:spcBef>
              <a:spcAft>
                <a:spcPts val="0"/>
              </a:spcAft>
              <a:buClr>
                <a:schemeClr val="accent1"/>
              </a:buClr>
              <a:buSzPts val="3200"/>
              <a:buNone/>
              <a:defRPr sz="3200">
                <a:solidFill>
                  <a:schemeClr val="accent1"/>
                </a:solidFill>
              </a:defRPr>
            </a:lvl8pPr>
            <a:lvl9pPr lvl="8" algn="ctr" rtl="0">
              <a:lnSpc>
                <a:spcPct val="100000"/>
              </a:lnSpc>
              <a:spcBef>
                <a:spcPts val="0"/>
              </a:spcBef>
              <a:spcAft>
                <a:spcPts val="0"/>
              </a:spcAft>
              <a:buClr>
                <a:schemeClr val="accent1"/>
              </a:buClr>
              <a:buSzPts val="3200"/>
              <a:buNone/>
              <a:defRPr sz="3200">
                <a:solidFill>
                  <a:schemeClr val="accent1"/>
                </a:solidFill>
              </a:defRPr>
            </a:lvl9pPr>
          </a:lstStyle>
          <a:p>
            <a:endParaRPr/>
          </a:p>
        </p:txBody>
      </p:sp>
      <p:sp>
        <p:nvSpPr>
          <p:cNvPr id="51" name="Google Shape;51;p5"/>
          <p:cNvSpPr txBox="1">
            <a:spLocks noGrp="1"/>
          </p:cNvSpPr>
          <p:nvPr>
            <p:ph type="subTitle" idx="3"/>
          </p:nvPr>
        </p:nvSpPr>
        <p:spPr>
          <a:xfrm>
            <a:off x="4999537" y="3087103"/>
            <a:ext cx="3005700" cy="123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grpSp>
        <p:nvGrpSpPr>
          <p:cNvPr id="52" name="Google Shape;52;p5"/>
          <p:cNvGrpSpPr/>
          <p:nvPr/>
        </p:nvGrpSpPr>
        <p:grpSpPr>
          <a:xfrm>
            <a:off x="3542851" y="1340119"/>
            <a:ext cx="2058298" cy="729717"/>
            <a:chOff x="3612882" y="1108137"/>
            <a:chExt cx="2058298" cy="729717"/>
          </a:xfrm>
        </p:grpSpPr>
        <p:grpSp>
          <p:nvGrpSpPr>
            <p:cNvPr id="53" name="Google Shape;53;p5"/>
            <p:cNvGrpSpPr/>
            <p:nvPr/>
          </p:nvGrpSpPr>
          <p:grpSpPr>
            <a:xfrm>
              <a:off x="3612882" y="1331126"/>
              <a:ext cx="238125" cy="210251"/>
              <a:chOff x="2571064" y="1734582"/>
              <a:chExt cx="238125" cy="210251"/>
            </a:xfrm>
          </p:grpSpPr>
          <p:sp>
            <p:nvSpPr>
              <p:cNvPr id="54" name="Google Shape;54;p5"/>
              <p:cNvSpPr/>
              <p:nvPr/>
            </p:nvSpPr>
            <p:spPr>
              <a:xfrm>
                <a:off x="2645429" y="1754369"/>
                <a:ext cx="163759" cy="190464"/>
              </a:xfrm>
              <a:custGeom>
                <a:avLst/>
                <a:gdLst/>
                <a:ahLst/>
                <a:cxnLst/>
                <a:rect l="l" t="t" r="r" b="b"/>
                <a:pathLst>
                  <a:path w="5752" h="6690" extrusionOk="0">
                    <a:moveTo>
                      <a:pt x="3415" y="0"/>
                    </a:moveTo>
                    <a:lnTo>
                      <a:pt x="1" y="6484"/>
                    </a:lnTo>
                    <a:cubicBezTo>
                      <a:pt x="428" y="6621"/>
                      <a:pt x="872" y="6690"/>
                      <a:pt x="1314" y="6690"/>
                    </a:cubicBezTo>
                    <a:cubicBezTo>
                      <a:pt x="2129" y="6690"/>
                      <a:pt x="2937" y="6455"/>
                      <a:pt x="3621" y="5980"/>
                    </a:cubicBezTo>
                    <a:cubicBezTo>
                      <a:pt x="5385" y="4789"/>
                      <a:pt x="5752" y="1535"/>
                      <a:pt x="3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2616076" y="1740020"/>
                <a:ext cx="125923" cy="198977"/>
              </a:xfrm>
              <a:custGeom>
                <a:avLst/>
                <a:gdLst/>
                <a:ahLst/>
                <a:cxnLst/>
                <a:rect l="l" t="t" r="r" b="b"/>
                <a:pathLst>
                  <a:path w="4423" h="6989" extrusionOk="0">
                    <a:moveTo>
                      <a:pt x="3369" y="0"/>
                    </a:moveTo>
                    <a:lnTo>
                      <a:pt x="1" y="6438"/>
                    </a:lnTo>
                    <a:cubicBezTo>
                      <a:pt x="299" y="6667"/>
                      <a:pt x="665" y="6851"/>
                      <a:pt x="1032" y="6988"/>
                    </a:cubicBezTo>
                    <a:lnTo>
                      <a:pt x="4423" y="504"/>
                    </a:lnTo>
                    <a:cubicBezTo>
                      <a:pt x="4285" y="413"/>
                      <a:pt x="4148" y="321"/>
                      <a:pt x="4010" y="252"/>
                    </a:cubicBezTo>
                    <a:cubicBezTo>
                      <a:pt x="3804" y="138"/>
                      <a:pt x="3598" y="69"/>
                      <a:pt x="3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571064" y="1734582"/>
                <a:ext cx="140926" cy="188756"/>
              </a:xfrm>
              <a:custGeom>
                <a:avLst/>
                <a:gdLst/>
                <a:ahLst/>
                <a:cxnLst/>
                <a:rect l="l" t="t" r="r" b="b"/>
                <a:pathLst>
                  <a:path w="4950" h="6630" extrusionOk="0">
                    <a:moveTo>
                      <a:pt x="3786" y="1"/>
                    </a:moveTo>
                    <a:cubicBezTo>
                      <a:pt x="1930" y="1"/>
                      <a:pt x="267" y="1428"/>
                      <a:pt x="115" y="3422"/>
                    </a:cubicBezTo>
                    <a:cubicBezTo>
                      <a:pt x="1" y="4682"/>
                      <a:pt x="551" y="5896"/>
                      <a:pt x="1582" y="6629"/>
                    </a:cubicBezTo>
                    <a:lnTo>
                      <a:pt x="4950" y="191"/>
                    </a:lnTo>
                    <a:cubicBezTo>
                      <a:pt x="4561" y="62"/>
                      <a:pt x="4170" y="1"/>
                      <a:pt x="3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rot="5111584" flipH="1">
              <a:off x="4339839" y="1295723"/>
              <a:ext cx="345749" cy="281063"/>
              <a:chOff x="4045279" y="974526"/>
              <a:chExt cx="345743" cy="281058"/>
            </a:xfrm>
          </p:grpSpPr>
          <p:sp>
            <p:nvSpPr>
              <p:cNvPr id="58" name="Google Shape;58;p5"/>
              <p:cNvSpPr/>
              <p:nvPr/>
            </p:nvSpPr>
            <p:spPr>
              <a:xfrm>
                <a:off x="4045279" y="974526"/>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155518" y="1052479"/>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
            <p:cNvSpPr/>
            <p:nvPr/>
          </p:nvSpPr>
          <p:spPr>
            <a:xfrm rot="1122035">
              <a:off x="5332818" y="1374542"/>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189054" flipH="1">
              <a:off x="4795245" y="1658287"/>
              <a:ext cx="266332" cy="17237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62" name="Google Shape;62;p5"/>
            <p:cNvSpPr/>
            <p:nvPr/>
          </p:nvSpPr>
          <p:spPr>
            <a:xfrm rot="3523184" flipH="1">
              <a:off x="4866195" y="1180517"/>
              <a:ext cx="266328"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63" name="Google Shape;63;p5"/>
            <p:cNvSpPr/>
            <p:nvPr/>
          </p:nvSpPr>
          <p:spPr>
            <a:xfrm rot="-10507396" flipH="1">
              <a:off x="3983674" y="1618759"/>
              <a:ext cx="266301" cy="17241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64" name="Google Shape;64;p5"/>
          <p:cNvGrpSpPr/>
          <p:nvPr/>
        </p:nvGrpSpPr>
        <p:grpSpPr>
          <a:xfrm rot="-326730">
            <a:off x="1501029" y="1194084"/>
            <a:ext cx="483321" cy="839213"/>
            <a:chOff x="1488557" y="1194076"/>
            <a:chExt cx="483315" cy="839202"/>
          </a:xfrm>
        </p:grpSpPr>
        <p:sp>
          <p:nvSpPr>
            <p:cNvPr id="65" name="Google Shape;65;p5"/>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66" name="Google Shape;66;p5"/>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67" name="Google Shape;67;p5"/>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68" name="Google Shape;68;p5"/>
            <p:cNvGrpSpPr/>
            <p:nvPr/>
          </p:nvGrpSpPr>
          <p:grpSpPr>
            <a:xfrm>
              <a:off x="1626129" y="1194076"/>
              <a:ext cx="345743" cy="281058"/>
              <a:chOff x="4045279" y="974526"/>
              <a:chExt cx="345743" cy="281058"/>
            </a:xfrm>
          </p:grpSpPr>
          <p:sp>
            <p:nvSpPr>
              <p:cNvPr id="69" name="Google Shape;69;p5"/>
              <p:cNvSpPr/>
              <p:nvPr/>
            </p:nvSpPr>
            <p:spPr>
              <a:xfrm>
                <a:off x="4045279" y="974526"/>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4155518" y="1052479"/>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71;p5"/>
          <p:cNvGrpSpPr/>
          <p:nvPr/>
        </p:nvGrpSpPr>
        <p:grpSpPr>
          <a:xfrm>
            <a:off x="7256257" y="1254029"/>
            <a:ext cx="425444" cy="708168"/>
            <a:chOff x="7243811" y="1234093"/>
            <a:chExt cx="425444" cy="708168"/>
          </a:xfrm>
        </p:grpSpPr>
        <p:sp>
          <p:nvSpPr>
            <p:cNvPr id="72" name="Google Shape;72;p5"/>
            <p:cNvSpPr/>
            <p:nvPr/>
          </p:nvSpPr>
          <p:spPr>
            <a:xfrm rot="8987225">
              <a:off x="7379974" y="1598975"/>
              <a:ext cx="264204" cy="17101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73" name="Google Shape;73;p5"/>
            <p:cNvSpPr/>
            <p:nvPr/>
          </p:nvSpPr>
          <p:spPr>
            <a:xfrm rot="-10689929">
              <a:off x="7328068" y="1767047"/>
              <a:ext cx="264193" cy="17102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74" name="Google Shape;74;p5"/>
            <p:cNvSpPr/>
            <p:nvPr/>
          </p:nvSpPr>
          <p:spPr>
            <a:xfrm rot="1122035">
              <a:off x="7273028" y="1277498"/>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2642625" y="1772275"/>
            <a:ext cx="3858900" cy="5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4" name="Google Shape;114;p7"/>
          <p:cNvSpPr txBox="1">
            <a:spLocks noGrp="1"/>
          </p:cNvSpPr>
          <p:nvPr>
            <p:ph type="subTitle" idx="1"/>
          </p:nvPr>
        </p:nvSpPr>
        <p:spPr>
          <a:xfrm>
            <a:off x="2642625" y="2402740"/>
            <a:ext cx="3858900" cy="10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5" name="Google Shape;115;p7"/>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7"/>
          <p:cNvGrpSpPr/>
          <p:nvPr/>
        </p:nvGrpSpPr>
        <p:grpSpPr>
          <a:xfrm>
            <a:off x="507181" y="539510"/>
            <a:ext cx="8129637" cy="480754"/>
            <a:chOff x="507181" y="539510"/>
            <a:chExt cx="8129637" cy="480754"/>
          </a:xfrm>
        </p:grpSpPr>
        <p:grpSp>
          <p:nvGrpSpPr>
            <p:cNvPr id="117" name="Google Shape;117;p7"/>
            <p:cNvGrpSpPr/>
            <p:nvPr/>
          </p:nvGrpSpPr>
          <p:grpSpPr>
            <a:xfrm rot="-621786">
              <a:off x="537599" y="585818"/>
              <a:ext cx="550052" cy="388137"/>
              <a:chOff x="542314" y="1273315"/>
              <a:chExt cx="280381" cy="197869"/>
            </a:xfrm>
          </p:grpSpPr>
          <p:sp>
            <p:nvSpPr>
              <p:cNvPr id="118" name="Google Shape;118;p7"/>
              <p:cNvSpPr/>
              <p:nvPr/>
            </p:nvSpPr>
            <p:spPr>
              <a:xfrm>
                <a:off x="542314" y="1384009"/>
                <a:ext cx="134675" cy="8717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19" name="Google Shape;119;p7"/>
              <p:cNvSpPr/>
              <p:nvPr/>
            </p:nvSpPr>
            <p:spPr>
              <a:xfrm rot="2093297">
                <a:off x="600014" y="1320835"/>
                <a:ext cx="134680" cy="8717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0" name="Google Shape;120;p7"/>
              <p:cNvSpPr/>
              <p:nvPr/>
            </p:nvSpPr>
            <p:spPr>
              <a:xfrm rot="4016074">
                <a:off x="688867" y="1308761"/>
                <a:ext cx="134681" cy="8717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121" name="Google Shape;121;p7"/>
            <p:cNvGrpSpPr/>
            <p:nvPr/>
          </p:nvGrpSpPr>
          <p:grpSpPr>
            <a:xfrm rot="621786" flipH="1">
              <a:off x="8056349" y="585818"/>
              <a:ext cx="550052" cy="388137"/>
              <a:chOff x="542314" y="1273315"/>
              <a:chExt cx="280381" cy="197869"/>
            </a:xfrm>
          </p:grpSpPr>
          <p:sp>
            <p:nvSpPr>
              <p:cNvPr id="122" name="Google Shape;122;p7"/>
              <p:cNvSpPr/>
              <p:nvPr/>
            </p:nvSpPr>
            <p:spPr>
              <a:xfrm>
                <a:off x="542314" y="1384009"/>
                <a:ext cx="134675" cy="8717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3" name="Google Shape;123;p7"/>
              <p:cNvSpPr/>
              <p:nvPr/>
            </p:nvSpPr>
            <p:spPr>
              <a:xfrm rot="2093297">
                <a:off x="600014" y="1320835"/>
                <a:ext cx="134680" cy="8717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4" name="Google Shape;124;p7"/>
              <p:cNvSpPr/>
              <p:nvPr/>
            </p:nvSpPr>
            <p:spPr>
              <a:xfrm rot="4016074">
                <a:off x="688867" y="1308761"/>
                <a:ext cx="134681" cy="8717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5103292" y="1558513"/>
            <a:ext cx="2684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9"/>
          <p:cNvSpPr txBox="1">
            <a:spLocks noGrp="1"/>
          </p:cNvSpPr>
          <p:nvPr>
            <p:ph type="subTitle" idx="1"/>
          </p:nvPr>
        </p:nvSpPr>
        <p:spPr>
          <a:xfrm>
            <a:off x="5103292" y="2183013"/>
            <a:ext cx="2684700" cy="138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8" name="Google Shape;178;p9"/>
          <p:cNvGrpSpPr/>
          <p:nvPr/>
        </p:nvGrpSpPr>
        <p:grpSpPr>
          <a:xfrm>
            <a:off x="1009491" y="838877"/>
            <a:ext cx="4123560" cy="3528978"/>
            <a:chOff x="1009491" y="838877"/>
            <a:chExt cx="4123560" cy="3528978"/>
          </a:xfrm>
        </p:grpSpPr>
        <p:grpSp>
          <p:nvGrpSpPr>
            <p:cNvPr id="179" name="Google Shape;179;p9"/>
            <p:cNvGrpSpPr/>
            <p:nvPr/>
          </p:nvGrpSpPr>
          <p:grpSpPr>
            <a:xfrm rot="9899963">
              <a:off x="4493702" y="3855004"/>
              <a:ext cx="595146" cy="419959"/>
              <a:chOff x="542314" y="1273315"/>
              <a:chExt cx="280381" cy="197869"/>
            </a:xfrm>
          </p:grpSpPr>
          <p:sp>
            <p:nvSpPr>
              <p:cNvPr id="180" name="Google Shape;180;p9"/>
              <p:cNvSpPr/>
              <p:nvPr/>
            </p:nvSpPr>
            <p:spPr>
              <a:xfrm>
                <a:off x="542314" y="1384009"/>
                <a:ext cx="134675" cy="8717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81" name="Google Shape;181;p9"/>
              <p:cNvSpPr/>
              <p:nvPr/>
            </p:nvSpPr>
            <p:spPr>
              <a:xfrm rot="4016074">
                <a:off x="688867" y="1308761"/>
                <a:ext cx="134681" cy="8717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182" name="Google Shape;182;p9"/>
            <p:cNvGrpSpPr/>
            <p:nvPr/>
          </p:nvGrpSpPr>
          <p:grpSpPr>
            <a:xfrm>
              <a:off x="1009491" y="838877"/>
              <a:ext cx="668350" cy="711484"/>
              <a:chOff x="857091" y="686477"/>
              <a:chExt cx="668350" cy="711484"/>
            </a:xfrm>
          </p:grpSpPr>
          <p:sp>
            <p:nvSpPr>
              <p:cNvPr id="183" name="Google Shape;183;p9"/>
              <p:cNvSpPr/>
              <p:nvPr/>
            </p:nvSpPr>
            <p:spPr>
              <a:xfrm rot="-2500393">
                <a:off x="882428" y="1141321"/>
                <a:ext cx="285866" cy="18501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184" name="Google Shape;184;p9"/>
              <p:cNvSpPr/>
              <p:nvPr/>
            </p:nvSpPr>
            <p:spPr>
              <a:xfrm rot="2753945">
                <a:off x="1216604" y="760972"/>
                <a:ext cx="285848" cy="18504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grpSp>
            <p:nvGrpSpPr>
              <p:cNvPr id="185" name="Google Shape;185;p9"/>
              <p:cNvGrpSpPr/>
              <p:nvPr/>
            </p:nvGrpSpPr>
            <p:grpSpPr>
              <a:xfrm>
                <a:off x="966613" y="860271"/>
                <a:ext cx="227022" cy="200116"/>
                <a:chOff x="1603713" y="1935899"/>
                <a:chExt cx="227022" cy="200116"/>
              </a:xfrm>
            </p:grpSpPr>
            <p:sp>
              <p:nvSpPr>
                <p:cNvPr id="186" name="Google Shape;186;p9"/>
                <p:cNvSpPr/>
                <p:nvPr/>
              </p:nvSpPr>
              <p:spPr>
                <a:xfrm>
                  <a:off x="1674805" y="1954604"/>
                  <a:ext cx="155930" cy="181411"/>
                </a:xfrm>
                <a:custGeom>
                  <a:avLst/>
                  <a:gdLst/>
                  <a:ahLst/>
                  <a:cxnLst/>
                  <a:rect l="l" t="t" r="r" b="b"/>
                  <a:pathLst>
                    <a:path w="5477" h="6372" extrusionOk="0">
                      <a:moveTo>
                        <a:pt x="3254" y="1"/>
                      </a:moveTo>
                      <a:lnTo>
                        <a:pt x="1" y="6164"/>
                      </a:lnTo>
                      <a:cubicBezTo>
                        <a:pt x="418" y="6303"/>
                        <a:pt x="846" y="6372"/>
                        <a:pt x="1271" y="6372"/>
                      </a:cubicBezTo>
                      <a:cubicBezTo>
                        <a:pt x="2036" y="6372"/>
                        <a:pt x="2789" y="6148"/>
                        <a:pt x="3437" y="5706"/>
                      </a:cubicBezTo>
                      <a:cubicBezTo>
                        <a:pt x="5133" y="4560"/>
                        <a:pt x="5477" y="1467"/>
                        <a:pt x="3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1646761" y="1940910"/>
                  <a:ext cx="120713" cy="189212"/>
                </a:xfrm>
                <a:custGeom>
                  <a:avLst/>
                  <a:gdLst/>
                  <a:ahLst/>
                  <a:cxnLst/>
                  <a:rect l="l" t="t" r="r" b="b"/>
                  <a:pathLst>
                    <a:path w="4240" h="6646" extrusionOk="0">
                      <a:moveTo>
                        <a:pt x="3231" y="1"/>
                      </a:moveTo>
                      <a:lnTo>
                        <a:pt x="1" y="6141"/>
                      </a:lnTo>
                      <a:cubicBezTo>
                        <a:pt x="298" y="6347"/>
                        <a:pt x="642" y="6531"/>
                        <a:pt x="986" y="6645"/>
                      </a:cubicBezTo>
                      <a:lnTo>
                        <a:pt x="4239" y="482"/>
                      </a:lnTo>
                      <a:cubicBezTo>
                        <a:pt x="4102" y="390"/>
                        <a:pt x="3964" y="322"/>
                        <a:pt x="3827" y="253"/>
                      </a:cubicBezTo>
                      <a:cubicBezTo>
                        <a:pt x="3621" y="138"/>
                        <a:pt x="3437" y="70"/>
                        <a:pt x="3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1603713" y="1935899"/>
                  <a:ext cx="135062" cy="179873"/>
                </a:xfrm>
                <a:custGeom>
                  <a:avLst/>
                  <a:gdLst/>
                  <a:ahLst/>
                  <a:cxnLst/>
                  <a:rect l="l" t="t" r="r" b="b"/>
                  <a:pathLst>
                    <a:path w="4744" h="6318" extrusionOk="0">
                      <a:moveTo>
                        <a:pt x="3641" y="0"/>
                      </a:moveTo>
                      <a:cubicBezTo>
                        <a:pt x="1858" y="0"/>
                        <a:pt x="267" y="1363"/>
                        <a:pt x="115" y="3247"/>
                      </a:cubicBezTo>
                      <a:cubicBezTo>
                        <a:pt x="0" y="4438"/>
                        <a:pt x="550" y="5607"/>
                        <a:pt x="1513" y="6317"/>
                      </a:cubicBezTo>
                      <a:lnTo>
                        <a:pt x="4743" y="177"/>
                      </a:lnTo>
                      <a:cubicBezTo>
                        <a:pt x="4375" y="57"/>
                        <a:pt x="4004" y="0"/>
                        <a:pt x="3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9"/>
            <p:cNvSpPr/>
            <p:nvPr/>
          </p:nvSpPr>
          <p:spPr>
            <a:xfrm rot="1122035">
              <a:off x="4794684" y="4091292"/>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9"/>
          <p:cNvGrpSpPr/>
          <p:nvPr/>
        </p:nvGrpSpPr>
        <p:grpSpPr>
          <a:xfrm>
            <a:off x="7289075" y="175871"/>
            <a:ext cx="1612617" cy="1515439"/>
            <a:chOff x="7136675" y="328271"/>
            <a:chExt cx="1612617" cy="1515439"/>
          </a:xfrm>
        </p:grpSpPr>
        <p:sp>
          <p:nvSpPr>
            <p:cNvPr id="191" name="Google Shape;191;p9"/>
            <p:cNvSpPr/>
            <p:nvPr/>
          </p:nvSpPr>
          <p:spPr>
            <a:xfrm rot="4277965" flipH="1">
              <a:off x="7142087" y="55892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9699895">
              <a:off x="7982375" y="1602920"/>
              <a:ext cx="266333" cy="17237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93" name="Google Shape;193;p9"/>
            <p:cNvSpPr/>
            <p:nvPr/>
          </p:nvSpPr>
          <p:spPr>
            <a:xfrm rot="659776">
              <a:off x="8468966" y="352087"/>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94" name="Google Shape;194;p9"/>
            <p:cNvSpPr/>
            <p:nvPr/>
          </p:nvSpPr>
          <p:spPr>
            <a:xfrm rot="-4629471">
              <a:off x="7796298" y="431207"/>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195" name="Google Shape;195;p9"/>
            <p:cNvGrpSpPr/>
            <p:nvPr/>
          </p:nvGrpSpPr>
          <p:grpSpPr>
            <a:xfrm rot="-5400000" flipH="1">
              <a:off x="7664505" y="390961"/>
              <a:ext cx="662112" cy="1322579"/>
              <a:chOff x="6933061" y="1619764"/>
              <a:chExt cx="662112" cy="1322579"/>
            </a:xfrm>
          </p:grpSpPr>
          <p:sp>
            <p:nvSpPr>
              <p:cNvPr id="196" name="Google Shape;196;p9"/>
              <p:cNvSpPr/>
              <p:nvPr/>
            </p:nvSpPr>
            <p:spPr>
              <a:xfrm>
                <a:off x="7047855" y="1924771"/>
                <a:ext cx="533585" cy="803253"/>
              </a:xfrm>
              <a:custGeom>
                <a:avLst/>
                <a:gdLst/>
                <a:ahLst/>
                <a:cxnLst/>
                <a:rect l="l" t="t" r="r" b="b"/>
                <a:pathLst>
                  <a:path w="18742" h="28214" extrusionOk="0">
                    <a:moveTo>
                      <a:pt x="11211" y="1"/>
                    </a:moveTo>
                    <a:cubicBezTo>
                      <a:pt x="9211" y="1"/>
                      <a:pt x="8936" y="1293"/>
                      <a:pt x="8936" y="1293"/>
                    </a:cubicBezTo>
                    <a:lnTo>
                      <a:pt x="230" y="23746"/>
                    </a:lnTo>
                    <a:lnTo>
                      <a:pt x="0" y="24341"/>
                    </a:lnTo>
                    <a:cubicBezTo>
                      <a:pt x="3556" y="28191"/>
                      <a:pt x="8857" y="28213"/>
                      <a:pt x="8979" y="28213"/>
                    </a:cubicBezTo>
                    <a:cubicBezTo>
                      <a:pt x="8981" y="28213"/>
                      <a:pt x="8982" y="28213"/>
                      <a:pt x="8982" y="28213"/>
                    </a:cubicBezTo>
                    <a:lnTo>
                      <a:pt x="9257" y="27526"/>
                    </a:lnTo>
                    <a:lnTo>
                      <a:pt x="18238" y="4798"/>
                    </a:lnTo>
                    <a:cubicBezTo>
                      <a:pt x="18238" y="4798"/>
                      <a:pt x="18742" y="3332"/>
                      <a:pt x="16611" y="1842"/>
                    </a:cubicBezTo>
                    <a:cubicBezTo>
                      <a:pt x="15901" y="1384"/>
                      <a:pt x="15168" y="995"/>
                      <a:pt x="14389" y="720"/>
                    </a:cubicBezTo>
                    <a:cubicBezTo>
                      <a:pt x="13701" y="445"/>
                      <a:pt x="12991" y="239"/>
                      <a:pt x="12258" y="101"/>
                    </a:cubicBezTo>
                    <a:cubicBezTo>
                      <a:pt x="11865" y="31"/>
                      <a:pt x="11518" y="1"/>
                      <a:pt x="1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6933061" y="2589507"/>
                <a:ext cx="463150" cy="205496"/>
              </a:xfrm>
              <a:custGeom>
                <a:avLst/>
                <a:gdLst/>
                <a:ahLst/>
                <a:cxnLst/>
                <a:rect l="l" t="t" r="r" b="b"/>
                <a:pathLst>
                  <a:path w="16268" h="7218" extrusionOk="0">
                    <a:moveTo>
                      <a:pt x="1582" y="0"/>
                    </a:moveTo>
                    <a:cubicBezTo>
                      <a:pt x="818" y="0"/>
                      <a:pt x="209" y="171"/>
                      <a:pt x="229" y="718"/>
                    </a:cubicBezTo>
                    <a:cubicBezTo>
                      <a:pt x="229" y="718"/>
                      <a:pt x="0" y="1543"/>
                      <a:pt x="4926" y="3972"/>
                    </a:cubicBezTo>
                    <a:cubicBezTo>
                      <a:pt x="6049" y="4499"/>
                      <a:pt x="7400" y="5117"/>
                      <a:pt x="9096" y="5851"/>
                    </a:cubicBezTo>
                    <a:cubicBezTo>
                      <a:pt x="9439" y="5988"/>
                      <a:pt x="9966" y="6171"/>
                      <a:pt x="10562" y="6355"/>
                    </a:cubicBezTo>
                    <a:cubicBezTo>
                      <a:pt x="11932" y="6776"/>
                      <a:pt x="13736" y="7217"/>
                      <a:pt x="14897" y="7217"/>
                    </a:cubicBezTo>
                    <a:cubicBezTo>
                      <a:pt x="15504" y="7217"/>
                      <a:pt x="15936" y="7097"/>
                      <a:pt x="16038" y="6790"/>
                    </a:cubicBezTo>
                    <a:cubicBezTo>
                      <a:pt x="16038" y="6790"/>
                      <a:pt x="16267" y="5599"/>
                      <a:pt x="13289" y="4178"/>
                    </a:cubicBezTo>
                    <a:lnTo>
                      <a:pt x="13014" y="4865"/>
                    </a:lnTo>
                    <a:cubicBezTo>
                      <a:pt x="13014" y="4865"/>
                      <a:pt x="13013" y="4865"/>
                      <a:pt x="13011" y="4865"/>
                    </a:cubicBezTo>
                    <a:cubicBezTo>
                      <a:pt x="12889" y="4865"/>
                      <a:pt x="7588" y="4843"/>
                      <a:pt x="4032" y="993"/>
                    </a:cubicBezTo>
                    <a:lnTo>
                      <a:pt x="4262" y="398"/>
                    </a:lnTo>
                    <a:cubicBezTo>
                      <a:pt x="3751" y="270"/>
                      <a:pt x="2543" y="0"/>
                      <a:pt x="1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7212871" y="2183770"/>
                <a:ext cx="263575" cy="108528"/>
              </a:xfrm>
              <a:custGeom>
                <a:avLst/>
                <a:gdLst/>
                <a:ahLst/>
                <a:cxnLst/>
                <a:rect l="l" t="t" r="r" b="b"/>
                <a:pathLst>
                  <a:path w="9258" h="3812" extrusionOk="0">
                    <a:moveTo>
                      <a:pt x="468" y="0"/>
                    </a:moveTo>
                    <a:cubicBezTo>
                      <a:pt x="257" y="0"/>
                      <a:pt x="120" y="27"/>
                      <a:pt x="70" y="77"/>
                    </a:cubicBezTo>
                    <a:lnTo>
                      <a:pt x="1" y="283"/>
                    </a:lnTo>
                    <a:cubicBezTo>
                      <a:pt x="688" y="833"/>
                      <a:pt x="1948" y="1612"/>
                      <a:pt x="4240" y="2552"/>
                    </a:cubicBezTo>
                    <a:cubicBezTo>
                      <a:pt x="5843" y="3170"/>
                      <a:pt x="7516" y="3583"/>
                      <a:pt x="9234" y="3812"/>
                    </a:cubicBezTo>
                    <a:lnTo>
                      <a:pt x="9257" y="3697"/>
                    </a:lnTo>
                    <a:cubicBezTo>
                      <a:pt x="9005" y="3056"/>
                      <a:pt x="7539" y="2231"/>
                      <a:pt x="4217" y="925"/>
                    </a:cubicBezTo>
                    <a:cubicBezTo>
                      <a:pt x="2515" y="265"/>
                      <a:pt x="1130" y="0"/>
                      <a:pt x="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047855" y="2191827"/>
                <a:ext cx="427278" cy="536204"/>
              </a:xfrm>
              <a:custGeom>
                <a:avLst/>
                <a:gdLst/>
                <a:ahLst/>
                <a:cxnLst/>
                <a:rect l="l" t="t" r="r" b="b"/>
                <a:pathLst>
                  <a:path w="15008" h="18834" extrusionOk="0">
                    <a:moveTo>
                      <a:pt x="5797" y="0"/>
                    </a:moveTo>
                    <a:lnTo>
                      <a:pt x="0" y="14961"/>
                    </a:lnTo>
                    <a:cubicBezTo>
                      <a:pt x="3556" y="18811"/>
                      <a:pt x="8857" y="18833"/>
                      <a:pt x="8979" y="18833"/>
                    </a:cubicBezTo>
                    <a:cubicBezTo>
                      <a:pt x="8981" y="18833"/>
                      <a:pt x="8982" y="18833"/>
                      <a:pt x="8982" y="18833"/>
                    </a:cubicBezTo>
                    <a:lnTo>
                      <a:pt x="15007" y="3529"/>
                    </a:lnTo>
                    <a:cubicBezTo>
                      <a:pt x="13312" y="3300"/>
                      <a:pt x="11639" y="2887"/>
                      <a:pt x="10036" y="2269"/>
                    </a:cubicBezTo>
                    <a:cubicBezTo>
                      <a:pt x="7744" y="1329"/>
                      <a:pt x="6484" y="573"/>
                      <a:pt x="5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396821" y="1870705"/>
                <a:ext cx="140272" cy="106535"/>
              </a:xfrm>
              <a:custGeom>
                <a:avLst/>
                <a:gdLst/>
                <a:ahLst/>
                <a:cxnLst/>
                <a:rect l="l" t="t" r="r" b="b"/>
                <a:pathLst>
                  <a:path w="4927" h="3742" extrusionOk="0">
                    <a:moveTo>
                      <a:pt x="1681" y="1"/>
                    </a:moveTo>
                    <a:cubicBezTo>
                      <a:pt x="1338" y="1"/>
                      <a:pt x="1051" y="68"/>
                      <a:pt x="872" y="236"/>
                    </a:cubicBezTo>
                    <a:cubicBezTo>
                      <a:pt x="528" y="557"/>
                      <a:pt x="161" y="1473"/>
                      <a:pt x="1" y="2000"/>
                    </a:cubicBezTo>
                    <a:cubicBezTo>
                      <a:pt x="711" y="2138"/>
                      <a:pt x="1444" y="2344"/>
                      <a:pt x="2132" y="2619"/>
                    </a:cubicBezTo>
                    <a:cubicBezTo>
                      <a:pt x="2911" y="2894"/>
                      <a:pt x="3644" y="3283"/>
                      <a:pt x="4331" y="3741"/>
                    </a:cubicBezTo>
                    <a:cubicBezTo>
                      <a:pt x="4583" y="3169"/>
                      <a:pt x="4927" y="2298"/>
                      <a:pt x="4881" y="1794"/>
                    </a:cubicBezTo>
                    <a:cubicBezTo>
                      <a:pt x="4812" y="1267"/>
                      <a:pt x="4262" y="786"/>
                      <a:pt x="3575" y="465"/>
                    </a:cubicBezTo>
                    <a:cubicBezTo>
                      <a:pt x="3300" y="328"/>
                      <a:pt x="3025" y="236"/>
                      <a:pt x="2727" y="144"/>
                    </a:cubicBezTo>
                    <a:cubicBezTo>
                      <a:pt x="2356" y="57"/>
                      <a:pt x="1995" y="1"/>
                      <a:pt x="1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7049819" y="2702565"/>
                <a:ext cx="183973" cy="193140"/>
              </a:xfrm>
              <a:custGeom>
                <a:avLst/>
                <a:gdLst/>
                <a:ahLst/>
                <a:cxnLst/>
                <a:rect l="l" t="t" r="r" b="b"/>
                <a:pathLst>
                  <a:path w="6462" h="6784" extrusionOk="0">
                    <a:moveTo>
                      <a:pt x="848" y="1"/>
                    </a:moveTo>
                    <a:lnTo>
                      <a:pt x="115" y="4537"/>
                    </a:lnTo>
                    <a:lnTo>
                      <a:pt x="0" y="5270"/>
                    </a:lnTo>
                    <a:cubicBezTo>
                      <a:pt x="1145" y="6236"/>
                      <a:pt x="2598" y="6783"/>
                      <a:pt x="4101" y="6783"/>
                    </a:cubicBezTo>
                    <a:cubicBezTo>
                      <a:pt x="4131" y="6783"/>
                      <a:pt x="4162" y="6783"/>
                      <a:pt x="4193" y="6783"/>
                    </a:cubicBezTo>
                    <a:lnTo>
                      <a:pt x="4422" y="6301"/>
                    </a:lnTo>
                    <a:lnTo>
                      <a:pt x="6461" y="2384"/>
                    </a:lnTo>
                    <a:cubicBezTo>
                      <a:pt x="5865" y="2200"/>
                      <a:pt x="5338" y="2017"/>
                      <a:pt x="5018" y="1880"/>
                    </a:cubicBezTo>
                    <a:cubicBezTo>
                      <a:pt x="3322" y="1146"/>
                      <a:pt x="1948" y="528"/>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6973461" y="2819836"/>
                <a:ext cx="267504" cy="122506"/>
              </a:xfrm>
              <a:custGeom>
                <a:avLst/>
                <a:gdLst/>
                <a:ahLst/>
                <a:cxnLst/>
                <a:rect l="l" t="t" r="r" b="b"/>
                <a:pathLst>
                  <a:path w="9396" h="4303" extrusionOk="0">
                    <a:moveTo>
                      <a:pt x="704" y="1"/>
                    </a:moveTo>
                    <a:cubicBezTo>
                      <a:pt x="285" y="1"/>
                      <a:pt x="1" y="115"/>
                      <a:pt x="47" y="441"/>
                    </a:cubicBezTo>
                    <a:cubicBezTo>
                      <a:pt x="185" y="1472"/>
                      <a:pt x="3415" y="2916"/>
                      <a:pt x="4446" y="3191"/>
                    </a:cubicBezTo>
                    <a:cubicBezTo>
                      <a:pt x="4446" y="3191"/>
                      <a:pt x="7094" y="4303"/>
                      <a:pt x="8475" y="4303"/>
                    </a:cubicBezTo>
                    <a:cubicBezTo>
                      <a:pt x="8911" y="4303"/>
                      <a:pt x="9220" y="4192"/>
                      <a:pt x="9281" y="3901"/>
                    </a:cubicBezTo>
                    <a:cubicBezTo>
                      <a:pt x="9395" y="3351"/>
                      <a:pt x="8204" y="2664"/>
                      <a:pt x="7104" y="2182"/>
                    </a:cubicBezTo>
                    <a:lnTo>
                      <a:pt x="6875" y="2641"/>
                    </a:lnTo>
                    <a:cubicBezTo>
                      <a:pt x="6816" y="2642"/>
                      <a:pt x="6756" y="2643"/>
                      <a:pt x="6697" y="2643"/>
                    </a:cubicBezTo>
                    <a:cubicBezTo>
                      <a:pt x="5225" y="2643"/>
                      <a:pt x="3805" y="2099"/>
                      <a:pt x="2682" y="1151"/>
                    </a:cubicBezTo>
                    <a:lnTo>
                      <a:pt x="2797" y="418"/>
                    </a:lnTo>
                    <a:cubicBezTo>
                      <a:pt x="2213" y="242"/>
                      <a:pt x="1315" y="1"/>
                      <a:pt x="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7474460" y="1619764"/>
                <a:ext cx="120713" cy="264202"/>
              </a:xfrm>
              <a:custGeom>
                <a:avLst/>
                <a:gdLst/>
                <a:ahLst/>
                <a:cxnLst/>
                <a:rect l="l" t="t" r="r" b="b"/>
                <a:pathLst>
                  <a:path w="4240" h="9280" extrusionOk="0">
                    <a:moveTo>
                      <a:pt x="4239" y="0"/>
                    </a:moveTo>
                    <a:cubicBezTo>
                      <a:pt x="2841" y="2108"/>
                      <a:pt x="779" y="7057"/>
                      <a:pt x="0" y="8981"/>
                    </a:cubicBezTo>
                    <a:cubicBezTo>
                      <a:pt x="298" y="9050"/>
                      <a:pt x="573" y="9142"/>
                      <a:pt x="848" y="9279"/>
                    </a:cubicBezTo>
                    <a:cubicBezTo>
                      <a:pt x="2612" y="5041"/>
                      <a:pt x="4239" y="0"/>
                      <a:pt x="4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9"/>
              <p:cNvGrpSpPr/>
              <p:nvPr/>
            </p:nvGrpSpPr>
            <p:grpSpPr>
              <a:xfrm>
                <a:off x="7258538" y="2052890"/>
                <a:ext cx="294869" cy="580974"/>
                <a:chOff x="3454938" y="1923315"/>
                <a:chExt cx="294869" cy="580974"/>
              </a:xfrm>
            </p:grpSpPr>
            <p:sp>
              <p:nvSpPr>
                <p:cNvPr id="205" name="Google Shape;205;p9"/>
                <p:cNvSpPr/>
                <p:nvPr/>
              </p:nvSpPr>
              <p:spPr>
                <a:xfrm>
                  <a:off x="3649991" y="1923315"/>
                  <a:ext cx="99816" cy="47089"/>
                </a:xfrm>
                <a:custGeom>
                  <a:avLst/>
                  <a:gdLst/>
                  <a:ahLst/>
                  <a:cxnLst/>
                  <a:rect l="l" t="t" r="r" b="b"/>
                  <a:pathLst>
                    <a:path w="3506" h="1654" extrusionOk="0">
                      <a:moveTo>
                        <a:pt x="95" y="0"/>
                      </a:moveTo>
                      <a:cubicBezTo>
                        <a:pt x="49" y="0"/>
                        <a:pt x="23" y="8"/>
                        <a:pt x="23" y="23"/>
                      </a:cubicBezTo>
                      <a:cubicBezTo>
                        <a:pt x="0" y="69"/>
                        <a:pt x="206" y="138"/>
                        <a:pt x="527" y="275"/>
                      </a:cubicBezTo>
                      <a:cubicBezTo>
                        <a:pt x="848" y="413"/>
                        <a:pt x="1283" y="596"/>
                        <a:pt x="1764" y="825"/>
                      </a:cubicBezTo>
                      <a:cubicBezTo>
                        <a:pt x="2246" y="1054"/>
                        <a:pt x="2658" y="1260"/>
                        <a:pt x="2979" y="1421"/>
                      </a:cubicBezTo>
                      <a:cubicBezTo>
                        <a:pt x="3246" y="1565"/>
                        <a:pt x="3421" y="1653"/>
                        <a:pt x="3487" y="1653"/>
                      </a:cubicBezTo>
                      <a:cubicBezTo>
                        <a:pt x="3495" y="1653"/>
                        <a:pt x="3501" y="1652"/>
                        <a:pt x="3506" y="1650"/>
                      </a:cubicBezTo>
                      <a:cubicBezTo>
                        <a:pt x="3506" y="1627"/>
                        <a:pt x="3368" y="1467"/>
                        <a:pt x="3070" y="1237"/>
                      </a:cubicBezTo>
                      <a:cubicBezTo>
                        <a:pt x="2314" y="733"/>
                        <a:pt x="1467" y="344"/>
                        <a:pt x="596" y="92"/>
                      </a:cubicBezTo>
                      <a:cubicBezTo>
                        <a:pt x="367" y="31"/>
                        <a:pt x="18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3668241" y="1973338"/>
                  <a:ext cx="67218" cy="31943"/>
                </a:xfrm>
                <a:custGeom>
                  <a:avLst/>
                  <a:gdLst/>
                  <a:ahLst/>
                  <a:cxnLst/>
                  <a:rect l="l" t="t" r="r" b="b"/>
                  <a:pathLst>
                    <a:path w="2361" h="1122" extrusionOk="0">
                      <a:moveTo>
                        <a:pt x="53" y="0"/>
                      </a:moveTo>
                      <a:cubicBezTo>
                        <a:pt x="38" y="0"/>
                        <a:pt x="28" y="3"/>
                        <a:pt x="24" y="7"/>
                      </a:cubicBezTo>
                      <a:cubicBezTo>
                        <a:pt x="1" y="76"/>
                        <a:pt x="505" y="374"/>
                        <a:pt x="1123" y="672"/>
                      </a:cubicBezTo>
                      <a:cubicBezTo>
                        <a:pt x="1655" y="947"/>
                        <a:pt x="2119" y="1121"/>
                        <a:pt x="2268" y="1121"/>
                      </a:cubicBezTo>
                      <a:cubicBezTo>
                        <a:pt x="2292" y="1121"/>
                        <a:pt x="2308" y="1117"/>
                        <a:pt x="2315" y="1107"/>
                      </a:cubicBezTo>
                      <a:cubicBezTo>
                        <a:pt x="2361" y="1061"/>
                        <a:pt x="1857" y="741"/>
                        <a:pt x="1238" y="443"/>
                      </a:cubicBezTo>
                      <a:cubicBezTo>
                        <a:pt x="662" y="175"/>
                        <a:pt x="179"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3620638" y="1995061"/>
                  <a:ext cx="99816" cy="47061"/>
                </a:xfrm>
                <a:custGeom>
                  <a:avLst/>
                  <a:gdLst/>
                  <a:ahLst/>
                  <a:cxnLst/>
                  <a:rect l="l" t="t" r="r" b="b"/>
                  <a:pathLst>
                    <a:path w="3506" h="1653" extrusionOk="0">
                      <a:moveTo>
                        <a:pt x="72" y="0"/>
                      </a:moveTo>
                      <a:cubicBezTo>
                        <a:pt x="26" y="0"/>
                        <a:pt x="0" y="8"/>
                        <a:pt x="0" y="23"/>
                      </a:cubicBezTo>
                      <a:cubicBezTo>
                        <a:pt x="0" y="46"/>
                        <a:pt x="184" y="138"/>
                        <a:pt x="504" y="275"/>
                      </a:cubicBezTo>
                      <a:cubicBezTo>
                        <a:pt x="825" y="413"/>
                        <a:pt x="1260" y="596"/>
                        <a:pt x="1742" y="825"/>
                      </a:cubicBezTo>
                      <a:cubicBezTo>
                        <a:pt x="2223" y="1054"/>
                        <a:pt x="2658" y="1261"/>
                        <a:pt x="2956" y="1421"/>
                      </a:cubicBezTo>
                      <a:cubicBezTo>
                        <a:pt x="3249" y="1547"/>
                        <a:pt x="3427" y="1653"/>
                        <a:pt x="3473" y="1653"/>
                      </a:cubicBezTo>
                      <a:cubicBezTo>
                        <a:pt x="3478" y="1653"/>
                        <a:pt x="3481" y="1652"/>
                        <a:pt x="3483" y="1650"/>
                      </a:cubicBezTo>
                      <a:cubicBezTo>
                        <a:pt x="3506" y="1627"/>
                        <a:pt x="3345" y="1444"/>
                        <a:pt x="3070" y="1238"/>
                      </a:cubicBezTo>
                      <a:cubicBezTo>
                        <a:pt x="2681" y="986"/>
                        <a:pt x="2291" y="756"/>
                        <a:pt x="1856" y="573"/>
                      </a:cubicBezTo>
                      <a:cubicBezTo>
                        <a:pt x="1444" y="390"/>
                        <a:pt x="1008" y="207"/>
                        <a:pt x="573" y="92"/>
                      </a:cubicBezTo>
                      <a:cubicBezTo>
                        <a:pt x="344" y="31"/>
                        <a:pt x="16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3638233" y="2044885"/>
                  <a:ext cx="67218" cy="32114"/>
                </a:xfrm>
                <a:custGeom>
                  <a:avLst/>
                  <a:gdLst/>
                  <a:ahLst/>
                  <a:cxnLst/>
                  <a:rect l="l" t="t" r="r" b="b"/>
                  <a:pathLst>
                    <a:path w="2361" h="1128" extrusionOk="0">
                      <a:moveTo>
                        <a:pt x="86" y="0"/>
                      </a:moveTo>
                      <a:cubicBezTo>
                        <a:pt x="64" y="0"/>
                        <a:pt x="50" y="5"/>
                        <a:pt x="47" y="15"/>
                      </a:cubicBezTo>
                      <a:cubicBezTo>
                        <a:pt x="1" y="83"/>
                        <a:pt x="505" y="381"/>
                        <a:pt x="1124" y="679"/>
                      </a:cubicBezTo>
                      <a:cubicBezTo>
                        <a:pt x="1681" y="938"/>
                        <a:pt x="2152" y="1128"/>
                        <a:pt x="2296" y="1128"/>
                      </a:cubicBezTo>
                      <a:cubicBezTo>
                        <a:pt x="2318" y="1128"/>
                        <a:pt x="2332" y="1123"/>
                        <a:pt x="2338" y="1114"/>
                      </a:cubicBezTo>
                      <a:cubicBezTo>
                        <a:pt x="2361" y="1046"/>
                        <a:pt x="1880" y="748"/>
                        <a:pt x="1238" y="450"/>
                      </a:cubicBezTo>
                      <a:cubicBezTo>
                        <a:pt x="707" y="174"/>
                        <a:pt x="226" y="0"/>
                        <a:pt x="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592594" y="2068772"/>
                  <a:ext cx="99816" cy="47289"/>
                </a:xfrm>
                <a:custGeom>
                  <a:avLst/>
                  <a:gdLst/>
                  <a:ahLst/>
                  <a:cxnLst/>
                  <a:rect l="l" t="t" r="r" b="b"/>
                  <a:pathLst>
                    <a:path w="3506" h="1661" extrusionOk="0">
                      <a:moveTo>
                        <a:pt x="95" y="0"/>
                      </a:moveTo>
                      <a:cubicBezTo>
                        <a:pt x="48" y="0"/>
                        <a:pt x="23" y="8"/>
                        <a:pt x="23" y="23"/>
                      </a:cubicBezTo>
                      <a:cubicBezTo>
                        <a:pt x="0" y="69"/>
                        <a:pt x="206" y="161"/>
                        <a:pt x="527" y="275"/>
                      </a:cubicBezTo>
                      <a:cubicBezTo>
                        <a:pt x="848" y="413"/>
                        <a:pt x="1283" y="596"/>
                        <a:pt x="1764" y="825"/>
                      </a:cubicBezTo>
                      <a:cubicBezTo>
                        <a:pt x="2245" y="1054"/>
                        <a:pt x="2658" y="1261"/>
                        <a:pt x="2979" y="1421"/>
                      </a:cubicBezTo>
                      <a:cubicBezTo>
                        <a:pt x="3231" y="1557"/>
                        <a:pt x="3402" y="1660"/>
                        <a:pt x="3461" y="1660"/>
                      </a:cubicBezTo>
                      <a:cubicBezTo>
                        <a:pt x="3472" y="1660"/>
                        <a:pt x="3479" y="1657"/>
                        <a:pt x="3483" y="1650"/>
                      </a:cubicBezTo>
                      <a:cubicBezTo>
                        <a:pt x="3505" y="1627"/>
                        <a:pt x="3368" y="1467"/>
                        <a:pt x="3070" y="1261"/>
                      </a:cubicBezTo>
                      <a:cubicBezTo>
                        <a:pt x="2681" y="1009"/>
                        <a:pt x="2291" y="779"/>
                        <a:pt x="1879" y="596"/>
                      </a:cubicBezTo>
                      <a:cubicBezTo>
                        <a:pt x="1466" y="390"/>
                        <a:pt x="1031" y="230"/>
                        <a:pt x="596" y="92"/>
                      </a:cubicBezTo>
                      <a:cubicBezTo>
                        <a:pt x="367" y="31"/>
                        <a:pt x="188"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3610844" y="2119251"/>
                  <a:ext cx="67218" cy="31943"/>
                </a:xfrm>
                <a:custGeom>
                  <a:avLst/>
                  <a:gdLst/>
                  <a:ahLst/>
                  <a:cxnLst/>
                  <a:rect l="l" t="t" r="r" b="b"/>
                  <a:pathLst>
                    <a:path w="2361" h="1122" extrusionOk="0">
                      <a:moveTo>
                        <a:pt x="71" y="0"/>
                      </a:moveTo>
                      <a:cubicBezTo>
                        <a:pt x="46" y="0"/>
                        <a:pt x="30" y="5"/>
                        <a:pt x="23" y="14"/>
                      </a:cubicBezTo>
                      <a:cubicBezTo>
                        <a:pt x="1" y="83"/>
                        <a:pt x="505" y="358"/>
                        <a:pt x="1123" y="679"/>
                      </a:cubicBezTo>
                      <a:cubicBezTo>
                        <a:pt x="1678" y="946"/>
                        <a:pt x="2160" y="1121"/>
                        <a:pt x="2286" y="1121"/>
                      </a:cubicBezTo>
                      <a:cubicBezTo>
                        <a:pt x="2300" y="1121"/>
                        <a:pt x="2310" y="1119"/>
                        <a:pt x="2315" y="1114"/>
                      </a:cubicBezTo>
                      <a:cubicBezTo>
                        <a:pt x="2360" y="1045"/>
                        <a:pt x="1856" y="725"/>
                        <a:pt x="1238" y="427"/>
                      </a:cubicBezTo>
                      <a:cubicBezTo>
                        <a:pt x="687" y="171"/>
                        <a:pt x="221"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63241" y="2140945"/>
                  <a:ext cx="99816" cy="47317"/>
                </a:xfrm>
                <a:custGeom>
                  <a:avLst/>
                  <a:gdLst/>
                  <a:ahLst/>
                  <a:cxnLst/>
                  <a:rect l="l" t="t" r="r" b="b"/>
                  <a:pathLst>
                    <a:path w="3506" h="1662" extrusionOk="0">
                      <a:moveTo>
                        <a:pt x="37" y="0"/>
                      </a:moveTo>
                      <a:cubicBezTo>
                        <a:pt x="13" y="0"/>
                        <a:pt x="0" y="3"/>
                        <a:pt x="0" y="9"/>
                      </a:cubicBezTo>
                      <a:cubicBezTo>
                        <a:pt x="0" y="54"/>
                        <a:pt x="183" y="146"/>
                        <a:pt x="504" y="283"/>
                      </a:cubicBezTo>
                      <a:cubicBezTo>
                        <a:pt x="825" y="421"/>
                        <a:pt x="1260" y="604"/>
                        <a:pt x="1741" y="833"/>
                      </a:cubicBezTo>
                      <a:cubicBezTo>
                        <a:pt x="2222" y="1062"/>
                        <a:pt x="2635" y="1269"/>
                        <a:pt x="2956" y="1429"/>
                      </a:cubicBezTo>
                      <a:cubicBezTo>
                        <a:pt x="3249" y="1555"/>
                        <a:pt x="3427" y="1661"/>
                        <a:pt x="3473" y="1661"/>
                      </a:cubicBezTo>
                      <a:cubicBezTo>
                        <a:pt x="3477" y="1661"/>
                        <a:pt x="3481" y="1660"/>
                        <a:pt x="3483" y="1658"/>
                      </a:cubicBezTo>
                      <a:cubicBezTo>
                        <a:pt x="3505" y="1612"/>
                        <a:pt x="3345" y="1452"/>
                        <a:pt x="3070" y="1246"/>
                      </a:cubicBezTo>
                      <a:cubicBezTo>
                        <a:pt x="2291" y="742"/>
                        <a:pt x="1443" y="352"/>
                        <a:pt x="573" y="100"/>
                      </a:cubicBezTo>
                      <a:cubicBezTo>
                        <a:pt x="310" y="30"/>
                        <a:pt x="11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3580836" y="2190371"/>
                  <a:ext cx="67218" cy="32114"/>
                </a:xfrm>
                <a:custGeom>
                  <a:avLst/>
                  <a:gdLst/>
                  <a:ahLst/>
                  <a:cxnLst/>
                  <a:rect l="l" t="t" r="r" b="b"/>
                  <a:pathLst>
                    <a:path w="2361" h="1128" extrusionOk="0">
                      <a:moveTo>
                        <a:pt x="81" y="1"/>
                      </a:moveTo>
                      <a:cubicBezTo>
                        <a:pt x="61" y="1"/>
                        <a:pt x="49" y="5"/>
                        <a:pt x="46" y="14"/>
                      </a:cubicBezTo>
                      <a:cubicBezTo>
                        <a:pt x="1" y="83"/>
                        <a:pt x="505" y="380"/>
                        <a:pt x="1123" y="678"/>
                      </a:cubicBezTo>
                      <a:cubicBezTo>
                        <a:pt x="1655" y="954"/>
                        <a:pt x="2136" y="1128"/>
                        <a:pt x="2275" y="1128"/>
                      </a:cubicBezTo>
                      <a:cubicBezTo>
                        <a:pt x="2298" y="1128"/>
                        <a:pt x="2311" y="1123"/>
                        <a:pt x="2315" y="1114"/>
                      </a:cubicBezTo>
                      <a:cubicBezTo>
                        <a:pt x="2361"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3542343" y="2205090"/>
                  <a:ext cx="99844" cy="47089"/>
                </a:xfrm>
                <a:custGeom>
                  <a:avLst/>
                  <a:gdLst/>
                  <a:ahLst/>
                  <a:cxnLst/>
                  <a:rect l="l" t="t" r="r" b="b"/>
                  <a:pathLst>
                    <a:path w="3507" h="1654" extrusionOk="0">
                      <a:moveTo>
                        <a:pt x="83" y="1"/>
                      </a:moveTo>
                      <a:cubicBezTo>
                        <a:pt x="37" y="1"/>
                        <a:pt x="9" y="9"/>
                        <a:pt x="1" y="24"/>
                      </a:cubicBezTo>
                      <a:cubicBezTo>
                        <a:pt x="1" y="70"/>
                        <a:pt x="184" y="138"/>
                        <a:pt x="505" y="276"/>
                      </a:cubicBezTo>
                      <a:cubicBezTo>
                        <a:pt x="826" y="413"/>
                        <a:pt x="1284" y="597"/>
                        <a:pt x="1742" y="826"/>
                      </a:cubicBezTo>
                      <a:cubicBezTo>
                        <a:pt x="2223" y="1055"/>
                        <a:pt x="2659" y="1261"/>
                        <a:pt x="2956" y="1421"/>
                      </a:cubicBezTo>
                      <a:cubicBezTo>
                        <a:pt x="3244" y="1565"/>
                        <a:pt x="3422" y="1654"/>
                        <a:pt x="3471" y="1654"/>
                      </a:cubicBezTo>
                      <a:cubicBezTo>
                        <a:pt x="3477" y="1654"/>
                        <a:pt x="3481" y="1653"/>
                        <a:pt x="3483" y="1650"/>
                      </a:cubicBezTo>
                      <a:cubicBezTo>
                        <a:pt x="3506" y="1628"/>
                        <a:pt x="3369" y="1444"/>
                        <a:pt x="3071" y="1261"/>
                      </a:cubicBezTo>
                      <a:cubicBezTo>
                        <a:pt x="2682" y="986"/>
                        <a:pt x="2292" y="780"/>
                        <a:pt x="1880" y="574"/>
                      </a:cubicBezTo>
                      <a:cubicBezTo>
                        <a:pt x="1444" y="390"/>
                        <a:pt x="1032" y="230"/>
                        <a:pt x="574" y="93"/>
                      </a:cubicBezTo>
                      <a:cubicBezTo>
                        <a:pt x="345" y="31"/>
                        <a:pt x="17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59967" y="2254942"/>
                  <a:ext cx="67218" cy="32143"/>
                </a:xfrm>
                <a:custGeom>
                  <a:avLst/>
                  <a:gdLst/>
                  <a:ahLst/>
                  <a:cxnLst/>
                  <a:rect l="l" t="t" r="r" b="b"/>
                  <a:pathLst>
                    <a:path w="2361" h="1129" extrusionOk="0">
                      <a:moveTo>
                        <a:pt x="81" y="1"/>
                      </a:moveTo>
                      <a:cubicBezTo>
                        <a:pt x="61" y="1"/>
                        <a:pt x="49" y="5"/>
                        <a:pt x="46" y="14"/>
                      </a:cubicBezTo>
                      <a:cubicBezTo>
                        <a:pt x="1" y="83"/>
                        <a:pt x="505" y="381"/>
                        <a:pt x="1146" y="678"/>
                      </a:cubicBezTo>
                      <a:cubicBezTo>
                        <a:pt x="1678" y="954"/>
                        <a:pt x="2141" y="1128"/>
                        <a:pt x="2291" y="1128"/>
                      </a:cubicBezTo>
                      <a:cubicBezTo>
                        <a:pt x="2315" y="1128"/>
                        <a:pt x="2331" y="1123"/>
                        <a:pt x="2337" y="1114"/>
                      </a:cubicBezTo>
                      <a:cubicBezTo>
                        <a:pt x="2360"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3512335" y="2276609"/>
                  <a:ext cx="100499" cy="47317"/>
                </a:xfrm>
                <a:custGeom>
                  <a:avLst/>
                  <a:gdLst/>
                  <a:ahLst/>
                  <a:cxnLst/>
                  <a:rect l="l" t="t" r="r" b="b"/>
                  <a:pathLst>
                    <a:path w="3530" h="1662" extrusionOk="0">
                      <a:moveTo>
                        <a:pt x="61" y="1"/>
                      </a:moveTo>
                      <a:cubicBezTo>
                        <a:pt x="37" y="1"/>
                        <a:pt x="24" y="4"/>
                        <a:pt x="24" y="9"/>
                      </a:cubicBezTo>
                      <a:cubicBezTo>
                        <a:pt x="1" y="55"/>
                        <a:pt x="207" y="147"/>
                        <a:pt x="528" y="284"/>
                      </a:cubicBezTo>
                      <a:cubicBezTo>
                        <a:pt x="849" y="422"/>
                        <a:pt x="1284" y="605"/>
                        <a:pt x="1765" y="834"/>
                      </a:cubicBezTo>
                      <a:cubicBezTo>
                        <a:pt x="2246" y="1063"/>
                        <a:pt x="2659" y="1269"/>
                        <a:pt x="2979" y="1430"/>
                      </a:cubicBezTo>
                      <a:cubicBezTo>
                        <a:pt x="3252" y="1555"/>
                        <a:pt x="3428" y="1662"/>
                        <a:pt x="3491" y="1662"/>
                      </a:cubicBezTo>
                      <a:cubicBezTo>
                        <a:pt x="3497" y="1662"/>
                        <a:pt x="3502" y="1661"/>
                        <a:pt x="3506" y="1659"/>
                      </a:cubicBezTo>
                      <a:cubicBezTo>
                        <a:pt x="3529" y="1636"/>
                        <a:pt x="3369" y="1475"/>
                        <a:pt x="3071" y="1246"/>
                      </a:cubicBezTo>
                      <a:cubicBezTo>
                        <a:pt x="2705" y="994"/>
                        <a:pt x="2292" y="765"/>
                        <a:pt x="1880" y="582"/>
                      </a:cubicBezTo>
                      <a:cubicBezTo>
                        <a:pt x="1467" y="399"/>
                        <a:pt x="1032" y="215"/>
                        <a:pt x="597" y="101"/>
                      </a:cubicBezTo>
                      <a:cubicBezTo>
                        <a:pt x="334" y="31"/>
                        <a:pt x="13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3530613" y="2326660"/>
                  <a:ext cx="67218" cy="32143"/>
                </a:xfrm>
                <a:custGeom>
                  <a:avLst/>
                  <a:gdLst/>
                  <a:ahLst/>
                  <a:cxnLst/>
                  <a:rect l="l" t="t" r="r" b="b"/>
                  <a:pathLst>
                    <a:path w="2361" h="1129" extrusionOk="0">
                      <a:moveTo>
                        <a:pt x="71" y="1"/>
                      </a:moveTo>
                      <a:cubicBezTo>
                        <a:pt x="46" y="1"/>
                        <a:pt x="30" y="6"/>
                        <a:pt x="23" y="15"/>
                      </a:cubicBezTo>
                      <a:cubicBezTo>
                        <a:pt x="0" y="84"/>
                        <a:pt x="505" y="382"/>
                        <a:pt x="1123" y="680"/>
                      </a:cubicBezTo>
                      <a:cubicBezTo>
                        <a:pt x="1661" y="939"/>
                        <a:pt x="2129" y="1128"/>
                        <a:pt x="2273" y="1128"/>
                      </a:cubicBezTo>
                      <a:cubicBezTo>
                        <a:pt x="2294" y="1128"/>
                        <a:pt x="2309" y="1124"/>
                        <a:pt x="2315" y="1115"/>
                      </a:cubicBezTo>
                      <a:cubicBezTo>
                        <a:pt x="2360" y="1046"/>
                        <a:pt x="1856" y="726"/>
                        <a:pt x="1238" y="428"/>
                      </a:cubicBezTo>
                      <a:cubicBezTo>
                        <a:pt x="687" y="172"/>
                        <a:pt x="22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3484946" y="2350576"/>
                  <a:ext cx="99844" cy="47260"/>
                </a:xfrm>
                <a:custGeom>
                  <a:avLst/>
                  <a:gdLst/>
                  <a:ahLst/>
                  <a:cxnLst/>
                  <a:rect l="l" t="t" r="r" b="b"/>
                  <a:pathLst>
                    <a:path w="3507" h="1660" extrusionOk="0">
                      <a:moveTo>
                        <a:pt x="76" y="1"/>
                      </a:moveTo>
                      <a:cubicBezTo>
                        <a:pt x="34" y="1"/>
                        <a:pt x="8" y="8"/>
                        <a:pt x="1" y="23"/>
                      </a:cubicBezTo>
                      <a:cubicBezTo>
                        <a:pt x="1" y="69"/>
                        <a:pt x="184" y="138"/>
                        <a:pt x="505" y="275"/>
                      </a:cubicBezTo>
                      <a:cubicBezTo>
                        <a:pt x="826" y="412"/>
                        <a:pt x="1261" y="596"/>
                        <a:pt x="1742" y="825"/>
                      </a:cubicBezTo>
                      <a:cubicBezTo>
                        <a:pt x="2223" y="1054"/>
                        <a:pt x="2658" y="1283"/>
                        <a:pt x="2956" y="1421"/>
                      </a:cubicBezTo>
                      <a:cubicBezTo>
                        <a:pt x="3229" y="1557"/>
                        <a:pt x="3402" y="1660"/>
                        <a:pt x="3462" y="1660"/>
                      </a:cubicBezTo>
                      <a:cubicBezTo>
                        <a:pt x="3473" y="1660"/>
                        <a:pt x="3480" y="1657"/>
                        <a:pt x="3483" y="1650"/>
                      </a:cubicBezTo>
                      <a:cubicBezTo>
                        <a:pt x="3506" y="1627"/>
                        <a:pt x="3346" y="1466"/>
                        <a:pt x="3071" y="1260"/>
                      </a:cubicBezTo>
                      <a:cubicBezTo>
                        <a:pt x="2681" y="1008"/>
                        <a:pt x="2292" y="779"/>
                        <a:pt x="1857" y="596"/>
                      </a:cubicBezTo>
                      <a:cubicBezTo>
                        <a:pt x="1444" y="390"/>
                        <a:pt x="1009" y="229"/>
                        <a:pt x="573" y="115"/>
                      </a:cubicBezTo>
                      <a:cubicBezTo>
                        <a:pt x="339" y="36"/>
                        <a:pt x="168"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3502570" y="2401026"/>
                  <a:ext cx="67218" cy="31943"/>
                </a:xfrm>
                <a:custGeom>
                  <a:avLst/>
                  <a:gdLst/>
                  <a:ahLst/>
                  <a:cxnLst/>
                  <a:rect l="l" t="t" r="r" b="b"/>
                  <a:pathLst>
                    <a:path w="2361" h="1122" extrusionOk="0">
                      <a:moveTo>
                        <a:pt x="86" y="1"/>
                      </a:moveTo>
                      <a:cubicBezTo>
                        <a:pt x="63" y="1"/>
                        <a:pt x="49" y="5"/>
                        <a:pt x="46" y="15"/>
                      </a:cubicBezTo>
                      <a:cubicBezTo>
                        <a:pt x="0" y="61"/>
                        <a:pt x="504" y="359"/>
                        <a:pt x="1123" y="680"/>
                      </a:cubicBezTo>
                      <a:cubicBezTo>
                        <a:pt x="1699" y="947"/>
                        <a:pt x="2182" y="1122"/>
                        <a:pt x="2308" y="1122"/>
                      </a:cubicBezTo>
                      <a:cubicBezTo>
                        <a:pt x="2323" y="1122"/>
                        <a:pt x="2333" y="1120"/>
                        <a:pt x="2337" y="1115"/>
                      </a:cubicBezTo>
                      <a:cubicBezTo>
                        <a:pt x="2360" y="1046"/>
                        <a:pt x="1879" y="725"/>
                        <a:pt x="1238" y="428"/>
                      </a:cubicBezTo>
                      <a:cubicBezTo>
                        <a:pt x="707" y="172"/>
                        <a:pt x="226" y="1"/>
                        <a:pt x="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3454938" y="2422322"/>
                  <a:ext cx="99844" cy="47089"/>
                </a:xfrm>
                <a:custGeom>
                  <a:avLst/>
                  <a:gdLst/>
                  <a:ahLst/>
                  <a:cxnLst/>
                  <a:rect l="l" t="t" r="r" b="b"/>
                  <a:pathLst>
                    <a:path w="3507" h="1654" extrusionOk="0">
                      <a:moveTo>
                        <a:pt x="96" y="0"/>
                      </a:moveTo>
                      <a:cubicBezTo>
                        <a:pt x="49" y="0"/>
                        <a:pt x="24" y="8"/>
                        <a:pt x="24" y="23"/>
                      </a:cubicBezTo>
                      <a:cubicBezTo>
                        <a:pt x="1" y="69"/>
                        <a:pt x="207" y="138"/>
                        <a:pt x="528" y="275"/>
                      </a:cubicBezTo>
                      <a:cubicBezTo>
                        <a:pt x="848" y="413"/>
                        <a:pt x="1284" y="596"/>
                        <a:pt x="1765" y="825"/>
                      </a:cubicBezTo>
                      <a:cubicBezTo>
                        <a:pt x="2246" y="1054"/>
                        <a:pt x="2658" y="1260"/>
                        <a:pt x="2979" y="1421"/>
                      </a:cubicBezTo>
                      <a:cubicBezTo>
                        <a:pt x="3247" y="1565"/>
                        <a:pt x="3422" y="1653"/>
                        <a:pt x="3471" y="1653"/>
                      </a:cubicBezTo>
                      <a:cubicBezTo>
                        <a:pt x="3477" y="1653"/>
                        <a:pt x="3481" y="1652"/>
                        <a:pt x="3483" y="1650"/>
                      </a:cubicBezTo>
                      <a:cubicBezTo>
                        <a:pt x="3506" y="1627"/>
                        <a:pt x="3369" y="1467"/>
                        <a:pt x="3071" y="1238"/>
                      </a:cubicBezTo>
                      <a:cubicBezTo>
                        <a:pt x="2315" y="733"/>
                        <a:pt x="1467" y="344"/>
                        <a:pt x="596" y="92"/>
                      </a:cubicBezTo>
                      <a:cubicBezTo>
                        <a:pt x="367" y="31"/>
                        <a:pt x="18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3473216" y="2472345"/>
                  <a:ext cx="67218" cy="31943"/>
                </a:xfrm>
                <a:custGeom>
                  <a:avLst/>
                  <a:gdLst/>
                  <a:ahLst/>
                  <a:cxnLst/>
                  <a:rect l="l" t="t" r="r" b="b"/>
                  <a:pathLst>
                    <a:path w="2361" h="1122" extrusionOk="0">
                      <a:moveTo>
                        <a:pt x="69" y="1"/>
                      </a:moveTo>
                      <a:cubicBezTo>
                        <a:pt x="56" y="1"/>
                        <a:pt x="48" y="3"/>
                        <a:pt x="46" y="7"/>
                      </a:cubicBezTo>
                      <a:cubicBezTo>
                        <a:pt x="0" y="76"/>
                        <a:pt x="504" y="374"/>
                        <a:pt x="1123" y="672"/>
                      </a:cubicBezTo>
                      <a:cubicBezTo>
                        <a:pt x="1674" y="947"/>
                        <a:pt x="2141" y="1122"/>
                        <a:pt x="2290" y="1122"/>
                      </a:cubicBezTo>
                      <a:cubicBezTo>
                        <a:pt x="2315" y="1122"/>
                        <a:pt x="2331" y="1117"/>
                        <a:pt x="2337" y="1107"/>
                      </a:cubicBezTo>
                      <a:cubicBezTo>
                        <a:pt x="2360" y="1061"/>
                        <a:pt x="1879" y="741"/>
                        <a:pt x="1238" y="443"/>
                      </a:cubicBezTo>
                      <a:cubicBezTo>
                        <a:pt x="682" y="176"/>
                        <a:pt x="18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 name="Google Shape;221;p9"/>
            <p:cNvGrpSpPr/>
            <p:nvPr/>
          </p:nvGrpSpPr>
          <p:grpSpPr>
            <a:xfrm rot="5400000" flipH="1">
              <a:off x="8403001" y="1552887"/>
              <a:ext cx="309215" cy="272430"/>
              <a:chOff x="3890683" y="1390057"/>
              <a:chExt cx="309215" cy="272430"/>
            </a:xfrm>
          </p:grpSpPr>
          <p:sp>
            <p:nvSpPr>
              <p:cNvPr id="222" name="Google Shape;222;p9"/>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331"/>
        <p:cNvGrpSpPr/>
        <p:nvPr/>
      </p:nvGrpSpPr>
      <p:grpSpPr>
        <a:xfrm>
          <a:off x="0" y="0"/>
          <a:ext cx="0" cy="0"/>
          <a:chOff x="0" y="0"/>
          <a:chExt cx="0" cy="0"/>
        </a:xfrm>
      </p:grpSpPr>
      <p:sp>
        <p:nvSpPr>
          <p:cNvPr id="332" name="Google Shape;332;p15"/>
          <p:cNvSpPr txBox="1">
            <a:spLocks noGrp="1"/>
          </p:cNvSpPr>
          <p:nvPr>
            <p:ph type="title"/>
          </p:nvPr>
        </p:nvSpPr>
        <p:spPr>
          <a:xfrm>
            <a:off x="713225" y="387100"/>
            <a:ext cx="578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5"/>
          <p:cNvSpPr txBox="1">
            <a:spLocks noGrp="1"/>
          </p:cNvSpPr>
          <p:nvPr>
            <p:ph type="title" idx="2"/>
          </p:nvPr>
        </p:nvSpPr>
        <p:spPr>
          <a:xfrm>
            <a:off x="4658900" y="1334523"/>
            <a:ext cx="3771900" cy="42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None/>
              <a:defRPr sz="2400">
                <a:solidFill>
                  <a:schemeClr val="accent1"/>
                </a:solidFill>
              </a:defRPr>
            </a:lvl1pPr>
            <a:lvl2pPr lvl="1" rtl="0">
              <a:lnSpc>
                <a:spcPct val="100000"/>
              </a:lnSpc>
              <a:spcBef>
                <a:spcPts val="0"/>
              </a:spcBef>
              <a:spcAft>
                <a:spcPts val="0"/>
              </a:spcAft>
              <a:buClr>
                <a:schemeClr val="accent1"/>
              </a:buClr>
              <a:buSzPts val="2400"/>
              <a:buNone/>
              <a:defRPr sz="2400">
                <a:solidFill>
                  <a:schemeClr val="accent1"/>
                </a:solidFill>
              </a:defRPr>
            </a:lvl2pPr>
            <a:lvl3pPr lvl="2" rtl="0">
              <a:lnSpc>
                <a:spcPct val="100000"/>
              </a:lnSpc>
              <a:spcBef>
                <a:spcPts val="0"/>
              </a:spcBef>
              <a:spcAft>
                <a:spcPts val="0"/>
              </a:spcAft>
              <a:buClr>
                <a:schemeClr val="accent1"/>
              </a:buClr>
              <a:buSzPts val="2400"/>
              <a:buNone/>
              <a:defRPr sz="2400">
                <a:solidFill>
                  <a:schemeClr val="accent1"/>
                </a:solidFill>
              </a:defRPr>
            </a:lvl3pPr>
            <a:lvl4pPr lvl="3" rtl="0">
              <a:lnSpc>
                <a:spcPct val="100000"/>
              </a:lnSpc>
              <a:spcBef>
                <a:spcPts val="0"/>
              </a:spcBef>
              <a:spcAft>
                <a:spcPts val="0"/>
              </a:spcAft>
              <a:buClr>
                <a:schemeClr val="accent1"/>
              </a:buClr>
              <a:buSzPts val="2400"/>
              <a:buNone/>
              <a:defRPr sz="2400">
                <a:solidFill>
                  <a:schemeClr val="accent1"/>
                </a:solidFill>
              </a:defRPr>
            </a:lvl4pPr>
            <a:lvl5pPr lvl="4" rtl="0">
              <a:lnSpc>
                <a:spcPct val="100000"/>
              </a:lnSpc>
              <a:spcBef>
                <a:spcPts val="0"/>
              </a:spcBef>
              <a:spcAft>
                <a:spcPts val="0"/>
              </a:spcAft>
              <a:buClr>
                <a:schemeClr val="accent1"/>
              </a:buClr>
              <a:buSzPts val="2400"/>
              <a:buNone/>
              <a:defRPr sz="2400">
                <a:solidFill>
                  <a:schemeClr val="accent1"/>
                </a:solidFill>
              </a:defRPr>
            </a:lvl5pPr>
            <a:lvl6pPr lvl="5" rtl="0">
              <a:lnSpc>
                <a:spcPct val="100000"/>
              </a:lnSpc>
              <a:spcBef>
                <a:spcPts val="0"/>
              </a:spcBef>
              <a:spcAft>
                <a:spcPts val="0"/>
              </a:spcAft>
              <a:buClr>
                <a:schemeClr val="accent1"/>
              </a:buClr>
              <a:buSzPts val="2400"/>
              <a:buNone/>
              <a:defRPr sz="2400">
                <a:solidFill>
                  <a:schemeClr val="accent1"/>
                </a:solidFill>
              </a:defRPr>
            </a:lvl6pPr>
            <a:lvl7pPr lvl="6" rtl="0">
              <a:lnSpc>
                <a:spcPct val="100000"/>
              </a:lnSpc>
              <a:spcBef>
                <a:spcPts val="0"/>
              </a:spcBef>
              <a:spcAft>
                <a:spcPts val="0"/>
              </a:spcAft>
              <a:buClr>
                <a:schemeClr val="accent1"/>
              </a:buClr>
              <a:buSzPts val="2400"/>
              <a:buNone/>
              <a:defRPr sz="2400">
                <a:solidFill>
                  <a:schemeClr val="accent1"/>
                </a:solidFill>
              </a:defRPr>
            </a:lvl7pPr>
            <a:lvl8pPr lvl="7" rtl="0">
              <a:lnSpc>
                <a:spcPct val="100000"/>
              </a:lnSpc>
              <a:spcBef>
                <a:spcPts val="0"/>
              </a:spcBef>
              <a:spcAft>
                <a:spcPts val="0"/>
              </a:spcAft>
              <a:buClr>
                <a:schemeClr val="accent1"/>
              </a:buClr>
              <a:buSzPts val="2400"/>
              <a:buNone/>
              <a:defRPr sz="2400">
                <a:solidFill>
                  <a:schemeClr val="accent1"/>
                </a:solidFill>
              </a:defRPr>
            </a:lvl8pPr>
            <a:lvl9pPr lvl="8"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334" name="Google Shape;334;p15"/>
          <p:cNvSpPr txBox="1">
            <a:spLocks noGrp="1"/>
          </p:cNvSpPr>
          <p:nvPr>
            <p:ph type="subTitle" idx="1"/>
          </p:nvPr>
        </p:nvSpPr>
        <p:spPr>
          <a:xfrm>
            <a:off x="4658900" y="1649902"/>
            <a:ext cx="3771900" cy="62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335" name="Google Shape;335;p15"/>
          <p:cNvSpPr txBox="1">
            <a:spLocks noGrp="1"/>
          </p:cNvSpPr>
          <p:nvPr>
            <p:ph type="title" idx="3"/>
          </p:nvPr>
        </p:nvSpPr>
        <p:spPr>
          <a:xfrm>
            <a:off x="4658900" y="3694323"/>
            <a:ext cx="3771900" cy="42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None/>
              <a:defRPr sz="2400">
                <a:solidFill>
                  <a:schemeClr val="accent1"/>
                </a:solidFill>
              </a:defRPr>
            </a:lvl1pPr>
            <a:lvl2pPr lvl="1" rtl="0">
              <a:lnSpc>
                <a:spcPct val="100000"/>
              </a:lnSpc>
              <a:spcBef>
                <a:spcPts val="0"/>
              </a:spcBef>
              <a:spcAft>
                <a:spcPts val="0"/>
              </a:spcAft>
              <a:buClr>
                <a:schemeClr val="accent1"/>
              </a:buClr>
              <a:buSzPts val="2400"/>
              <a:buNone/>
              <a:defRPr sz="2400">
                <a:solidFill>
                  <a:schemeClr val="accent1"/>
                </a:solidFill>
              </a:defRPr>
            </a:lvl2pPr>
            <a:lvl3pPr lvl="2" rtl="0">
              <a:lnSpc>
                <a:spcPct val="100000"/>
              </a:lnSpc>
              <a:spcBef>
                <a:spcPts val="0"/>
              </a:spcBef>
              <a:spcAft>
                <a:spcPts val="0"/>
              </a:spcAft>
              <a:buClr>
                <a:schemeClr val="accent1"/>
              </a:buClr>
              <a:buSzPts val="2400"/>
              <a:buNone/>
              <a:defRPr sz="2400">
                <a:solidFill>
                  <a:schemeClr val="accent1"/>
                </a:solidFill>
              </a:defRPr>
            </a:lvl3pPr>
            <a:lvl4pPr lvl="3" rtl="0">
              <a:lnSpc>
                <a:spcPct val="100000"/>
              </a:lnSpc>
              <a:spcBef>
                <a:spcPts val="0"/>
              </a:spcBef>
              <a:spcAft>
                <a:spcPts val="0"/>
              </a:spcAft>
              <a:buClr>
                <a:schemeClr val="accent1"/>
              </a:buClr>
              <a:buSzPts val="2400"/>
              <a:buNone/>
              <a:defRPr sz="2400">
                <a:solidFill>
                  <a:schemeClr val="accent1"/>
                </a:solidFill>
              </a:defRPr>
            </a:lvl4pPr>
            <a:lvl5pPr lvl="4" rtl="0">
              <a:lnSpc>
                <a:spcPct val="100000"/>
              </a:lnSpc>
              <a:spcBef>
                <a:spcPts val="0"/>
              </a:spcBef>
              <a:spcAft>
                <a:spcPts val="0"/>
              </a:spcAft>
              <a:buClr>
                <a:schemeClr val="accent1"/>
              </a:buClr>
              <a:buSzPts val="2400"/>
              <a:buNone/>
              <a:defRPr sz="2400">
                <a:solidFill>
                  <a:schemeClr val="accent1"/>
                </a:solidFill>
              </a:defRPr>
            </a:lvl5pPr>
            <a:lvl6pPr lvl="5" rtl="0">
              <a:lnSpc>
                <a:spcPct val="100000"/>
              </a:lnSpc>
              <a:spcBef>
                <a:spcPts val="0"/>
              </a:spcBef>
              <a:spcAft>
                <a:spcPts val="0"/>
              </a:spcAft>
              <a:buClr>
                <a:schemeClr val="accent1"/>
              </a:buClr>
              <a:buSzPts val="2400"/>
              <a:buNone/>
              <a:defRPr sz="2400">
                <a:solidFill>
                  <a:schemeClr val="accent1"/>
                </a:solidFill>
              </a:defRPr>
            </a:lvl6pPr>
            <a:lvl7pPr lvl="6" rtl="0">
              <a:lnSpc>
                <a:spcPct val="100000"/>
              </a:lnSpc>
              <a:spcBef>
                <a:spcPts val="0"/>
              </a:spcBef>
              <a:spcAft>
                <a:spcPts val="0"/>
              </a:spcAft>
              <a:buClr>
                <a:schemeClr val="accent1"/>
              </a:buClr>
              <a:buSzPts val="2400"/>
              <a:buNone/>
              <a:defRPr sz="2400">
                <a:solidFill>
                  <a:schemeClr val="accent1"/>
                </a:solidFill>
              </a:defRPr>
            </a:lvl7pPr>
            <a:lvl8pPr lvl="7" rtl="0">
              <a:lnSpc>
                <a:spcPct val="100000"/>
              </a:lnSpc>
              <a:spcBef>
                <a:spcPts val="0"/>
              </a:spcBef>
              <a:spcAft>
                <a:spcPts val="0"/>
              </a:spcAft>
              <a:buClr>
                <a:schemeClr val="accent1"/>
              </a:buClr>
              <a:buSzPts val="2400"/>
              <a:buNone/>
              <a:defRPr sz="2400">
                <a:solidFill>
                  <a:schemeClr val="accent1"/>
                </a:solidFill>
              </a:defRPr>
            </a:lvl8pPr>
            <a:lvl9pPr lvl="8"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336" name="Google Shape;336;p15"/>
          <p:cNvSpPr txBox="1">
            <a:spLocks noGrp="1"/>
          </p:cNvSpPr>
          <p:nvPr>
            <p:ph type="subTitle" idx="4"/>
          </p:nvPr>
        </p:nvSpPr>
        <p:spPr>
          <a:xfrm>
            <a:off x="4658900" y="4005352"/>
            <a:ext cx="3771900" cy="62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337" name="Google Shape;337;p15"/>
          <p:cNvSpPr txBox="1">
            <a:spLocks noGrp="1"/>
          </p:cNvSpPr>
          <p:nvPr>
            <p:ph type="title" idx="5"/>
          </p:nvPr>
        </p:nvSpPr>
        <p:spPr>
          <a:xfrm>
            <a:off x="4658900" y="2514423"/>
            <a:ext cx="3771900" cy="42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None/>
              <a:defRPr sz="2400">
                <a:solidFill>
                  <a:schemeClr val="accent1"/>
                </a:solidFill>
              </a:defRPr>
            </a:lvl1pPr>
            <a:lvl2pPr lvl="1" rtl="0">
              <a:lnSpc>
                <a:spcPct val="100000"/>
              </a:lnSpc>
              <a:spcBef>
                <a:spcPts val="0"/>
              </a:spcBef>
              <a:spcAft>
                <a:spcPts val="0"/>
              </a:spcAft>
              <a:buClr>
                <a:schemeClr val="accent1"/>
              </a:buClr>
              <a:buSzPts val="2400"/>
              <a:buNone/>
              <a:defRPr sz="2400">
                <a:solidFill>
                  <a:schemeClr val="accent1"/>
                </a:solidFill>
              </a:defRPr>
            </a:lvl2pPr>
            <a:lvl3pPr lvl="2" rtl="0">
              <a:lnSpc>
                <a:spcPct val="100000"/>
              </a:lnSpc>
              <a:spcBef>
                <a:spcPts val="0"/>
              </a:spcBef>
              <a:spcAft>
                <a:spcPts val="0"/>
              </a:spcAft>
              <a:buClr>
                <a:schemeClr val="accent1"/>
              </a:buClr>
              <a:buSzPts val="2400"/>
              <a:buNone/>
              <a:defRPr sz="2400">
                <a:solidFill>
                  <a:schemeClr val="accent1"/>
                </a:solidFill>
              </a:defRPr>
            </a:lvl3pPr>
            <a:lvl4pPr lvl="3" rtl="0">
              <a:lnSpc>
                <a:spcPct val="100000"/>
              </a:lnSpc>
              <a:spcBef>
                <a:spcPts val="0"/>
              </a:spcBef>
              <a:spcAft>
                <a:spcPts val="0"/>
              </a:spcAft>
              <a:buClr>
                <a:schemeClr val="accent1"/>
              </a:buClr>
              <a:buSzPts val="2400"/>
              <a:buNone/>
              <a:defRPr sz="2400">
                <a:solidFill>
                  <a:schemeClr val="accent1"/>
                </a:solidFill>
              </a:defRPr>
            </a:lvl4pPr>
            <a:lvl5pPr lvl="4" rtl="0">
              <a:lnSpc>
                <a:spcPct val="100000"/>
              </a:lnSpc>
              <a:spcBef>
                <a:spcPts val="0"/>
              </a:spcBef>
              <a:spcAft>
                <a:spcPts val="0"/>
              </a:spcAft>
              <a:buClr>
                <a:schemeClr val="accent1"/>
              </a:buClr>
              <a:buSzPts val="2400"/>
              <a:buNone/>
              <a:defRPr sz="2400">
                <a:solidFill>
                  <a:schemeClr val="accent1"/>
                </a:solidFill>
              </a:defRPr>
            </a:lvl5pPr>
            <a:lvl6pPr lvl="5" rtl="0">
              <a:lnSpc>
                <a:spcPct val="100000"/>
              </a:lnSpc>
              <a:spcBef>
                <a:spcPts val="0"/>
              </a:spcBef>
              <a:spcAft>
                <a:spcPts val="0"/>
              </a:spcAft>
              <a:buClr>
                <a:schemeClr val="accent1"/>
              </a:buClr>
              <a:buSzPts val="2400"/>
              <a:buNone/>
              <a:defRPr sz="2400">
                <a:solidFill>
                  <a:schemeClr val="accent1"/>
                </a:solidFill>
              </a:defRPr>
            </a:lvl6pPr>
            <a:lvl7pPr lvl="6" rtl="0">
              <a:lnSpc>
                <a:spcPct val="100000"/>
              </a:lnSpc>
              <a:spcBef>
                <a:spcPts val="0"/>
              </a:spcBef>
              <a:spcAft>
                <a:spcPts val="0"/>
              </a:spcAft>
              <a:buClr>
                <a:schemeClr val="accent1"/>
              </a:buClr>
              <a:buSzPts val="2400"/>
              <a:buNone/>
              <a:defRPr sz="2400">
                <a:solidFill>
                  <a:schemeClr val="accent1"/>
                </a:solidFill>
              </a:defRPr>
            </a:lvl7pPr>
            <a:lvl8pPr lvl="7" rtl="0">
              <a:lnSpc>
                <a:spcPct val="100000"/>
              </a:lnSpc>
              <a:spcBef>
                <a:spcPts val="0"/>
              </a:spcBef>
              <a:spcAft>
                <a:spcPts val="0"/>
              </a:spcAft>
              <a:buClr>
                <a:schemeClr val="accent1"/>
              </a:buClr>
              <a:buSzPts val="2400"/>
              <a:buNone/>
              <a:defRPr sz="2400">
                <a:solidFill>
                  <a:schemeClr val="accent1"/>
                </a:solidFill>
              </a:defRPr>
            </a:lvl8pPr>
            <a:lvl9pPr lvl="8"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338" name="Google Shape;338;p15"/>
          <p:cNvSpPr txBox="1">
            <a:spLocks noGrp="1"/>
          </p:cNvSpPr>
          <p:nvPr>
            <p:ph type="subTitle" idx="6"/>
          </p:nvPr>
        </p:nvSpPr>
        <p:spPr>
          <a:xfrm>
            <a:off x="4658900" y="2827627"/>
            <a:ext cx="3771900" cy="62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grpSp>
        <p:nvGrpSpPr>
          <p:cNvPr id="339" name="Google Shape;339;p15"/>
          <p:cNvGrpSpPr/>
          <p:nvPr/>
        </p:nvGrpSpPr>
        <p:grpSpPr>
          <a:xfrm>
            <a:off x="6592120" y="184015"/>
            <a:ext cx="2243308" cy="1251215"/>
            <a:chOff x="6744520" y="184015"/>
            <a:chExt cx="2243308" cy="1251215"/>
          </a:xfrm>
        </p:grpSpPr>
        <p:grpSp>
          <p:nvGrpSpPr>
            <p:cNvPr id="340" name="Google Shape;340;p15"/>
            <p:cNvGrpSpPr/>
            <p:nvPr/>
          </p:nvGrpSpPr>
          <p:grpSpPr>
            <a:xfrm>
              <a:off x="7855428" y="310413"/>
              <a:ext cx="1132401" cy="1124818"/>
              <a:chOff x="2399528" y="668550"/>
              <a:chExt cx="1132401" cy="1124818"/>
            </a:xfrm>
          </p:grpSpPr>
          <p:sp>
            <p:nvSpPr>
              <p:cNvPr id="341" name="Google Shape;341;p15"/>
              <p:cNvSpPr/>
              <p:nvPr/>
            </p:nvSpPr>
            <p:spPr>
              <a:xfrm>
                <a:off x="2520187" y="668550"/>
                <a:ext cx="68527" cy="64371"/>
              </a:xfrm>
              <a:custGeom>
                <a:avLst/>
                <a:gdLst/>
                <a:ahLst/>
                <a:cxnLst/>
                <a:rect l="l" t="t" r="r" b="b"/>
                <a:pathLst>
                  <a:path w="2407" h="2261" extrusionOk="0">
                    <a:moveTo>
                      <a:pt x="924" y="1"/>
                    </a:moveTo>
                    <a:cubicBezTo>
                      <a:pt x="594" y="1"/>
                      <a:pt x="316" y="73"/>
                      <a:pt x="230" y="174"/>
                    </a:cubicBezTo>
                    <a:cubicBezTo>
                      <a:pt x="70" y="357"/>
                      <a:pt x="1" y="1961"/>
                      <a:pt x="253" y="2076"/>
                    </a:cubicBezTo>
                    <a:cubicBezTo>
                      <a:pt x="596" y="2204"/>
                      <a:pt x="904" y="2261"/>
                      <a:pt x="1172" y="2261"/>
                    </a:cubicBezTo>
                    <a:cubicBezTo>
                      <a:pt x="1960" y="2261"/>
                      <a:pt x="2407" y="1769"/>
                      <a:pt x="2407" y="1136"/>
                    </a:cubicBezTo>
                    <a:cubicBezTo>
                      <a:pt x="2407" y="274"/>
                      <a:pt x="1567" y="1"/>
                      <a:pt x="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2575648" y="1086074"/>
                <a:ext cx="186564" cy="140841"/>
              </a:xfrm>
              <a:custGeom>
                <a:avLst/>
                <a:gdLst/>
                <a:ahLst/>
                <a:cxnLst/>
                <a:rect l="l" t="t" r="r" b="b"/>
                <a:pathLst>
                  <a:path w="6553" h="4947" extrusionOk="0">
                    <a:moveTo>
                      <a:pt x="3277" y="1"/>
                    </a:moveTo>
                    <a:cubicBezTo>
                      <a:pt x="2807" y="1"/>
                      <a:pt x="2337" y="12"/>
                      <a:pt x="1879" y="35"/>
                    </a:cubicBezTo>
                    <a:cubicBezTo>
                      <a:pt x="825" y="81"/>
                      <a:pt x="161" y="356"/>
                      <a:pt x="92" y="1639"/>
                    </a:cubicBezTo>
                    <a:cubicBezTo>
                      <a:pt x="0" y="2738"/>
                      <a:pt x="321" y="3976"/>
                      <a:pt x="1306" y="4526"/>
                    </a:cubicBezTo>
                    <a:cubicBezTo>
                      <a:pt x="1827" y="4806"/>
                      <a:pt x="2419" y="4947"/>
                      <a:pt x="3019" y="4947"/>
                    </a:cubicBezTo>
                    <a:cubicBezTo>
                      <a:pt x="3105" y="4947"/>
                      <a:pt x="3191" y="4944"/>
                      <a:pt x="3277" y="4938"/>
                    </a:cubicBezTo>
                    <a:cubicBezTo>
                      <a:pt x="3363" y="4944"/>
                      <a:pt x="3448" y="4947"/>
                      <a:pt x="3534" y="4947"/>
                    </a:cubicBezTo>
                    <a:cubicBezTo>
                      <a:pt x="4134" y="4947"/>
                      <a:pt x="4726" y="4806"/>
                      <a:pt x="5247" y="4526"/>
                    </a:cubicBezTo>
                    <a:cubicBezTo>
                      <a:pt x="6232" y="3976"/>
                      <a:pt x="6553" y="2738"/>
                      <a:pt x="6484" y="1639"/>
                    </a:cubicBezTo>
                    <a:cubicBezTo>
                      <a:pt x="6393" y="356"/>
                      <a:pt x="5728" y="81"/>
                      <a:pt x="4674" y="35"/>
                    </a:cubicBezTo>
                    <a:cubicBezTo>
                      <a:pt x="4216" y="12"/>
                      <a:pt x="3746" y="1"/>
                      <a:pt x="3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2640874" y="1225353"/>
                <a:ext cx="891054" cy="558382"/>
              </a:xfrm>
              <a:custGeom>
                <a:avLst/>
                <a:gdLst/>
                <a:ahLst/>
                <a:cxnLst/>
                <a:rect l="l" t="t" r="r" b="b"/>
                <a:pathLst>
                  <a:path w="31298" h="19613" extrusionOk="0">
                    <a:moveTo>
                      <a:pt x="161" y="0"/>
                    </a:moveTo>
                    <a:lnTo>
                      <a:pt x="161" y="0"/>
                    </a:lnTo>
                    <a:cubicBezTo>
                      <a:pt x="0" y="1970"/>
                      <a:pt x="688" y="3918"/>
                      <a:pt x="2040" y="5361"/>
                    </a:cubicBezTo>
                    <a:cubicBezTo>
                      <a:pt x="3744" y="7102"/>
                      <a:pt x="6048" y="8066"/>
                      <a:pt x="8426" y="8066"/>
                    </a:cubicBezTo>
                    <a:cubicBezTo>
                      <a:pt x="9022" y="8066"/>
                      <a:pt x="9622" y="8005"/>
                      <a:pt x="10219" y="7882"/>
                    </a:cubicBezTo>
                    <a:cubicBezTo>
                      <a:pt x="11662" y="7561"/>
                      <a:pt x="13083" y="7148"/>
                      <a:pt x="14457" y="6644"/>
                    </a:cubicBezTo>
                    <a:cubicBezTo>
                      <a:pt x="16680" y="5911"/>
                      <a:pt x="18765" y="5224"/>
                      <a:pt x="21331" y="5155"/>
                    </a:cubicBezTo>
                    <a:cubicBezTo>
                      <a:pt x="21456" y="5150"/>
                      <a:pt x="21581" y="5147"/>
                      <a:pt x="21705" y="5147"/>
                    </a:cubicBezTo>
                    <a:cubicBezTo>
                      <a:pt x="24251" y="5147"/>
                      <a:pt x="26683" y="6256"/>
                      <a:pt x="28365" y="8157"/>
                    </a:cubicBezTo>
                    <a:cubicBezTo>
                      <a:pt x="29648" y="9692"/>
                      <a:pt x="30220" y="11662"/>
                      <a:pt x="29991" y="13655"/>
                    </a:cubicBezTo>
                    <a:cubicBezTo>
                      <a:pt x="29831" y="15511"/>
                      <a:pt x="28640" y="17115"/>
                      <a:pt x="26921" y="17848"/>
                    </a:cubicBezTo>
                    <a:cubicBezTo>
                      <a:pt x="26008" y="18246"/>
                      <a:pt x="25034" y="18447"/>
                      <a:pt x="24065" y="18447"/>
                    </a:cubicBezTo>
                    <a:cubicBezTo>
                      <a:pt x="23139" y="18447"/>
                      <a:pt x="22216" y="18263"/>
                      <a:pt x="21354" y="17894"/>
                    </a:cubicBezTo>
                    <a:cubicBezTo>
                      <a:pt x="21239" y="18100"/>
                      <a:pt x="21125" y="18306"/>
                      <a:pt x="20987" y="18490"/>
                    </a:cubicBezTo>
                    <a:cubicBezTo>
                      <a:pt x="20896" y="18627"/>
                      <a:pt x="20804" y="18742"/>
                      <a:pt x="20712" y="18856"/>
                    </a:cubicBezTo>
                    <a:cubicBezTo>
                      <a:pt x="21789" y="19337"/>
                      <a:pt x="22958" y="19589"/>
                      <a:pt x="24149" y="19612"/>
                    </a:cubicBezTo>
                    <a:cubicBezTo>
                      <a:pt x="25226" y="19612"/>
                      <a:pt x="26326" y="19360"/>
                      <a:pt x="27311" y="18925"/>
                    </a:cubicBezTo>
                    <a:cubicBezTo>
                      <a:pt x="29396" y="18008"/>
                      <a:pt x="30839" y="16038"/>
                      <a:pt x="31045" y="13770"/>
                    </a:cubicBezTo>
                    <a:cubicBezTo>
                      <a:pt x="31297" y="11456"/>
                      <a:pt x="30610" y="9142"/>
                      <a:pt x="29121" y="7378"/>
                    </a:cubicBezTo>
                    <a:cubicBezTo>
                      <a:pt x="27234" y="5206"/>
                      <a:pt x="24529" y="3979"/>
                      <a:pt x="21688" y="3979"/>
                    </a:cubicBezTo>
                    <a:cubicBezTo>
                      <a:pt x="21561" y="3979"/>
                      <a:pt x="21435" y="3982"/>
                      <a:pt x="21308" y="3987"/>
                    </a:cubicBezTo>
                    <a:cubicBezTo>
                      <a:pt x="18582" y="4055"/>
                      <a:pt x="16428" y="4766"/>
                      <a:pt x="14160" y="5522"/>
                    </a:cubicBezTo>
                    <a:cubicBezTo>
                      <a:pt x="12808" y="6003"/>
                      <a:pt x="11410" y="6415"/>
                      <a:pt x="10013" y="6736"/>
                    </a:cubicBezTo>
                    <a:cubicBezTo>
                      <a:pt x="9481" y="6847"/>
                      <a:pt x="8947" y="6901"/>
                      <a:pt x="8417" y="6901"/>
                    </a:cubicBezTo>
                    <a:cubicBezTo>
                      <a:pt x="6321" y="6901"/>
                      <a:pt x="4295" y="6055"/>
                      <a:pt x="2796" y="4537"/>
                    </a:cubicBezTo>
                    <a:cubicBezTo>
                      <a:pt x="1650" y="3322"/>
                      <a:pt x="1077" y="1696"/>
                      <a:pt x="1215" y="46"/>
                    </a:cubicBezTo>
                    <a:lnTo>
                      <a:pt x="986" y="46"/>
                    </a:lnTo>
                    <a:cubicBezTo>
                      <a:pt x="711" y="46"/>
                      <a:pt x="436" y="46"/>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3023037" y="1560284"/>
                <a:ext cx="261041" cy="233084"/>
              </a:xfrm>
              <a:custGeom>
                <a:avLst/>
                <a:gdLst/>
                <a:ahLst/>
                <a:cxnLst/>
                <a:rect l="l" t="t" r="r" b="b"/>
                <a:pathLst>
                  <a:path w="9169" h="8187" extrusionOk="0">
                    <a:moveTo>
                      <a:pt x="4558" y="0"/>
                    </a:moveTo>
                    <a:cubicBezTo>
                      <a:pt x="2790" y="0"/>
                      <a:pt x="902" y="944"/>
                      <a:pt x="462" y="3564"/>
                    </a:cubicBezTo>
                    <a:cubicBezTo>
                      <a:pt x="1" y="6328"/>
                      <a:pt x="2341" y="8187"/>
                      <a:pt x="4610" y="8187"/>
                    </a:cubicBezTo>
                    <a:cubicBezTo>
                      <a:pt x="5725" y="8187"/>
                      <a:pt x="6824" y="7738"/>
                      <a:pt x="7564" y="6726"/>
                    </a:cubicBezTo>
                    <a:cubicBezTo>
                      <a:pt x="9168" y="4526"/>
                      <a:pt x="7908" y="494"/>
                      <a:pt x="5319" y="58"/>
                    </a:cubicBezTo>
                    <a:cubicBezTo>
                      <a:pt x="5071" y="20"/>
                      <a:pt x="4816" y="0"/>
                      <a:pt x="4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3046041" y="1606947"/>
                <a:ext cx="176713" cy="145026"/>
              </a:xfrm>
              <a:custGeom>
                <a:avLst/>
                <a:gdLst/>
                <a:ahLst/>
                <a:cxnLst/>
                <a:rect l="l" t="t" r="r" b="b"/>
                <a:pathLst>
                  <a:path w="6207" h="5094" extrusionOk="0">
                    <a:moveTo>
                      <a:pt x="3570" y="1"/>
                    </a:moveTo>
                    <a:cubicBezTo>
                      <a:pt x="1801" y="1"/>
                      <a:pt x="0" y="1718"/>
                      <a:pt x="1578" y="3964"/>
                    </a:cubicBezTo>
                    <a:cubicBezTo>
                      <a:pt x="2110" y="4687"/>
                      <a:pt x="3194" y="5094"/>
                      <a:pt x="3970" y="5094"/>
                    </a:cubicBezTo>
                    <a:cubicBezTo>
                      <a:pt x="4030" y="5094"/>
                      <a:pt x="4088" y="5091"/>
                      <a:pt x="4144" y="5087"/>
                    </a:cubicBezTo>
                    <a:cubicBezTo>
                      <a:pt x="5267" y="4949"/>
                      <a:pt x="6206" y="3414"/>
                      <a:pt x="6000" y="2200"/>
                    </a:cubicBezTo>
                    <a:cubicBezTo>
                      <a:pt x="5722" y="643"/>
                      <a:pt x="4652" y="1"/>
                      <a:pt x="3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749148" y="670514"/>
                <a:ext cx="68527" cy="64456"/>
              </a:xfrm>
              <a:custGeom>
                <a:avLst/>
                <a:gdLst/>
                <a:ahLst/>
                <a:cxnLst/>
                <a:rect l="l" t="t" r="r" b="b"/>
                <a:pathLst>
                  <a:path w="2407" h="2264" extrusionOk="0">
                    <a:moveTo>
                      <a:pt x="1483" y="1"/>
                    </a:moveTo>
                    <a:cubicBezTo>
                      <a:pt x="840" y="1"/>
                      <a:pt x="1" y="274"/>
                      <a:pt x="1" y="1136"/>
                    </a:cubicBezTo>
                    <a:cubicBezTo>
                      <a:pt x="1" y="1782"/>
                      <a:pt x="442" y="2264"/>
                      <a:pt x="1222" y="2264"/>
                    </a:cubicBezTo>
                    <a:cubicBezTo>
                      <a:pt x="1493" y="2264"/>
                      <a:pt x="1805" y="2206"/>
                      <a:pt x="2154" y="2076"/>
                    </a:cubicBezTo>
                    <a:cubicBezTo>
                      <a:pt x="2406" y="1961"/>
                      <a:pt x="2315" y="357"/>
                      <a:pt x="2177" y="174"/>
                    </a:cubicBezTo>
                    <a:cubicBezTo>
                      <a:pt x="2092" y="73"/>
                      <a:pt x="1813" y="1"/>
                      <a:pt x="1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399528" y="684579"/>
                <a:ext cx="181354" cy="460531"/>
              </a:xfrm>
              <a:custGeom>
                <a:avLst/>
                <a:gdLst/>
                <a:ahLst/>
                <a:cxnLst/>
                <a:rect l="l" t="t" r="r" b="b"/>
                <a:pathLst>
                  <a:path w="6370" h="16176" extrusionOk="0">
                    <a:moveTo>
                      <a:pt x="4330" y="1"/>
                    </a:moveTo>
                    <a:cubicBezTo>
                      <a:pt x="3070" y="161"/>
                      <a:pt x="1283" y="482"/>
                      <a:pt x="756" y="1971"/>
                    </a:cubicBezTo>
                    <a:cubicBezTo>
                      <a:pt x="481" y="2819"/>
                      <a:pt x="321" y="3712"/>
                      <a:pt x="252" y="4606"/>
                    </a:cubicBezTo>
                    <a:cubicBezTo>
                      <a:pt x="69" y="6370"/>
                      <a:pt x="0" y="8111"/>
                      <a:pt x="0" y="9875"/>
                    </a:cubicBezTo>
                    <a:cubicBezTo>
                      <a:pt x="0" y="11548"/>
                      <a:pt x="92" y="13518"/>
                      <a:pt x="1283" y="14756"/>
                    </a:cubicBezTo>
                    <a:cubicBezTo>
                      <a:pt x="2039" y="15580"/>
                      <a:pt x="4583" y="16039"/>
                      <a:pt x="6232" y="16176"/>
                    </a:cubicBezTo>
                    <a:lnTo>
                      <a:pt x="6232" y="15741"/>
                    </a:lnTo>
                    <a:cubicBezTo>
                      <a:pt x="6232" y="15489"/>
                      <a:pt x="6278" y="15260"/>
                      <a:pt x="6370" y="15030"/>
                    </a:cubicBezTo>
                    <a:cubicBezTo>
                      <a:pt x="4720" y="14893"/>
                      <a:pt x="2475" y="14412"/>
                      <a:pt x="2016" y="13931"/>
                    </a:cubicBezTo>
                    <a:lnTo>
                      <a:pt x="2039" y="13908"/>
                    </a:lnTo>
                    <a:cubicBezTo>
                      <a:pt x="1237" y="13083"/>
                      <a:pt x="1192" y="11548"/>
                      <a:pt x="1169" y="10402"/>
                    </a:cubicBezTo>
                    <a:cubicBezTo>
                      <a:pt x="1100" y="8867"/>
                      <a:pt x="1123" y="7355"/>
                      <a:pt x="1237" y="5843"/>
                    </a:cubicBezTo>
                    <a:cubicBezTo>
                      <a:pt x="1329" y="4720"/>
                      <a:pt x="1375" y="3460"/>
                      <a:pt x="1764" y="2406"/>
                    </a:cubicBezTo>
                    <a:cubicBezTo>
                      <a:pt x="2035" y="1657"/>
                      <a:pt x="3119" y="1154"/>
                      <a:pt x="4071" y="1154"/>
                    </a:cubicBezTo>
                    <a:cubicBezTo>
                      <a:pt x="4167" y="1154"/>
                      <a:pt x="4261" y="1159"/>
                      <a:pt x="4353" y="1169"/>
                    </a:cubicBezTo>
                    <a:cubicBezTo>
                      <a:pt x="4330" y="917"/>
                      <a:pt x="4330" y="665"/>
                      <a:pt x="4330" y="390"/>
                    </a:cubicBezTo>
                    <a:lnTo>
                      <a:pt x="4330" y="230"/>
                    </a:lnTo>
                    <a:cubicBezTo>
                      <a:pt x="4330" y="207"/>
                      <a:pt x="4330" y="184"/>
                      <a:pt x="4330" y="161"/>
                    </a:cubicBezTo>
                    <a:lnTo>
                      <a:pt x="4330" y="115"/>
                    </a:lnTo>
                    <a:lnTo>
                      <a:pt x="4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755668" y="686544"/>
                <a:ext cx="182037" cy="461186"/>
              </a:xfrm>
              <a:custGeom>
                <a:avLst/>
                <a:gdLst/>
                <a:ahLst/>
                <a:cxnLst/>
                <a:rect l="l" t="t" r="r" b="b"/>
                <a:pathLst>
                  <a:path w="6394" h="16199" extrusionOk="0">
                    <a:moveTo>
                      <a:pt x="2040" y="0"/>
                    </a:moveTo>
                    <a:cubicBezTo>
                      <a:pt x="2040" y="69"/>
                      <a:pt x="2040" y="138"/>
                      <a:pt x="2063" y="184"/>
                    </a:cubicBezTo>
                    <a:cubicBezTo>
                      <a:pt x="2063" y="207"/>
                      <a:pt x="2063" y="207"/>
                      <a:pt x="2063" y="229"/>
                    </a:cubicBezTo>
                    <a:lnTo>
                      <a:pt x="2063" y="413"/>
                    </a:lnTo>
                    <a:cubicBezTo>
                      <a:pt x="2086" y="665"/>
                      <a:pt x="2063" y="917"/>
                      <a:pt x="2040" y="1192"/>
                    </a:cubicBezTo>
                    <a:cubicBezTo>
                      <a:pt x="2147" y="1177"/>
                      <a:pt x="2258" y="1170"/>
                      <a:pt x="2370" y="1170"/>
                    </a:cubicBezTo>
                    <a:cubicBezTo>
                      <a:pt x="3310" y="1170"/>
                      <a:pt x="4363" y="1669"/>
                      <a:pt x="4629" y="2406"/>
                    </a:cubicBezTo>
                    <a:cubicBezTo>
                      <a:pt x="5018" y="3460"/>
                      <a:pt x="5064" y="4720"/>
                      <a:pt x="5156" y="5843"/>
                    </a:cubicBezTo>
                    <a:cubicBezTo>
                      <a:pt x="5270" y="7355"/>
                      <a:pt x="5293" y="8890"/>
                      <a:pt x="5248" y="10402"/>
                    </a:cubicBezTo>
                    <a:cubicBezTo>
                      <a:pt x="5202" y="11548"/>
                      <a:pt x="5156" y="13083"/>
                      <a:pt x="4354" y="13908"/>
                    </a:cubicBezTo>
                    <a:lnTo>
                      <a:pt x="4354" y="13930"/>
                    </a:lnTo>
                    <a:cubicBezTo>
                      <a:pt x="3896" y="14434"/>
                      <a:pt x="1650" y="14893"/>
                      <a:pt x="1" y="15053"/>
                    </a:cubicBezTo>
                    <a:cubicBezTo>
                      <a:pt x="92" y="15259"/>
                      <a:pt x="138" y="15511"/>
                      <a:pt x="138" y="15740"/>
                    </a:cubicBezTo>
                    <a:cubicBezTo>
                      <a:pt x="161" y="15901"/>
                      <a:pt x="161" y="16038"/>
                      <a:pt x="138" y="16199"/>
                    </a:cubicBezTo>
                    <a:cubicBezTo>
                      <a:pt x="1788" y="16038"/>
                      <a:pt x="4331" y="15580"/>
                      <a:pt x="5087" y="14755"/>
                    </a:cubicBezTo>
                    <a:cubicBezTo>
                      <a:pt x="6279" y="13518"/>
                      <a:pt x="6370" y="11548"/>
                      <a:pt x="6370" y="9898"/>
                    </a:cubicBezTo>
                    <a:cubicBezTo>
                      <a:pt x="6393" y="8134"/>
                      <a:pt x="6301" y="6370"/>
                      <a:pt x="6118" y="4628"/>
                    </a:cubicBezTo>
                    <a:cubicBezTo>
                      <a:pt x="6049" y="3712"/>
                      <a:pt x="5889" y="2841"/>
                      <a:pt x="5637" y="1971"/>
                    </a:cubicBezTo>
                    <a:cubicBezTo>
                      <a:pt x="5087" y="504"/>
                      <a:pt x="3300" y="161"/>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5"/>
            <p:cNvSpPr/>
            <p:nvPr/>
          </p:nvSpPr>
          <p:spPr>
            <a:xfrm rot="-530268">
              <a:off x="7250089" y="422895"/>
              <a:ext cx="309105" cy="233129"/>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rot="621898" flipH="1">
              <a:off x="7427251" y="895386"/>
              <a:ext cx="266329"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351" name="Google Shape;351;p15"/>
            <p:cNvSpPr/>
            <p:nvPr/>
          </p:nvSpPr>
          <p:spPr>
            <a:xfrm rot="-1471198" flipH="1">
              <a:off x="8618273" y="528419"/>
              <a:ext cx="266325" cy="172391"/>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352" name="Google Shape;352;p15"/>
            <p:cNvSpPr/>
            <p:nvPr/>
          </p:nvSpPr>
          <p:spPr>
            <a:xfrm rot="-7304935" flipH="1">
              <a:off x="6754733" y="256403"/>
              <a:ext cx="266305" cy="17240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7">
    <p:spTree>
      <p:nvGrpSpPr>
        <p:cNvPr id="1" name="Shape 353"/>
        <p:cNvGrpSpPr/>
        <p:nvPr/>
      </p:nvGrpSpPr>
      <p:grpSpPr>
        <a:xfrm>
          <a:off x="0" y="0"/>
          <a:ext cx="0" cy="0"/>
          <a:chOff x="0" y="0"/>
          <a:chExt cx="0" cy="0"/>
        </a:xfrm>
      </p:grpSpPr>
      <p:sp>
        <p:nvSpPr>
          <p:cNvPr id="354" name="Google Shape;354;p16"/>
          <p:cNvSpPr txBox="1">
            <a:spLocks noGrp="1"/>
          </p:cNvSpPr>
          <p:nvPr>
            <p:ph type="title"/>
          </p:nvPr>
        </p:nvSpPr>
        <p:spPr>
          <a:xfrm>
            <a:off x="713225" y="3871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5" name="Google Shape;355;p16"/>
          <p:cNvSpPr txBox="1">
            <a:spLocks noGrp="1"/>
          </p:cNvSpPr>
          <p:nvPr>
            <p:ph type="title" idx="2"/>
          </p:nvPr>
        </p:nvSpPr>
        <p:spPr>
          <a:xfrm>
            <a:off x="713225" y="3357593"/>
            <a:ext cx="2248500" cy="4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2400"/>
              <a:buNone/>
              <a:defRPr sz="2400">
                <a:solidFill>
                  <a:schemeClr val="accent1"/>
                </a:solidFill>
              </a:defRPr>
            </a:lvl2pPr>
            <a:lvl3pPr lvl="2" algn="ctr" rtl="0">
              <a:lnSpc>
                <a:spcPct val="100000"/>
              </a:lnSpc>
              <a:spcBef>
                <a:spcPts val="0"/>
              </a:spcBef>
              <a:spcAft>
                <a:spcPts val="0"/>
              </a:spcAft>
              <a:buClr>
                <a:schemeClr val="accent1"/>
              </a:buClr>
              <a:buSzPts val="2400"/>
              <a:buNone/>
              <a:defRPr sz="2400">
                <a:solidFill>
                  <a:schemeClr val="accent1"/>
                </a:solidFill>
              </a:defRPr>
            </a:lvl3pPr>
            <a:lvl4pPr lvl="3" algn="ctr" rtl="0">
              <a:lnSpc>
                <a:spcPct val="100000"/>
              </a:lnSpc>
              <a:spcBef>
                <a:spcPts val="0"/>
              </a:spcBef>
              <a:spcAft>
                <a:spcPts val="0"/>
              </a:spcAft>
              <a:buClr>
                <a:schemeClr val="accent1"/>
              </a:buClr>
              <a:buSzPts val="2400"/>
              <a:buNone/>
              <a:defRPr sz="2400">
                <a:solidFill>
                  <a:schemeClr val="accent1"/>
                </a:solidFill>
              </a:defRPr>
            </a:lvl4pPr>
            <a:lvl5pPr lvl="4" algn="ctr" rtl="0">
              <a:lnSpc>
                <a:spcPct val="100000"/>
              </a:lnSpc>
              <a:spcBef>
                <a:spcPts val="0"/>
              </a:spcBef>
              <a:spcAft>
                <a:spcPts val="0"/>
              </a:spcAft>
              <a:buClr>
                <a:schemeClr val="accent1"/>
              </a:buClr>
              <a:buSzPts val="2400"/>
              <a:buNone/>
              <a:defRPr sz="2400">
                <a:solidFill>
                  <a:schemeClr val="accent1"/>
                </a:solidFill>
              </a:defRPr>
            </a:lvl5pPr>
            <a:lvl6pPr lvl="5" algn="ctr" rtl="0">
              <a:lnSpc>
                <a:spcPct val="100000"/>
              </a:lnSpc>
              <a:spcBef>
                <a:spcPts val="0"/>
              </a:spcBef>
              <a:spcAft>
                <a:spcPts val="0"/>
              </a:spcAft>
              <a:buClr>
                <a:schemeClr val="accent1"/>
              </a:buClr>
              <a:buSzPts val="2400"/>
              <a:buNone/>
              <a:defRPr sz="2400">
                <a:solidFill>
                  <a:schemeClr val="accent1"/>
                </a:solidFill>
              </a:defRPr>
            </a:lvl6pPr>
            <a:lvl7pPr lvl="6" algn="ctr" rtl="0">
              <a:lnSpc>
                <a:spcPct val="100000"/>
              </a:lnSpc>
              <a:spcBef>
                <a:spcPts val="0"/>
              </a:spcBef>
              <a:spcAft>
                <a:spcPts val="0"/>
              </a:spcAft>
              <a:buClr>
                <a:schemeClr val="accent1"/>
              </a:buClr>
              <a:buSzPts val="2400"/>
              <a:buNone/>
              <a:defRPr sz="2400">
                <a:solidFill>
                  <a:schemeClr val="accent1"/>
                </a:solidFill>
              </a:defRPr>
            </a:lvl7pPr>
            <a:lvl8pPr lvl="7" algn="ctr" rtl="0">
              <a:lnSpc>
                <a:spcPct val="100000"/>
              </a:lnSpc>
              <a:spcBef>
                <a:spcPts val="0"/>
              </a:spcBef>
              <a:spcAft>
                <a:spcPts val="0"/>
              </a:spcAft>
              <a:buClr>
                <a:schemeClr val="accent1"/>
              </a:buClr>
              <a:buSzPts val="2400"/>
              <a:buNone/>
              <a:defRPr sz="2400">
                <a:solidFill>
                  <a:schemeClr val="accent1"/>
                </a:solidFill>
              </a:defRPr>
            </a:lvl8pPr>
            <a:lvl9pPr lvl="8" algn="ctr"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356" name="Google Shape;356;p16"/>
          <p:cNvSpPr txBox="1">
            <a:spLocks noGrp="1"/>
          </p:cNvSpPr>
          <p:nvPr>
            <p:ph type="subTitle" idx="1"/>
          </p:nvPr>
        </p:nvSpPr>
        <p:spPr>
          <a:xfrm>
            <a:off x="713225" y="3628687"/>
            <a:ext cx="2248500" cy="66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357" name="Google Shape;357;p16"/>
          <p:cNvSpPr txBox="1">
            <a:spLocks noGrp="1"/>
          </p:cNvSpPr>
          <p:nvPr>
            <p:ph type="title" idx="3"/>
          </p:nvPr>
        </p:nvSpPr>
        <p:spPr>
          <a:xfrm>
            <a:off x="3447787" y="3357593"/>
            <a:ext cx="2248500" cy="4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2400"/>
              <a:buNone/>
              <a:defRPr sz="2400">
                <a:solidFill>
                  <a:schemeClr val="accent1"/>
                </a:solidFill>
              </a:defRPr>
            </a:lvl2pPr>
            <a:lvl3pPr lvl="2" algn="ctr" rtl="0">
              <a:lnSpc>
                <a:spcPct val="100000"/>
              </a:lnSpc>
              <a:spcBef>
                <a:spcPts val="0"/>
              </a:spcBef>
              <a:spcAft>
                <a:spcPts val="0"/>
              </a:spcAft>
              <a:buClr>
                <a:schemeClr val="accent1"/>
              </a:buClr>
              <a:buSzPts val="2400"/>
              <a:buNone/>
              <a:defRPr sz="2400">
                <a:solidFill>
                  <a:schemeClr val="accent1"/>
                </a:solidFill>
              </a:defRPr>
            </a:lvl3pPr>
            <a:lvl4pPr lvl="3" algn="ctr" rtl="0">
              <a:lnSpc>
                <a:spcPct val="100000"/>
              </a:lnSpc>
              <a:spcBef>
                <a:spcPts val="0"/>
              </a:spcBef>
              <a:spcAft>
                <a:spcPts val="0"/>
              </a:spcAft>
              <a:buClr>
                <a:schemeClr val="accent1"/>
              </a:buClr>
              <a:buSzPts val="2400"/>
              <a:buNone/>
              <a:defRPr sz="2400">
                <a:solidFill>
                  <a:schemeClr val="accent1"/>
                </a:solidFill>
              </a:defRPr>
            </a:lvl4pPr>
            <a:lvl5pPr lvl="4" algn="ctr" rtl="0">
              <a:lnSpc>
                <a:spcPct val="100000"/>
              </a:lnSpc>
              <a:spcBef>
                <a:spcPts val="0"/>
              </a:spcBef>
              <a:spcAft>
                <a:spcPts val="0"/>
              </a:spcAft>
              <a:buClr>
                <a:schemeClr val="accent1"/>
              </a:buClr>
              <a:buSzPts val="2400"/>
              <a:buNone/>
              <a:defRPr sz="2400">
                <a:solidFill>
                  <a:schemeClr val="accent1"/>
                </a:solidFill>
              </a:defRPr>
            </a:lvl5pPr>
            <a:lvl6pPr lvl="5" algn="ctr" rtl="0">
              <a:lnSpc>
                <a:spcPct val="100000"/>
              </a:lnSpc>
              <a:spcBef>
                <a:spcPts val="0"/>
              </a:spcBef>
              <a:spcAft>
                <a:spcPts val="0"/>
              </a:spcAft>
              <a:buClr>
                <a:schemeClr val="accent1"/>
              </a:buClr>
              <a:buSzPts val="2400"/>
              <a:buNone/>
              <a:defRPr sz="2400">
                <a:solidFill>
                  <a:schemeClr val="accent1"/>
                </a:solidFill>
              </a:defRPr>
            </a:lvl6pPr>
            <a:lvl7pPr lvl="6" algn="ctr" rtl="0">
              <a:lnSpc>
                <a:spcPct val="100000"/>
              </a:lnSpc>
              <a:spcBef>
                <a:spcPts val="0"/>
              </a:spcBef>
              <a:spcAft>
                <a:spcPts val="0"/>
              </a:spcAft>
              <a:buClr>
                <a:schemeClr val="accent1"/>
              </a:buClr>
              <a:buSzPts val="2400"/>
              <a:buNone/>
              <a:defRPr sz="2400">
                <a:solidFill>
                  <a:schemeClr val="accent1"/>
                </a:solidFill>
              </a:defRPr>
            </a:lvl7pPr>
            <a:lvl8pPr lvl="7" algn="ctr" rtl="0">
              <a:lnSpc>
                <a:spcPct val="100000"/>
              </a:lnSpc>
              <a:spcBef>
                <a:spcPts val="0"/>
              </a:spcBef>
              <a:spcAft>
                <a:spcPts val="0"/>
              </a:spcAft>
              <a:buClr>
                <a:schemeClr val="accent1"/>
              </a:buClr>
              <a:buSzPts val="2400"/>
              <a:buNone/>
              <a:defRPr sz="2400">
                <a:solidFill>
                  <a:schemeClr val="accent1"/>
                </a:solidFill>
              </a:defRPr>
            </a:lvl8pPr>
            <a:lvl9pPr lvl="8" algn="ctr"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358" name="Google Shape;358;p16"/>
          <p:cNvSpPr txBox="1">
            <a:spLocks noGrp="1"/>
          </p:cNvSpPr>
          <p:nvPr>
            <p:ph type="subTitle" idx="4"/>
          </p:nvPr>
        </p:nvSpPr>
        <p:spPr>
          <a:xfrm>
            <a:off x="3447787" y="3628687"/>
            <a:ext cx="2248500" cy="66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359" name="Google Shape;359;p16"/>
          <p:cNvSpPr txBox="1">
            <a:spLocks noGrp="1"/>
          </p:cNvSpPr>
          <p:nvPr>
            <p:ph type="title" idx="5"/>
          </p:nvPr>
        </p:nvSpPr>
        <p:spPr>
          <a:xfrm>
            <a:off x="6182349" y="3357593"/>
            <a:ext cx="2248500" cy="4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2400"/>
              <a:buNone/>
              <a:defRPr sz="2400">
                <a:solidFill>
                  <a:schemeClr val="accent1"/>
                </a:solidFill>
              </a:defRPr>
            </a:lvl2pPr>
            <a:lvl3pPr lvl="2" algn="ctr" rtl="0">
              <a:lnSpc>
                <a:spcPct val="100000"/>
              </a:lnSpc>
              <a:spcBef>
                <a:spcPts val="0"/>
              </a:spcBef>
              <a:spcAft>
                <a:spcPts val="0"/>
              </a:spcAft>
              <a:buClr>
                <a:schemeClr val="accent1"/>
              </a:buClr>
              <a:buSzPts val="2400"/>
              <a:buNone/>
              <a:defRPr sz="2400">
                <a:solidFill>
                  <a:schemeClr val="accent1"/>
                </a:solidFill>
              </a:defRPr>
            </a:lvl3pPr>
            <a:lvl4pPr lvl="3" algn="ctr" rtl="0">
              <a:lnSpc>
                <a:spcPct val="100000"/>
              </a:lnSpc>
              <a:spcBef>
                <a:spcPts val="0"/>
              </a:spcBef>
              <a:spcAft>
                <a:spcPts val="0"/>
              </a:spcAft>
              <a:buClr>
                <a:schemeClr val="accent1"/>
              </a:buClr>
              <a:buSzPts val="2400"/>
              <a:buNone/>
              <a:defRPr sz="2400">
                <a:solidFill>
                  <a:schemeClr val="accent1"/>
                </a:solidFill>
              </a:defRPr>
            </a:lvl4pPr>
            <a:lvl5pPr lvl="4" algn="ctr" rtl="0">
              <a:lnSpc>
                <a:spcPct val="100000"/>
              </a:lnSpc>
              <a:spcBef>
                <a:spcPts val="0"/>
              </a:spcBef>
              <a:spcAft>
                <a:spcPts val="0"/>
              </a:spcAft>
              <a:buClr>
                <a:schemeClr val="accent1"/>
              </a:buClr>
              <a:buSzPts val="2400"/>
              <a:buNone/>
              <a:defRPr sz="2400">
                <a:solidFill>
                  <a:schemeClr val="accent1"/>
                </a:solidFill>
              </a:defRPr>
            </a:lvl5pPr>
            <a:lvl6pPr lvl="5" algn="ctr" rtl="0">
              <a:lnSpc>
                <a:spcPct val="100000"/>
              </a:lnSpc>
              <a:spcBef>
                <a:spcPts val="0"/>
              </a:spcBef>
              <a:spcAft>
                <a:spcPts val="0"/>
              </a:spcAft>
              <a:buClr>
                <a:schemeClr val="accent1"/>
              </a:buClr>
              <a:buSzPts val="2400"/>
              <a:buNone/>
              <a:defRPr sz="2400">
                <a:solidFill>
                  <a:schemeClr val="accent1"/>
                </a:solidFill>
              </a:defRPr>
            </a:lvl6pPr>
            <a:lvl7pPr lvl="6" algn="ctr" rtl="0">
              <a:lnSpc>
                <a:spcPct val="100000"/>
              </a:lnSpc>
              <a:spcBef>
                <a:spcPts val="0"/>
              </a:spcBef>
              <a:spcAft>
                <a:spcPts val="0"/>
              </a:spcAft>
              <a:buClr>
                <a:schemeClr val="accent1"/>
              </a:buClr>
              <a:buSzPts val="2400"/>
              <a:buNone/>
              <a:defRPr sz="2400">
                <a:solidFill>
                  <a:schemeClr val="accent1"/>
                </a:solidFill>
              </a:defRPr>
            </a:lvl7pPr>
            <a:lvl8pPr lvl="7" algn="ctr" rtl="0">
              <a:lnSpc>
                <a:spcPct val="100000"/>
              </a:lnSpc>
              <a:spcBef>
                <a:spcPts val="0"/>
              </a:spcBef>
              <a:spcAft>
                <a:spcPts val="0"/>
              </a:spcAft>
              <a:buClr>
                <a:schemeClr val="accent1"/>
              </a:buClr>
              <a:buSzPts val="2400"/>
              <a:buNone/>
              <a:defRPr sz="2400">
                <a:solidFill>
                  <a:schemeClr val="accent1"/>
                </a:solidFill>
              </a:defRPr>
            </a:lvl8pPr>
            <a:lvl9pPr lvl="8" algn="ctr"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360" name="Google Shape;360;p16"/>
          <p:cNvSpPr txBox="1">
            <a:spLocks noGrp="1"/>
          </p:cNvSpPr>
          <p:nvPr>
            <p:ph type="subTitle" idx="6"/>
          </p:nvPr>
        </p:nvSpPr>
        <p:spPr>
          <a:xfrm>
            <a:off x="6182349" y="3628687"/>
            <a:ext cx="2248500" cy="66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grpSp>
        <p:nvGrpSpPr>
          <p:cNvPr id="361" name="Google Shape;361;p16"/>
          <p:cNvGrpSpPr/>
          <p:nvPr/>
        </p:nvGrpSpPr>
        <p:grpSpPr>
          <a:xfrm>
            <a:off x="7253408" y="211539"/>
            <a:ext cx="1515439" cy="1748904"/>
            <a:chOff x="7253408" y="211539"/>
            <a:chExt cx="1515439" cy="1748904"/>
          </a:xfrm>
        </p:grpSpPr>
        <p:sp>
          <p:nvSpPr>
            <p:cNvPr id="362" name="Google Shape;362;p16"/>
            <p:cNvSpPr/>
            <p:nvPr/>
          </p:nvSpPr>
          <p:spPr>
            <a:xfrm rot="1122035">
              <a:off x="8267046" y="168388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6500105" flipH="1">
              <a:off x="7274846" y="895390"/>
              <a:ext cx="266333" cy="17237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364" name="Google Shape;364;p16"/>
            <p:cNvSpPr/>
            <p:nvPr/>
          </p:nvSpPr>
          <p:spPr>
            <a:xfrm rot="4740224" flipH="1">
              <a:off x="8525674" y="408795"/>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365" name="Google Shape;365;p16"/>
            <p:cNvSpPr/>
            <p:nvPr/>
          </p:nvSpPr>
          <p:spPr>
            <a:xfrm rot="10029471" flipH="1">
              <a:off x="8446557" y="10814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366" name="Google Shape;366;p16"/>
            <p:cNvGrpSpPr/>
            <p:nvPr/>
          </p:nvGrpSpPr>
          <p:grpSpPr>
            <a:xfrm>
              <a:off x="7734836" y="211539"/>
              <a:ext cx="662112" cy="1322579"/>
              <a:chOff x="6933061" y="1619764"/>
              <a:chExt cx="662112" cy="1322579"/>
            </a:xfrm>
          </p:grpSpPr>
          <p:sp>
            <p:nvSpPr>
              <p:cNvPr id="367" name="Google Shape;367;p16"/>
              <p:cNvSpPr/>
              <p:nvPr/>
            </p:nvSpPr>
            <p:spPr>
              <a:xfrm>
                <a:off x="7047855" y="1924771"/>
                <a:ext cx="533585" cy="803253"/>
              </a:xfrm>
              <a:custGeom>
                <a:avLst/>
                <a:gdLst/>
                <a:ahLst/>
                <a:cxnLst/>
                <a:rect l="l" t="t" r="r" b="b"/>
                <a:pathLst>
                  <a:path w="18742" h="28214" extrusionOk="0">
                    <a:moveTo>
                      <a:pt x="11211" y="1"/>
                    </a:moveTo>
                    <a:cubicBezTo>
                      <a:pt x="9211" y="1"/>
                      <a:pt x="8936" y="1293"/>
                      <a:pt x="8936" y="1293"/>
                    </a:cubicBezTo>
                    <a:lnTo>
                      <a:pt x="230" y="23746"/>
                    </a:lnTo>
                    <a:lnTo>
                      <a:pt x="0" y="24341"/>
                    </a:lnTo>
                    <a:cubicBezTo>
                      <a:pt x="3556" y="28191"/>
                      <a:pt x="8857" y="28213"/>
                      <a:pt x="8979" y="28213"/>
                    </a:cubicBezTo>
                    <a:cubicBezTo>
                      <a:pt x="8981" y="28213"/>
                      <a:pt x="8982" y="28213"/>
                      <a:pt x="8982" y="28213"/>
                    </a:cubicBezTo>
                    <a:lnTo>
                      <a:pt x="9257" y="27526"/>
                    </a:lnTo>
                    <a:lnTo>
                      <a:pt x="18238" y="4798"/>
                    </a:lnTo>
                    <a:cubicBezTo>
                      <a:pt x="18238" y="4798"/>
                      <a:pt x="18742" y="3332"/>
                      <a:pt x="16611" y="1842"/>
                    </a:cubicBezTo>
                    <a:cubicBezTo>
                      <a:pt x="15901" y="1384"/>
                      <a:pt x="15168" y="995"/>
                      <a:pt x="14389" y="720"/>
                    </a:cubicBezTo>
                    <a:cubicBezTo>
                      <a:pt x="13701" y="445"/>
                      <a:pt x="12991" y="239"/>
                      <a:pt x="12258" y="101"/>
                    </a:cubicBezTo>
                    <a:cubicBezTo>
                      <a:pt x="11865" y="31"/>
                      <a:pt x="11518" y="1"/>
                      <a:pt x="1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6933061" y="2589507"/>
                <a:ext cx="463150" cy="205496"/>
              </a:xfrm>
              <a:custGeom>
                <a:avLst/>
                <a:gdLst/>
                <a:ahLst/>
                <a:cxnLst/>
                <a:rect l="l" t="t" r="r" b="b"/>
                <a:pathLst>
                  <a:path w="16268" h="7218" extrusionOk="0">
                    <a:moveTo>
                      <a:pt x="1582" y="0"/>
                    </a:moveTo>
                    <a:cubicBezTo>
                      <a:pt x="818" y="0"/>
                      <a:pt x="209" y="171"/>
                      <a:pt x="229" y="718"/>
                    </a:cubicBezTo>
                    <a:cubicBezTo>
                      <a:pt x="229" y="718"/>
                      <a:pt x="0" y="1543"/>
                      <a:pt x="4926" y="3972"/>
                    </a:cubicBezTo>
                    <a:cubicBezTo>
                      <a:pt x="6049" y="4499"/>
                      <a:pt x="7400" y="5117"/>
                      <a:pt x="9096" y="5851"/>
                    </a:cubicBezTo>
                    <a:cubicBezTo>
                      <a:pt x="9439" y="5988"/>
                      <a:pt x="9966" y="6171"/>
                      <a:pt x="10562" y="6355"/>
                    </a:cubicBezTo>
                    <a:cubicBezTo>
                      <a:pt x="11932" y="6776"/>
                      <a:pt x="13736" y="7217"/>
                      <a:pt x="14897" y="7217"/>
                    </a:cubicBezTo>
                    <a:cubicBezTo>
                      <a:pt x="15504" y="7217"/>
                      <a:pt x="15936" y="7097"/>
                      <a:pt x="16038" y="6790"/>
                    </a:cubicBezTo>
                    <a:cubicBezTo>
                      <a:pt x="16038" y="6790"/>
                      <a:pt x="16267" y="5599"/>
                      <a:pt x="13289" y="4178"/>
                    </a:cubicBezTo>
                    <a:lnTo>
                      <a:pt x="13014" y="4865"/>
                    </a:lnTo>
                    <a:cubicBezTo>
                      <a:pt x="13014" y="4865"/>
                      <a:pt x="13013" y="4865"/>
                      <a:pt x="13011" y="4865"/>
                    </a:cubicBezTo>
                    <a:cubicBezTo>
                      <a:pt x="12889" y="4865"/>
                      <a:pt x="7588" y="4843"/>
                      <a:pt x="4032" y="993"/>
                    </a:cubicBezTo>
                    <a:lnTo>
                      <a:pt x="4262" y="398"/>
                    </a:lnTo>
                    <a:cubicBezTo>
                      <a:pt x="3751" y="270"/>
                      <a:pt x="2543" y="0"/>
                      <a:pt x="1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7212871" y="2183770"/>
                <a:ext cx="263575" cy="108528"/>
              </a:xfrm>
              <a:custGeom>
                <a:avLst/>
                <a:gdLst/>
                <a:ahLst/>
                <a:cxnLst/>
                <a:rect l="l" t="t" r="r" b="b"/>
                <a:pathLst>
                  <a:path w="9258" h="3812" extrusionOk="0">
                    <a:moveTo>
                      <a:pt x="468" y="0"/>
                    </a:moveTo>
                    <a:cubicBezTo>
                      <a:pt x="257" y="0"/>
                      <a:pt x="120" y="27"/>
                      <a:pt x="70" y="77"/>
                    </a:cubicBezTo>
                    <a:lnTo>
                      <a:pt x="1" y="283"/>
                    </a:lnTo>
                    <a:cubicBezTo>
                      <a:pt x="688" y="833"/>
                      <a:pt x="1948" y="1612"/>
                      <a:pt x="4240" y="2552"/>
                    </a:cubicBezTo>
                    <a:cubicBezTo>
                      <a:pt x="5843" y="3170"/>
                      <a:pt x="7516" y="3583"/>
                      <a:pt x="9234" y="3812"/>
                    </a:cubicBezTo>
                    <a:lnTo>
                      <a:pt x="9257" y="3697"/>
                    </a:lnTo>
                    <a:cubicBezTo>
                      <a:pt x="9005" y="3056"/>
                      <a:pt x="7539" y="2231"/>
                      <a:pt x="4217" y="925"/>
                    </a:cubicBezTo>
                    <a:cubicBezTo>
                      <a:pt x="2515" y="265"/>
                      <a:pt x="1130" y="0"/>
                      <a:pt x="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7047855" y="2191827"/>
                <a:ext cx="427278" cy="536204"/>
              </a:xfrm>
              <a:custGeom>
                <a:avLst/>
                <a:gdLst/>
                <a:ahLst/>
                <a:cxnLst/>
                <a:rect l="l" t="t" r="r" b="b"/>
                <a:pathLst>
                  <a:path w="15008" h="18834" extrusionOk="0">
                    <a:moveTo>
                      <a:pt x="5797" y="0"/>
                    </a:moveTo>
                    <a:lnTo>
                      <a:pt x="0" y="14961"/>
                    </a:lnTo>
                    <a:cubicBezTo>
                      <a:pt x="3556" y="18811"/>
                      <a:pt x="8857" y="18833"/>
                      <a:pt x="8979" y="18833"/>
                    </a:cubicBezTo>
                    <a:cubicBezTo>
                      <a:pt x="8981" y="18833"/>
                      <a:pt x="8982" y="18833"/>
                      <a:pt x="8982" y="18833"/>
                    </a:cubicBezTo>
                    <a:lnTo>
                      <a:pt x="15007" y="3529"/>
                    </a:lnTo>
                    <a:cubicBezTo>
                      <a:pt x="13312" y="3300"/>
                      <a:pt x="11639" y="2887"/>
                      <a:pt x="10036" y="2269"/>
                    </a:cubicBezTo>
                    <a:cubicBezTo>
                      <a:pt x="7744" y="1329"/>
                      <a:pt x="6484" y="573"/>
                      <a:pt x="5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7396821" y="1870705"/>
                <a:ext cx="140272" cy="106535"/>
              </a:xfrm>
              <a:custGeom>
                <a:avLst/>
                <a:gdLst/>
                <a:ahLst/>
                <a:cxnLst/>
                <a:rect l="l" t="t" r="r" b="b"/>
                <a:pathLst>
                  <a:path w="4927" h="3742" extrusionOk="0">
                    <a:moveTo>
                      <a:pt x="1681" y="1"/>
                    </a:moveTo>
                    <a:cubicBezTo>
                      <a:pt x="1338" y="1"/>
                      <a:pt x="1051" y="68"/>
                      <a:pt x="872" y="236"/>
                    </a:cubicBezTo>
                    <a:cubicBezTo>
                      <a:pt x="528" y="557"/>
                      <a:pt x="161" y="1473"/>
                      <a:pt x="1" y="2000"/>
                    </a:cubicBezTo>
                    <a:cubicBezTo>
                      <a:pt x="711" y="2138"/>
                      <a:pt x="1444" y="2344"/>
                      <a:pt x="2132" y="2619"/>
                    </a:cubicBezTo>
                    <a:cubicBezTo>
                      <a:pt x="2911" y="2894"/>
                      <a:pt x="3644" y="3283"/>
                      <a:pt x="4331" y="3741"/>
                    </a:cubicBezTo>
                    <a:cubicBezTo>
                      <a:pt x="4583" y="3169"/>
                      <a:pt x="4927" y="2298"/>
                      <a:pt x="4881" y="1794"/>
                    </a:cubicBezTo>
                    <a:cubicBezTo>
                      <a:pt x="4812" y="1267"/>
                      <a:pt x="4262" y="786"/>
                      <a:pt x="3575" y="465"/>
                    </a:cubicBezTo>
                    <a:cubicBezTo>
                      <a:pt x="3300" y="328"/>
                      <a:pt x="3025" y="236"/>
                      <a:pt x="2727" y="144"/>
                    </a:cubicBezTo>
                    <a:cubicBezTo>
                      <a:pt x="2356" y="57"/>
                      <a:pt x="1995" y="1"/>
                      <a:pt x="1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7049819" y="2702565"/>
                <a:ext cx="183973" cy="193140"/>
              </a:xfrm>
              <a:custGeom>
                <a:avLst/>
                <a:gdLst/>
                <a:ahLst/>
                <a:cxnLst/>
                <a:rect l="l" t="t" r="r" b="b"/>
                <a:pathLst>
                  <a:path w="6462" h="6784" extrusionOk="0">
                    <a:moveTo>
                      <a:pt x="848" y="1"/>
                    </a:moveTo>
                    <a:lnTo>
                      <a:pt x="115" y="4537"/>
                    </a:lnTo>
                    <a:lnTo>
                      <a:pt x="0" y="5270"/>
                    </a:lnTo>
                    <a:cubicBezTo>
                      <a:pt x="1145" y="6236"/>
                      <a:pt x="2598" y="6783"/>
                      <a:pt x="4101" y="6783"/>
                    </a:cubicBezTo>
                    <a:cubicBezTo>
                      <a:pt x="4131" y="6783"/>
                      <a:pt x="4162" y="6783"/>
                      <a:pt x="4193" y="6783"/>
                    </a:cubicBezTo>
                    <a:lnTo>
                      <a:pt x="4422" y="6301"/>
                    </a:lnTo>
                    <a:lnTo>
                      <a:pt x="6461" y="2384"/>
                    </a:lnTo>
                    <a:cubicBezTo>
                      <a:pt x="5865" y="2200"/>
                      <a:pt x="5338" y="2017"/>
                      <a:pt x="5018" y="1880"/>
                    </a:cubicBezTo>
                    <a:cubicBezTo>
                      <a:pt x="3322" y="1146"/>
                      <a:pt x="1948" y="528"/>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6973461" y="2819836"/>
                <a:ext cx="267504" cy="122506"/>
              </a:xfrm>
              <a:custGeom>
                <a:avLst/>
                <a:gdLst/>
                <a:ahLst/>
                <a:cxnLst/>
                <a:rect l="l" t="t" r="r" b="b"/>
                <a:pathLst>
                  <a:path w="9396" h="4303" extrusionOk="0">
                    <a:moveTo>
                      <a:pt x="704" y="1"/>
                    </a:moveTo>
                    <a:cubicBezTo>
                      <a:pt x="285" y="1"/>
                      <a:pt x="1" y="115"/>
                      <a:pt x="47" y="441"/>
                    </a:cubicBezTo>
                    <a:cubicBezTo>
                      <a:pt x="185" y="1472"/>
                      <a:pt x="3415" y="2916"/>
                      <a:pt x="4446" y="3191"/>
                    </a:cubicBezTo>
                    <a:cubicBezTo>
                      <a:pt x="4446" y="3191"/>
                      <a:pt x="7094" y="4303"/>
                      <a:pt x="8475" y="4303"/>
                    </a:cubicBezTo>
                    <a:cubicBezTo>
                      <a:pt x="8911" y="4303"/>
                      <a:pt x="9220" y="4192"/>
                      <a:pt x="9281" y="3901"/>
                    </a:cubicBezTo>
                    <a:cubicBezTo>
                      <a:pt x="9395" y="3351"/>
                      <a:pt x="8204" y="2664"/>
                      <a:pt x="7104" y="2182"/>
                    </a:cubicBezTo>
                    <a:lnTo>
                      <a:pt x="6875" y="2641"/>
                    </a:lnTo>
                    <a:cubicBezTo>
                      <a:pt x="6816" y="2642"/>
                      <a:pt x="6756" y="2643"/>
                      <a:pt x="6697" y="2643"/>
                    </a:cubicBezTo>
                    <a:cubicBezTo>
                      <a:pt x="5225" y="2643"/>
                      <a:pt x="3805" y="2099"/>
                      <a:pt x="2682" y="1151"/>
                    </a:cubicBezTo>
                    <a:lnTo>
                      <a:pt x="2797" y="418"/>
                    </a:lnTo>
                    <a:cubicBezTo>
                      <a:pt x="2213" y="242"/>
                      <a:pt x="1315" y="1"/>
                      <a:pt x="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7474460" y="1619764"/>
                <a:ext cx="120713" cy="264202"/>
              </a:xfrm>
              <a:custGeom>
                <a:avLst/>
                <a:gdLst/>
                <a:ahLst/>
                <a:cxnLst/>
                <a:rect l="l" t="t" r="r" b="b"/>
                <a:pathLst>
                  <a:path w="4240" h="9280" extrusionOk="0">
                    <a:moveTo>
                      <a:pt x="4239" y="0"/>
                    </a:moveTo>
                    <a:cubicBezTo>
                      <a:pt x="2841" y="2108"/>
                      <a:pt x="779" y="7057"/>
                      <a:pt x="0" y="8981"/>
                    </a:cubicBezTo>
                    <a:cubicBezTo>
                      <a:pt x="298" y="9050"/>
                      <a:pt x="573" y="9142"/>
                      <a:pt x="848" y="9279"/>
                    </a:cubicBezTo>
                    <a:cubicBezTo>
                      <a:pt x="2612" y="5041"/>
                      <a:pt x="4239" y="0"/>
                      <a:pt x="4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16"/>
              <p:cNvGrpSpPr/>
              <p:nvPr/>
            </p:nvGrpSpPr>
            <p:grpSpPr>
              <a:xfrm>
                <a:off x="7258538" y="2052890"/>
                <a:ext cx="294869" cy="580974"/>
                <a:chOff x="3454938" y="1923315"/>
                <a:chExt cx="294869" cy="580974"/>
              </a:xfrm>
            </p:grpSpPr>
            <p:sp>
              <p:nvSpPr>
                <p:cNvPr id="376" name="Google Shape;376;p16"/>
                <p:cNvSpPr/>
                <p:nvPr/>
              </p:nvSpPr>
              <p:spPr>
                <a:xfrm>
                  <a:off x="3649991" y="1923315"/>
                  <a:ext cx="99816" cy="47089"/>
                </a:xfrm>
                <a:custGeom>
                  <a:avLst/>
                  <a:gdLst/>
                  <a:ahLst/>
                  <a:cxnLst/>
                  <a:rect l="l" t="t" r="r" b="b"/>
                  <a:pathLst>
                    <a:path w="3506" h="1654" extrusionOk="0">
                      <a:moveTo>
                        <a:pt x="95" y="0"/>
                      </a:moveTo>
                      <a:cubicBezTo>
                        <a:pt x="49" y="0"/>
                        <a:pt x="23" y="8"/>
                        <a:pt x="23" y="23"/>
                      </a:cubicBezTo>
                      <a:cubicBezTo>
                        <a:pt x="0" y="69"/>
                        <a:pt x="206" y="138"/>
                        <a:pt x="527" y="275"/>
                      </a:cubicBezTo>
                      <a:cubicBezTo>
                        <a:pt x="848" y="413"/>
                        <a:pt x="1283" y="596"/>
                        <a:pt x="1764" y="825"/>
                      </a:cubicBezTo>
                      <a:cubicBezTo>
                        <a:pt x="2246" y="1054"/>
                        <a:pt x="2658" y="1260"/>
                        <a:pt x="2979" y="1421"/>
                      </a:cubicBezTo>
                      <a:cubicBezTo>
                        <a:pt x="3246" y="1565"/>
                        <a:pt x="3421" y="1653"/>
                        <a:pt x="3487" y="1653"/>
                      </a:cubicBezTo>
                      <a:cubicBezTo>
                        <a:pt x="3495" y="1653"/>
                        <a:pt x="3501" y="1652"/>
                        <a:pt x="3506" y="1650"/>
                      </a:cubicBezTo>
                      <a:cubicBezTo>
                        <a:pt x="3506" y="1627"/>
                        <a:pt x="3368" y="1467"/>
                        <a:pt x="3070" y="1237"/>
                      </a:cubicBezTo>
                      <a:cubicBezTo>
                        <a:pt x="2314" y="733"/>
                        <a:pt x="1467" y="344"/>
                        <a:pt x="596" y="92"/>
                      </a:cubicBezTo>
                      <a:cubicBezTo>
                        <a:pt x="367" y="31"/>
                        <a:pt x="18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3668241" y="1973338"/>
                  <a:ext cx="67218" cy="31943"/>
                </a:xfrm>
                <a:custGeom>
                  <a:avLst/>
                  <a:gdLst/>
                  <a:ahLst/>
                  <a:cxnLst/>
                  <a:rect l="l" t="t" r="r" b="b"/>
                  <a:pathLst>
                    <a:path w="2361" h="1122" extrusionOk="0">
                      <a:moveTo>
                        <a:pt x="53" y="0"/>
                      </a:moveTo>
                      <a:cubicBezTo>
                        <a:pt x="38" y="0"/>
                        <a:pt x="28" y="3"/>
                        <a:pt x="24" y="7"/>
                      </a:cubicBezTo>
                      <a:cubicBezTo>
                        <a:pt x="1" y="76"/>
                        <a:pt x="505" y="374"/>
                        <a:pt x="1123" y="672"/>
                      </a:cubicBezTo>
                      <a:cubicBezTo>
                        <a:pt x="1655" y="947"/>
                        <a:pt x="2119" y="1121"/>
                        <a:pt x="2268" y="1121"/>
                      </a:cubicBezTo>
                      <a:cubicBezTo>
                        <a:pt x="2292" y="1121"/>
                        <a:pt x="2308" y="1117"/>
                        <a:pt x="2315" y="1107"/>
                      </a:cubicBezTo>
                      <a:cubicBezTo>
                        <a:pt x="2361" y="1061"/>
                        <a:pt x="1857" y="741"/>
                        <a:pt x="1238" y="443"/>
                      </a:cubicBezTo>
                      <a:cubicBezTo>
                        <a:pt x="662" y="175"/>
                        <a:pt x="179"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3620638" y="1995061"/>
                  <a:ext cx="99816" cy="47061"/>
                </a:xfrm>
                <a:custGeom>
                  <a:avLst/>
                  <a:gdLst/>
                  <a:ahLst/>
                  <a:cxnLst/>
                  <a:rect l="l" t="t" r="r" b="b"/>
                  <a:pathLst>
                    <a:path w="3506" h="1653" extrusionOk="0">
                      <a:moveTo>
                        <a:pt x="72" y="0"/>
                      </a:moveTo>
                      <a:cubicBezTo>
                        <a:pt x="26" y="0"/>
                        <a:pt x="0" y="8"/>
                        <a:pt x="0" y="23"/>
                      </a:cubicBezTo>
                      <a:cubicBezTo>
                        <a:pt x="0" y="46"/>
                        <a:pt x="184" y="138"/>
                        <a:pt x="504" y="275"/>
                      </a:cubicBezTo>
                      <a:cubicBezTo>
                        <a:pt x="825" y="413"/>
                        <a:pt x="1260" y="596"/>
                        <a:pt x="1742" y="825"/>
                      </a:cubicBezTo>
                      <a:cubicBezTo>
                        <a:pt x="2223" y="1054"/>
                        <a:pt x="2658" y="1261"/>
                        <a:pt x="2956" y="1421"/>
                      </a:cubicBezTo>
                      <a:cubicBezTo>
                        <a:pt x="3249" y="1547"/>
                        <a:pt x="3427" y="1653"/>
                        <a:pt x="3473" y="1653"/>
                      </a:cubicBezTo>
                      <a:cubicBezTo>
                        <a:pt x="3478" y="1653"/>
                        <a:pt x="3481" y="1652"/>
                        <a:pt x="3483" y="1650"/>
                      </a:cubicBezTo>
                      <a:cubicBezTo>
                        <a:pt x="3506" y="1627"/>
                        <a:pt x="3345" y="1444"/>
                        <a:pt x="3070" y="1238"/>
                      </a:cubicBezTo>
                      <a:cubicBezTo>
                        <a:pt x="2681" y="986"/>
                        <a:pt x="2291" y="756"/>
                        <a:pt x="1856" y="573"/>
                      </a:cubicBezTo>
                      <a:cubicBezTo>
                        <a:pt x="1444" y="390"/>
                        <a:pt x="1008" y="207"/>
                        <a:pt x="573" y="92"/>
                      </a:cubicBezTo>
                      <a:cubicBezTo>
                        <a:pt x="344" y="31"/>
                        <a:pt x="16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3638233" y="2044885"/>
                  <a:ext cx="67218" cy="32114"/>
                </a:xfrm>
                <a:custGeom>
                  <a:avLst/>
                  <a:gdLst/>
                  <a:ahLst/>
                  <a:cxnLst/>
                  <a:rect l="l" t="t" r="r" b="b"/>
                  <a:pathLst>
                    <a:path w="2361" h="1128" extrusionOk="0">
                      <a:moveTo>
                        <a:pt x="86" y="0"/>
                      </a:moveTo>
                      <a:cubicBezTo>
                        <a:pt x="64" y="0"/>
                        <a:pt x="50" y="5"/>
                        <a:pt x="47" y="15"/>
                      </a:cubicBezTo>
                      <a:cubicBezTo>
                        <a:pt x="1" y="83"/>
                        <a:pt x="505" y="381"/>
                        <a:pt x="1124" y="679"/>
                      </a:cubicBezTo>
                      <a:cubicBezTo>
                        <a:pt x="1681" y="938"/>
                        <a:pt x="2152" y="1128"/>
                        <a:pt x="2296" y="1128"/>
                      </a:cubicBezTo>
                      <a:cubicBezTo>
                        <a:pt x="2318" y="1128"/>
                        <a:pt x="2332" y="1123"/>
                        <a:pt x="2338" y="1114"/>
                      </a:cubicBezTo>
                      <a:cubicBezTo>
                        <a:pt x="2361" y="1046"/>
                        <a:pt x="1880" y="748"/>
                        <a:pt x="1238" y="450"/>
                      </a:cubicBezTo>
                      <a:cubicBezTo>
                        <a:pt x="707" y="174"/>
                        <a:pt x="226" y="0"/>
                        <a:pt x="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3592594" y="2068772"/>
                  <a:ext cx="99816" cy="47289"/>
                </a:xfrm>
                <a:custGeom>
                  <a:avLst/>
                  <a:gdLst/>
                  <a:ahLst/>
                  <a:cxnLst/>
                  <a:rect l="l" t="t" r="r" b="b"/>
                  <a:pathLst>
                    <a:path w="3506" h="1661" extrusionOk="0">
                      <a:moveTo>
                        <a:pt x="95" y="0"/>
                      </a:moveTo>
                      <a:cubicBezTo>
                        <a:pt x="48" y="0"/>
                        <a:pt x="23" y="8"/>
                        <a:pt x="23" y="23"/>
                      </a:cubicBezTo>
                      <a:cubicBezTo>
                        <a:pt x="0" y="69"/>
                        <a:pt x="206" y="161"/>
                        <a:pt x="527" y="275"/>
                      </a:cubicBezTo>
                      <a:cubicBezTo>
                        <a:pt x="848" y="413"/>
                        <a:pt x="1283" y="596"/>
                        <a:pt x="1764" y="825"/>
                      </a:cubicBezTo>
                      <a:cubicBezTo>
                        <a:pt x="2245" y="1054"/>
                        <a:pt x="2658" y="1261"/>
                        <a:pt x="2979" y="1421"/>
                      </a:cubicBezTo>
                      <a:cubicBezTo>
                        <a:pt x="3231" y="1557"/>
                        <a:pt x="3402" y="1660"/>
                        <a:pt x="3461" y="1660"/>
                      </a:cubicBezTo>
                      <a:cubicBezTo>
                        <a:pt x="3472" y="1660"/>
                        <a:pt x="3479" y="1657"/>
                        <a:pt x="3483" y="1650"/>
                      </a:cubicBezTo>
                      <a:cubicBezTo>
                        <a:pt x="3505" y="1627"/>
                        <a:pt x="3368" y="1467"/>
                        <a:pt x="3070" y="1261"/>
                      </a:cubicBezTo>
                      <a:cubicBezTo>
                        <a:pt x="2681" y="1009"/>
                        <a:pt x="2291" y="779"/>
                        <a:pt x="1879" y="596"/>
                      </a:cubicBezTo>
                      <a:cubicBezTo>
                        <a:pt x="1466" y="390"/>
                        <a:pt x="1031" y="230"/>
                        <a:pt x="596" y="92"/>
                      </a:cubicBezTo>
                      <a:cubicBezTo>
                        <a:pt x="367" y="31"/>
                        <a:pt x="188"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3610844" y="2119251"/>
                  <a:ext cx="67218" cy="31943"/>
                </a:xfrm>
                <a:custGeom>
                  <a:avLst/>
                  <a:gdLst/>
                  <a:ahLst/>
                  <a:cxnLst/>
                  <a:rect l="l" t="t" r="r" b="b"/>
                  <a:pathLst>
                    <a:path w="2361" h="1122" extrusionOk="0">
                      <a:moveTo>
                        <a:pt x="71" y="0"/>
                      </a:moveTo>
                      <a:cubicBezTo>
                        <a:pt x="46" y="0"/>
                        <a:pt x="30" y="5"/>
                        <a:pt x="23" y="14"/>
                      </a:cubicBezTo>
                      <a:cubicBezTo>
                        <a:pt x="1" y="83"/>
                        <a:pt x="505" y="358"/>
                        <a:pt x="1123" y="679"/>
                      </a:cubicBezTo>
                      <a:cubicBezTo>
                        <a:pt x="1678" y="946"/>
                        <a:pt x="2160" y="1121"/>
                        <a:pt x="2286" y="1121"/>
                      </a:cubicBezTo>
                      <a:cubicBezTo>
                        <a:pt x="2300" y="1121"/>
                        <a:pt x="2310" y="1119"/>
                        <a:pt x="2315" y="1114"/>
                      </a:cubicBezTo>
                      <a:cubicBezTo>
                        <a:pt x="2360" y="1045"/>
                        <a:pt x="1856" y="725"/>
                        <a:pt x="1238" y="427"/>
                      </a:cubicBezTo>
                      <a:cubicBezTo>
                        <a:pt x="687" y="171"/>
                        <a:pt x="221"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3563241" y="2140945"/>
                  <a:ext cx="99816" cy="47317"/>
                </a:xfrm>
                <a:custGeom>
                  <a:avLst/>
                  <a:gdLst/>
                  <a:ahLst/>
                  <a:cxnLst/>
                  <a:rect l="l" t="t" r="r" b="b"/>
                  <a:pathLst>
                    <a:path w="3506" h="1662" extrusionOk="0">
                      <a:moveTo>
                        <a:pt x="37" y="0"/>
                      </a:moveTo>
                      <a:cubicBezTo>
                        <a:pt x="13" y="0"/>
                        <a:pt x="0" y="3"/>
                        <a:pt x="0" y="9"/>
                      </a:cubicBezTo>
                      <a:cubicBezTo>
                        <a:pt x="0" y="54"/>
                        <a:pt x="183" y="146"/>
                        <a:pt x="504" y="283"/>
                      </a:cubicBezTo>
                      <a:cubicBezTo>
                        <a:pt x="825" y="421"/>
                        <a:pt x="1260" y="604"/>
                        <a:pt x="1741" y="833"/>
                      </a:cubicBezTo>
                      <a:cubicBezTo>
                        <a:pt x="2222" y="1062"/>
                        <a:pt x="2635" y="1269"/>
                        <a:pt x="2956" y="1429"/>
                      </a:cubicBezTo>
                      <a:cubicBezTo>
                        <a:pt x="3249" y="1555"/>
                        <a:pt x="3427" y="1661"/>
                        <a:pt x="3473" y="1661"/>
                      </a:cubicBezTo>
                      <a:cubicBezTo>
                        <a:pt x="3477" y="1661"/>
                        <a:pt x="3481" y="1660"/>
                        <a:pt x="3483" y="1658"/>
                      </a:cubicBezTo>
                      <a:cubicBezTo>
                        <a:pt x="3505" y="1612"/>
                        <a:pt x="3345" y="1452"/>
                        <a:pt x="3070" y="1246"/>
                      </a:cubicBezTo>
                      <a:cubicBezTo>
                        <a:pt x="2291" y="742"/>
                        <a:pt x="1443" y="352"/>
                        <a:pt x="573" y="100"/>
                      </a:cubicBezTo>
                      <a:cubicBezTo>
                        <a:pt x="310" y="30"/>
                        <a:pt x="11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3580836" y="2190371"/>
                  <a:ext cx="67218" cy="32114"/>
                </a:xfrm>
                <a:custGeom>
                  <a:avLst/>
                  <a:gdLst/>
                  <a:ahLst/>
                  <a:cxnLst/>
                  <a:rect l="l" t="t" r="r" b="b"/>
                  <a:pathLst>
                    <a:path w="2361" h="1128" extrusionOk="0">
                      <a:moveTo>
                        <a:pt x="81" y="1"/>
                      </a:moveTo>
                      <a:cubicBezTo>
                        <a:pt x="61" y="1"/>
                        <a:pt x="49" y="5"/>
                        <a:pt x="46" y="14"/>
                      </a:cubicBezTo>
                      <a:cubicBezTo>
                        <a:pt x="1" y="83"/>
                        <a:pt x="505" y="380"/>
                        <a:pt x="1123" y="678"/>
                      </a:cubicBezTo>
                      <a:cubicBezTo>
                        <a:pt x="1655" y="954"/>
                        <a:pt x="2136" y="1128"/>
                        <a:pt x="2275" y="1128"/>
                      </a:cubicBezTo>
                      <a:cubicBezTo>
                        <a:pt x="2298" y="1128"/>
                        <a:pt x="2311" y="1123"/>
                        <a:pt x="2315" y="1114"/>
                      </a:cubicBezTo>
                      <a:cubicBezTo>
                        <a:pt x="2361"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3542343" y="2205090"/>
                  <a:ext cx="99844" cy="47089"/>
                </a:xfrm>
                <a:custGeom>
                  <a:avLst/>
                  <a:gdLst/>
                  <a:ahLst/>
                  <a:cxnLst/>
                  <a:rect l="l" t="t" r="r" b="b"/>
                  <a:pathLst>
                    <a:path w="3507" h="1654" extrusionOk="0">
                      <a:moveTo>
                        <a:pt x="83" y="1"/>
                      </a:moveTo>
                      <a:cubicBezTo>
                        <a:pt x="37" y="1"/>
                        <a:pt x="9" y="9"/>
                        <a:pt x="1" y="24"/>
                      </a:cubicBezTo>
                      <a:cubicBezTo>
                        <a:pt x="1" y="70"/>
                        <a:pt x="184" y="138"/>
                        <a:pt x="505" y="276"/>
                      </a:cubicBezTo>
                      <a:cubicBezTo>
                        <a:pt x="826" y="413"/>
                        <a:pt x="1284" y="597"/>
                        <a:pt x="1742" y="826"/>
                      </a:cubicBezTo>
                      <a:cubicBezTo>
                        <a:pt x="2223" y="1055"/>
                        <a:pt x="2659" y="1261"/>
                        <a:pt x="2956" y="1421"/>
                      </a:cubicBezTo>
                      <a:cubicBezTo>
                        <a:pt x="3244" y="1565"/>
                        <a:pt x="3422" y="1654"/>
                        <a:pt x="3471" y="1654"/>
                      </a:cubicBezTo>
                      <a:cubicBezTo>
                        <a:pt x="3477" y="1654"/>
                        <a:pt x="3481" y="1653"/>
                        <a:pt x="3483" y="1650"/>
                      </a:cubicBezTo>
                      <a:cubicBezTo>
                        <a:pt x="3506" y="1628"/>
                        <a:pt x="3369" y="1444"/>
                        <a:pt x="3071" y="1261"/>
                      </a:cubicBezTo>
                      <a:cubicBezTo>
                        <a:pt x="2682" y="986"/>
                        <a:pt x="2292" y="780"/>
                        <a:pt x="1880" y="574"/>
                      </a:cubicBezTo>
                      <a:cubicBezTo>
                        <a:pt x="1444" y="390"/>
                        <a:pt x="1032" y="230"/>
                        <a:pt x="574" y="93"/>
                      </a:cubicBezTo>
                      <a:cubicBezTo>
                        <a:pt x="345" y="31"/>
                        <a:pt x="17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3559967" y="2254942"/>
                  <a:ext cx="67218" cy="32143"/>
                </a:xfrm>
                <a:custGeom>
                  <a:avLst/>
                  <a:gdLst/>
                  <a:ahLst/>
                  <a:cxnLst/>
                  <a:rect l="l" t="t" r="r" b="b"/>
                  <a:pathLst>
                    <a:path w="2361" h="1129" extrusionOk="0">
                      <a:moveTo>
                        <a:pt x="81" y="1"/>
                      </a:moveTo>
                      <a:cubicBezTo>
                        <a:pt x="61" y="1"/>
                        <a:pt x="49" y="5"/>
                        <a:pt x="46" y="14"/>
                      </a:cubicBezTo>
                      <a:cubicBezTo>
                        <a:pt x="1" y="83"/>
                        <a:pt x="505" y="381"/>
                        <a:pt x="1146" y="678"/>
                      </a:cubicBezTo>
                      <a:cubicBezTo>
                        <a:pt x="1678" y="954"/>
                        <a:pt x="2141" y="1128"/>
                        <a:pt x="2291" y="1128"/>
                      </a:cubicBezTo>
                      <a:cubicBezTo>
                        <a:pt x="2315" y="1128"/>
                        <a:pt x="2331" y="1123"/>
                        <a:pt x="2337" y="1114"/>
                      </a:cubicBezTo>
                      <a:cubicBezTo>
                        <a:pt x="2360"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3512335" y="2276609"/>
                  <a:ext cx="100499" cy="47317"/>
                </a:xfrm>
                <a:custGeom>
                  <a:avLst/>
                  <a:gdLst/>
                  <a:ahLst/>
                  <a:cxnLst/>
                  <a:rect l="l" t="t" r="r" b="b"/>
                  <a:pathLst>
                    <a:path w="3530" h="1662" extrusionOk="0">
                      <a:moveTo>
                        <a:pt x="61" y="1"/>
                      </a:moveTo>
                      <a:cubicBezTo>
                        <a:pt x="37" y="1"/>
                        <a:pt x="24" y="4"/>
                        <a:pt x="24" y="9"/>
                      </a:cubicBezTo>
                      <a:cubicBezTo>
                        <a:pt x="1" y="55"/>
                        <a:pt x="207" y="147"/>
                        <a:pt x="528" y="284"/>
                      </a:cubicBezTo>
                      <a:cubicBezTo>
                        <a:pt x="849" y="422"/>
                        <a:pt x="1284" y="605"/>
                        <a:pt x="1765" y="834"/>
                      </a:cubicBezTo>
                      <a:cubicBezTo>
                        <a:pt x="2246" y="1063"/>
                        <a:pt x="2659" y="1269"/>
                        <a:pt x="2979" y="1430"/>
                      </a:cubicBezTo>
                      <a:cubicBezTo>
                        <a:pt x="3252" y="1555"/>
                        <a:pt x="3428" y="1662"/>
                        <a:pt x="3491" y="1662"/>
                      </a:cubicBezTo>
                      <a:cubicBezTo>
                        <a:pt x="3497" y="1662"/>
                        <a:pt x="3502" y="1661"/>
                        <a:pt x="3506" y="1659"/>
                      </a:cubicBezTo>
                      <a:cubicBezTo>
                        <a:pt x="3529" y="1636"/>
                        <a:pt x="3369" y="1475"/>
                        <a:pt x="3071" y="1246"/>
                      </a:cubicBezTo>
                      <a:cubicBezTo>
                        <a:pt x="2705" y="994"/>
                        <a:pt x="2292" y="765"/>
                        <a:pt x="1880" y="582"/>
                      </a:cubicBezTo>
                      <a:cubicBezTo>
                        <a:pt x="1467" y="399"/>
                        <a:pt x="1032" y="215"/>
                        <a:pt x="597" y="101"/>
                      </a:cubicBezTo>
                      <a:cubicBezTo>
                        <a:pt x="334" y="31"/>
                        <a:pt x="13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530613" y="2326660"/>
                  <a:ext cx="67218" cy="32143"/>
                </a:xfrm>
                <a:custGeom>
                  <a:avLst/>
                  <a:gdLst/>
                  <a:ahLst/>
                  <a:cxnLst/>
                  <a:rect l="l" t="t" r="r" b="b"/>
                  <a:pathLst>
                    <a:path w="2361" h="1129" extrusionOk="0">
                      <a:moveTo>
                        <a:pt x="71" y="1"/>
                      </a:moveTo>
                      <a:cubicBezTo>
                        <a:pt x="46" y="1"/>
                        <a:pt x="30" y="6"/>
                        <a:pt x="23" y="15"/>
                      </a:cubicBezTo>
                      <a:cubicBezTo>
                        <a:pt x="0" y="84"/>
                        <a:pt x="505" y="382"/>
                        <a:pt x="1123" y="680"/>
                      </a:cubicBezTo>
                      <a:cubicBezTo>
                        <a:pt x="1661" y="939"/>
                        <a:pt x="2129" y="1128"/>
                        <a:pt x="2273" y="1128"/>
                      </a:cubicBezTo>
                      <a:cubicBezTo>
                        <a:pt x="2294" y="1128"/>
                        <a:pt x="2309" y="1124"/>
                        <a:pt x="2315" y="1115"/>
                      </a:cubicBezTo>
                      <a:cubicBezTo>
                        <a:pt x="2360" y="1046"/>
                        <a:pt x="1856" y="726"/>
                        <a:pt x="1238" y="428"/>
                      </a:cubicBezTo>
                      <a:cubicBezTo>
                        <a:pt x="687" y="172"/>
                        <a:pt x="22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a:off x="3484946" y="2350576"/>
                  <a:ext cx="99844" cy="47260"/>
                </a:xfrm>
                <a:custGeom>
                  <a:avLst/>
                  <a:gdLst/>
                  <a:ahLst/>
                  <a:cxnLst/>
                  <a:rect l="l" t="t" r="r" b="b"/>
                  <a:pathLst>
                    <a:path w="3507" h="1660" extrusionOk="0">
                      <a:moveTo>
                        <a:pt x="76" y="1"/>
                      </a:moveTo>
                      <a:cubicBezTo>
                        <a:pt x="34" y="1"/>
                        <a:pt x="8" y="8"/>
                        <a:pt x="1" y="23"/>
                      </a:cubicBezTo>
                      <a:cubicBezTo>
                        <a:pt x="1" y="69"/>
                        <a:pt x="184" y="138"/>
                        <a:pt x="505" y="275"/>
                      </a:cubicBezTo>
                      <a:cubicBezTo>
                        <a:pt x="826" y="412"/>
                        <a:pt x="1261" y="596"/>
                        <a:pt x="1742" y="825"/>
                      </a:cubicBezTo>
                      <a:cubicBezTo>
                        <a:pt x="2223" y="1054"/>
                        <a:pt x="2658" y="1283"/>
                        <a:pt x="2956" y="1421"/>
                      </a:cubicBezTo>
                      <a:cubicBezTo>
                        <a:pt x="3229" y="1557"/>
                        <a:pt x="3402" y="1660"/>
                        <a:pt x="3462" y="1660"/>
                      </a:cubicBezTo>
                      <a:cubicBezTo>
                        <a:pt x="3473" y="1660"/>
                        <a:pt x="3480" y="1657"/>
                        <a:pt x="3483" y="1650"/>
                      </a:cubicBezTo>
                      <a:cubicBezTo>
                        <a:pt x="3506" y="1627"/>
                        <a:pt x="3346" y="1466"/>
                        <a:pt x="3071" y="1260"/>
                      </a:cubicBezTo>
                      <a:cubicBezTo>
                        <a:pt x="2681" y="1008"/>
                        <a:pt x="2292" y="779"/>
                        <a:pt x="1857" y="596"/>
                      </a:cubicBezTo>
                      <a:cubicBezTo>
                        <a:pt x="1444" y="390"/>
                        <a:pt x="1009" y="229"/>
                        <a:pt x="573" y="115"/>
                      </a:cubicBezTo>
                      <a:cubicBezTo>
                        <a:pt x="339" y="36"/>
                        <a:pt x="168"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3502570" y="2401026"/>
                  <a:ext cx="67218" cy="31943"/>
                </a:xfrm>
                <a:custGeom>
                  <a:avLst/>
                  <a:gdLst/>
                  <a:ahLst/>
                  <a:cxnLst/>
                  <a:rect l="l" t="t" r="r" b="b"/>
                  <a:pathLst>
                    <a:path w="2361" h="1122" extrusionOk="0">
                      <a:moveTo>
                        <a:pt x="86" y="1"/>
                      </a:moveTo>
                      <a:cubicBezTo>
                        <a:pt x="63" y="1"/>
                        <a:pt x="49" y="5"/>
                        <a:pt x="46" y="15"/>
                      </a:cubicBezTo>
                      <a:cubicBezTo>
                        <a:pt x="0" y="61"/>
                        <a:pt x="504" y="359"/>
                        <a:pt x="1123" y="680"/>
                      </a:cubicBezTo>
                      <a:cubicBezTo>
                        <a:pt x="1699" y="947"/>
                        <a:pt x="2182" y="1122"/>
                        <a:pt x="2308" y="1122"/>
                      </a:cubicBezTo>
                      <a:cubicBezTo>
                        <a:pt x="2323" y="1122"/>
                        <a:pt x="2333" y="1120"/>
                        <a:pt x="2337" y="1115"/>
                      </a:cubicBezTo>
                      <a:cubicBezTo>
                        <a:pt x="2360" y="1046"/>
                        <a:pt x="1879" y="725"/>
                        <a:pt x="1238" y="428"/>
                      </a:cubicBezTo>
                      <a:cubicBezTo>
                        <a:pt x="707" y="172"/>
                        <a:pt x="226" y="1"/>
                        <a:pt x="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3454938" y="2422322"/>
                  <a:ext cx="99844" cy="47089"/>
                </a:xfrm>
                <a:custGeom>
                  <a:avLst/>
                  <a:gdLst/>
                  <a:ahLst/>
                  <a:cxnLst/>
                  <a:rect l="l" t="t" r="r" b="b"/>
                  <a:pathLst>
                    <a:path w="3507" h="1654" extrusionOk="0">
                      <a:moveTo>
                        <a:pt x="96" y="0"/>
                      </a:moveTo>
                      <a:cubicBezTo>
                        <a:pt x="49" y="0"/>
                        <a:pt x="24" y="8"/>
                        <a:pt x="24" y="23"/>
                      </a:cubicBezTo>
                      <a:cubicBezTo>
                        <a:pt x="1" y="69"/>
                        <a:pt x="207" y="138"/>
                        <a:pt x="528" y="275"/>
                      </a:cubicBezTo>
                      <a:cubicBezTo>
                        <a:pt x="848" y="413"/>
                        <a:pt x="1284" y="596"/>
                        <a:pt x="1765" y="825"/>
                      </a:cubicBezTo>
                      <a:cubicBezTo>
                        <a:pt x="2246" y="1054"/>
                        <a:pt x="2658" y="1260"/>
                        <a:pt x="2979" y="1421"/>
                      </a:cubicBezTo>
                      <a:cubicBezTo>
                        <a:pt x="3247" y="1565"/>
                        <a:pt x="3422" y="1653"/>
                        <a:pt x="3471" y="1653"/>
                      </a:cubicBezTo>
                      <a:cubicBezTo>
                        <a:pt x="3477" y="1653"/>
                        <a:pt x="3481" y="1652"/>
                        <a:pt x="3483" y="1650"/>
                      </a:cubicBezTo>
                      <a:cubicBezTo>
                        <a:pt x="3506" y="1627"/>
                        <a:pt x="3369" y="1467"/>
                        <a:pt x="3071" y="1238"/>
                      </a:cubicBezTo>
                      <a:cubicBezTo>
                        <a:pt x="2315" y="733"/>
                        <a:pt x="1467" y="344"/>
                        <a:pt x="596" y="92"/>
                      </a:cubicBezTo>
                      <a:cubicBezTo>
                        <a:pt x="367" y="31"/>
                        <a:pt x="18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3473216" y="2472345"/>
                  <a:ext cx="67218" cy="31943"/>
                </a:xfrm>
                <a:custGeom>
                  <a:avLst/>
                  <a:gdLst/>
                  <a:ahLst/>
                  <a:cxnLst/>
                  <a:rect l="l" t="t" r="r" b="b"/>
                  <a:pathLst>
                    <a:path w="2361" h="1122" extrusionOk="0">
                      <a:moveTo>
                        <a:pt x="69" y="1"/>
                      </a:moveTo>
                      <a:cubicBezTo>
                        <a:pt x="56" y="1"/>
                        <a:pt x="48" y="3"/>
                        <a:pt x="46" y="7"/>
                      </a:cubicBezTo>
                      <a:cubicBezTo>
                        <a:pt x="0" y="76"/>
                        <a:pt x="504" y="374"/>
                        <a:pt x="1123" y="672"/>
                      </a:cubicBezTo>
                      <a:cubicBezTo>
                        <a:pt x="1674" y="947"/>
                        <a:pt x="2141" y="1122"/>
                        <a:pt x="2290" y="1122"/>
                      </a:cubicBezTo>
                      <a:cubicBezTo>
                        <a:pt x="2315" y="1122"/>
                        <a:pt x="2331" y="1117"/>
                        <a:pt x="2337" y="1107"/>
                      </a:cubicBezTo>
                      <a:cubicBezTo>
                        <a:pt x="2360" y="1061"/>
                        <a:pt x="1879" y="741"/>
                        <a:pt x="1238" y="443"/>
                      </a:cubicBezTo>
                      <a:cubicBezTo>
                        <a:pt x="682" y="176"/>
                        <a:pt x="18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16"/>
            <p:cNvGrpSpPr/>
            <p:nvPr/>
          </p:nvGrpSpPr>
          <p:grpSpPr>
            <a:xfrm>
              <a:off x="7253408" y="403294"/>
              <a:ext cx="309215" cy="272430"/>
              <a:chOff x="3890683" y="1390057"/>
              <a:chExt cx="309215" cy="272430"/>
            </a:xfrm>
          </p:grpSpPr>
          <p:sp>
            <p:nvSpPr>
              <p:cNvPr id="393" name="Google Shape;393;p16"/>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8_1">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713225" y="387100"/>
            <a:ext cx="578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32" name="Google Shape;532;p21"/>
          <p:cNvGrpSpPr/>
          <p:nvPr/>
        </p:nvGrpSpPr>
        <p:grpSpPr>
          <a:xfrm flipH="1">
            <a:off x="7261829" y="121764"/>
            <a:ext cx="1717123" cy="1270538"/>
            <a:chOff x="7109429" y="197964"/>
            <a:chExt cx="1717123" cy="1270538"/>
          </a:xfrm>
        </p:grpSpPr>
        <p:sp>
          <p:nvSpPr>
            <p:cNvPr id="533" name="Google Shape;533;p21"/>
            <p:cNvSpPr/>
            <p:nvPr/>
          </p:nvSpPr>
          <p:spPr>
            <a:xfrm rot="1122035">
              <a:off x="7138646" y="85155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rot="10604852" flipH="1">
              <a:off x="7563923" y="1288715"/>
              <a:ext cx="266331"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535" name="Google Shape;535;p21"/>
            <p:cNvSpPr/>
            <p:nvPr/>
          </p:nvSpPr>
          <p:spPr>
            <a:xfrm rot="4740224" flipH="1">
              <a:off x="7125174" y="258933"/>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536" name="Google Shape;536;p21"/>
            <p:cNvSpPr/>
            <p:nvPr/>
          </p:nvSpPr>
          <p:spPr>
            <a:xfrm rot="-8099754" flipH="1">
              <a:off x="8538305" y="973408"/>
              <a:ext cx="266300" cy="17240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537" name="Google Shape;537;p21"/>
            <p:cNvGrpSpPr/>
            <p:nvPr/>
          </p:nvGrpSpPr>
          <p:grpSpPr>
            <a:xfrm>
              <a:off x="8237833" y="339919"/>
              <a:ext cx="309215" cy="272430"/>
              <a:chOff x="3890683" y="1390057"/>
              <a:chExt cx="309215" cy="272430"/>
            </a:xfrm>
          </p:grpSpPr>
          <p:sp>
            <p:nvSpPr>
              <p:cNvPr id="538" name="Google Shape;538;p21"/>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flipH="1">
              <a:off x="7617675" y="339921"/>
              <a:ext cx="757996" cy="1065816"/>
              <a:chOff x="1580225" y="1798159"/>
              <a:chExt cx="757996" cy="1065816"/>
            </a:xfrm>
          </p:grpSpPr>
          <p:sp>
            <p:nvSpPr>
              <p:cNvPr id="542" name="Google Shape;542;p21"/>
              <p:cNvSpPr/>
              <p:nvPr/>
            </p:nvSpPr>
            <p:spPr>
              <a:xfrm>
                <a:off x="2115359" y="1798159"/>
                <a:ext cx="211931" cy="136087"/>
              </a:xfrm>
              <a:custGeom>
                <a:avLst/>
                <a:gdLst/>
                <a:ahLst/>
                <a:cxnLst/>
                <a:rect l="l" t="t" r="r" b="b"/>
                <a:pathLst>
                  <a:path w="7444" h="4780" extrusionOk="0">
                    <a:moveTo>
                      <a:pt x="1734" y="0"/>
                    </a:moveTo>
                    <a:cubicBezTo>
                      <a:pt x="1412" y="0"/>
                      <a:pt x="1104" y="52"/>
                      <a:pt x="825" y="172"/>
                    </a:cubicBezTo>
                    <a:cubicBezTo>
                      <a:pt x="504" y="310"/>
                      <a:pt x="0" y="310"/>
                      <a:pt x="0" y="1134"/>
                    </a:cubicBezTo>
                    <a:cubicBezTo>
                      <a:pt x="573" y="1845"/>
                      <a:pt x="1558" y="2624"/>
                      <a:pt x="3185" y="3426"/>
                    </a:cubicBezTo>
                    <a:cubicBezTo>
                      <a:pt x="4353" y="4021"/>
                      <a:pt x="5568" y="4480"/>
                      <a:pt x="6851" y="4777"/>
                    </a:cubicBezTo>
                    <a:cubicBezTo>
                      <a:pt x="6857" y="4779"/>
                      <a:pt x="6864" y="4780"/>
                      <a:pt x="6871" y="4780"/>
                    </a:cubicBezTo>
                    <a:cubicBezTo>
                      <a:pt x="7062" y="4780"/>
                      <a:pt x="7444" y="4189"/>
                      <a:pt x="7378" y="3769"/>
                    </a:cubicBezTo>
                    <a:cubicBezTo>
                      <a:pt x="7332" y="3426"/>
                      <a:pt x="7194" y="3105"/>
                      <a:pt x="7011" y="2830"/>
                    </a:cubicBezTo>
                    <a:cubicBezTo>
                      <a:pt x="6530" y="2211"/>
                      <a:pt x="5934" y="1684"/>
                      <a:pt x="5247" y="1272"/>
                    </a:cubicBezTo>
                    <a:cubicBezTo>
                      <a:pt x="4360" y="729"/>
                      <a:pt x="2944"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2089681" y="1826115"/>
                <a:ext cx="225710" cy="179389"/>
              </a:xfrm>
              <a:custGeom>
                <a:avLst/>
                <a:gdLst/>
                <a:ahLst/>
                <a:cxnLst/>
                <a:rect l="l" t="t" r="r" b="b"/>
                <a:pathLst>
                  <a:path w="7928" h="6301" extrusionOk="0">
                    <a:moveTo>
                      <a:pt x="1100" y="0"/>
                    </a:moveTo>
                    <a:cubicBezTo>
                      <a:pt x="825" y="504"/>
                      <a:pt x="596" y="1031"/>
                      <a:pt x="413" y="1581"/>
                    </a:cubicBezTo>
                    <a:cubicBezTo>
                      <a:pt x="207" y="2108"/>
                      <a:pt x="92" y="2612"/>
                      <a:pt x="0" y="2910"/>
                    </a:cubicBezTo>
                    <a:cubicBezTo>
                      <a:pt x="665" y="3827"/>
                      <a:pt x="2292" y="5430"/>
                      <a:pt x="5934" y="6301"/>
                    </a:cubicBezTo>
                    <a:cubicBezTo>
                      <a:pt x="6416" y="5934"/>
                      <a:pt x="6805" y="5499"/>
                      <a:pt x="7126" y="4995"/>
                    </a:cubicBezTo>
                    <a:cubicBezTo>
                      <a:pt x="7424" y="4560"/>
                      <a:pt x="7699" y="4102"/>
                      <a:pt x="7928" y="3620"/>
                    </a:cubicBezTo>
                    <a:cubicBezTo>
                      <a:pt x="6668" y="3323"/>
                      <a:pt x="5430" y="2864"/>
                      <a:pt x="4262" y="2292"/>
                    </a:cubicBezTo>
                    <a:cubicBezTo>
                      <a:pt x="2635" y="1467"/>
                      <a:pt x="1673" y="688"/>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1995585" y="1865633"/>
                <a:ext cx="342636" cy="209368"/>
              </a:xfrm>
              <a:custGeom>
                <a:avLst/>
                <a:gdLst/>
                <a:ahLst/>
                <a:cxnLst/>
                <a:rect l="l" t="t" r="r" b="b"/>
                <a:pathLst>
                  <a:path w="12035" h="7354" extrusionOk="0">
                    <a:moveTo>
                      <a:pt x="2693" y="1"/>
                    </a:moveTo>
                    <a:cubicBezTo>
                      <a:pt x="1172" y="1"/>
                      <a:pt x="0" y="1148"/>
                      <a:pt x="1129" y="2897"/>
                    </a:cubicBezTo>
                    <a:cubicBezTo>
                      <a:pt x="1220" y="3034"/>
                      <a:pt x="1335" y="3195"/>
                      <a:pt x="1450" y="3332"/>
                    </a:cubicBezTo>
                    <a:cubicBezTo>
                      <a:pt x="2733" y="4959"/>
                      <a:pt x="5047" y="6127"/>
                      <a:pt x="6902" y="6746"/>
                    </a:cubicBezTo>
                    <a:cubicBezTo>
                      <a:pt x="7590" y="6998"/>
                      <a:pt x="8300" y="7181"/>
                      <a:pt x="9010" y="7319"/>
                    </a:cubicBezTo>
                    <a:cubicBezTo>
                      <a:pt x="9179" y="7341"/>
                      <a:pt x="9346" y="7353"/>
                      <a:pt x="9510" y="7353"/>
                    </a:cubicBezTo>
                    <a:cubicBezTo>
                      <a:pt x="10354" y="7353"/>
                      <a:pt x="11131" y="7036"/>
                      <a:pt x="11668" y="6173"/>
                    </a:cubicBezTo>
                    <a:cubicBezTo>
                      <a:pt x="12035" y="5555"/>
                      <a:pt x="11920" y="4501"/>
                      <a:pt x="10431" y="3607"/>
                    </a:cubicBezTo>
                    <a:cubicBezTo>
                      <a:pt x="10110" y="4111"/>
                      <a:pt x="9721" y="4546"/>
                      <a:pt x="9239" y="4890"/>
                    </a:cubicBezTo>
                    <a:cubicBezTo>
                      <a:pt x="5597" y="4019"/>
                      <a:pt x="3970" y="2439"/>
                      <a:pt x="3305" y="1522"/>
                    </a:cubicBezTo>
                    <a:cubicBezTo>
                      <a:pt x="3397" y="1201"/>
                      <a:pt x="3534" y="720"/>
                      <a:pt x="3718" y="170"/>
                    </a:cubicBezTo>
                    <a:cubicBezTo>
                      <a:pt x="3373" y="55"/>
                      <a:pt x="3025" y="1"/>
                      <a:pt x="2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1580225" y="1961152"/>
                <a:ext cx="671892" cy="902812"/>
              </a:xfrm>
              <a:custGeom>
                <a:avLst/>
                <a:gdLst/>
                <a:ahLst/>
                <a:cxnLst/>
                <a:rect l="l" t="t" r="r" b="b"/>
                <a:pathLst>
                  <a:path w="23600" h="31711" extrusionOk="0">
                    <a:moveTo>
                      <a:pt x="16039" y="0"/>
                    </a:moveTo>
                    <a:cubicBezTo>
                      <a:pt x="14297" y="3070"/>
                      <a:pt x="6095" y="17596"/>
                      <a:pt x="3094" y="23095"/>
                    </a:cubicBezTo>
                    <a:cubicBezTo>
                      <a:pt x="2200" y="24744"/>
                      <a:pt x="1" y="28295"/>
                      <a:pt x="3781" y="30793"/>
                    </a:cubicBezTo>
                    <a:cubicBezTo>
                      <a:pt x="3781" y="30793"/>
                      <a:pt x="4913" y="31710"/>
                      <a:pt x="6478" y="31710"/>
                    </a:cubicBezTo>
                    <a:cubicBezTo>
                      <a:pt x="7982" y="31710"/>
                      <a:pt x="9887" y="30863"/>
                      <a:pt x="11571" y="27539"/>
                    </a:cubicBezTo>
                    <a:cubicBezTo>
                      <a:pt x="12396" y="25913"/>
                      <a:pt x="21354" y="8386"/>
                      <a:pt x="23599" y="3964"/>
                    </a:cubicBezTo>
                    <a:cubicBezTo>
                      <a:pt x="22889" y="3826"/>
                      <a:pt x="22156" y="3643"/>
                      <a:pt x="21469" y="3391"/>
                    </a:cubicBezTo>
                    <a:cubicBezTo>
                      <a:pt x="19636" y="2795"/>
                      <a:pt x="17322" y="1604"/>
                      <a:pt x="16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1821572" y="2325123"/>
                <a:ext cx="235504" cy="146393"/>
              </a:xfrm>
              <a:custGeom>
                <a:avLst/>
                <a:gdLst/>
                <a:ahLst/>
                <a:cxnLst/>
                <a:rect l="l" t="t" r="r" b="b"/>
                <a:pathLst>
                  <a:path w="8272" h="5142" extrusionOk="0">
                    <a:moveTo>
                      <a:pt x="367" y="1"/>
                    </a:moveTo>
                    <a:cubicBezTo>
                      <a:pt x="230" y="207"/>
                      <a:pt x="115" y="436"/>
                      <a:pt x="1" y="665"/>
                    </a:cubicBezTo>
                    <a:cubicBezTo>
                      <a:pt x="70" y="917"/>
                      <a:pt x="207" y="1146"/>
                      <a:pt x="367" y="1352"/>
                    </a:cubicBezTo>
                    <a:cubicBezTo>
                      <a:pt x="1307" y="2567"/>
                      <a:pt x="3781" y="4445"/>
                      <a:pt x="7218" y="5087"/>
                    </a:cubicBezTo>
                    <a:cubicBezTo>
                      <a:pt x="7402" y="5120"/>
                      <a:pt x="7599" y="5142"/>
                      <a:pt x="7799" y="5142"/>
                    </a:cubicBezTo>
                    <a:cubicBezTo>
                      <a:pt x="7872" y="5142"/>
                      <a:pt x="7946" y="5139"/>
                      <a:pt x="8020" y="5133"/>
                    </a:cubicBezTo>
                    <a:cubicBezTo>
                      <a:pt x="8111" y="4949"/>
                      <a:pt x="8203" y="4789"/>
                      <a:pt x="8272" y="4629"/>
                    </a:cubicBezTo>
                    <a:cubicBezTo>
                      <a:pt x="7722" y="3827"/>
                      <a:pt x="7035" y="3116"/>
                      <a:pt x="6233" y="2567"/>
                    </a:cubicBezTo>
                    <a:cubicBezTo>
                      <a:pt x="3277" y="642"/>
                      <a:pt x="1444" y="92"/>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1580225" y="2344028"/>
                <a:ext cx="469670" cy="519948"/>
              </a:xfrm>
              <a:custGeom>
                <a:avLst/>
                <a:gdLst/>
                <a:ahLst/>
                <a:cxnLst/>
                <a:rect l="l" t="t" r="r" b="b"/>
                <a:pathLst>
                  <a:path w="16497" h="18263" extrusionOk="0">
                    <a:moveTo>
                      <a:pt x="8455" y="1"/>
                    </a:moveTo>
                    <a:cubicBezTo>
                      <a:pt x="6347" y="3781"/>
                      <a:pt x="4308" y="7447"/>
                      <a:pt x="3094" y="9647"/>
                    </a:cubicBezTo>
                    <a:cubicBezTo>
                      <a:pt x="2200" y="11296"/>
                      <a:pt x="1" y="14870"/>
                      <a:pt x="3781" y="17345"/>
                    </a:cubicBezTo>
                    <a:cubicBezTo>
                      <a:pt x="3781" y="17345"/>
                      <a:pt x="4919" y="18262"/>
                      <a:pt x="6490" y="18262"/>
                    </a:cubicBezTo>
                    <a:cubicBezTo>
                      <a:pt x="8000" y="18262"/>
                      <a:pt x="9910" y="17415"/>
                      <a:pt x="11594" y="14091"/>
                    </a:cubicBezTo>
                    <a:lnTo>
                      <a:pt x="16497" y="4446"/>
                    </a:lnTo>
                    <a:lnTo>
                      <a:pt x="16497" y="4446"/>
                    </a:lnTo>
                    <a:cubicBezTo>
                      <a:pt x="16383" y="4455"/>
                      <a:pt x="16269" y="4461"/>
                      <a:pt x="16157" y="4461"/>
                    </a:cubicBezTo>
                    <a:cubicBezTo>
                      <a:pt x="15998" y="4461"/>
                      <a:pt x="15843" y="4450"/>
                      <a:pt x="15695" y="4423"/>
                    </a:cubicBezTo>
                    <a:cubicBezTo>
                      <a:pt x="12258" y="3781"/>
                      <a:pt x="9784" y="1903"/>
                      <a:pt x="8844" y="688"/>
                    </a:cubicBezTo>
                    <a:cubicBezTo>
                      <a:pt x="8684" y="482"/>
                      <a:pt x="8547" y="230"/>
                      <a:pt x="8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1"/>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71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1" r:id="rId7"/>
    <p:sldLayoutId id="2147483662" r:id="rId8"/>
    <p:sldLayoutId id="2147483667" r:id="rId9"/>
    <p:sldLayoutId id="2147483670" r:id="rId10"/>
    <p:sldLayoutId id="2147483671" r:id="rId11"/>
    <p:sldLayoutId id="2147483675" r:id="rId12"/>
    <p:sldLayoutId id="2147483676" r:id="rId13"/>
    <p:sldLayoutId id="2147483677" r:id="rId14"/>
    <p:sldLayoutId id="2147483678" r:id="rId15"/>
    <p:sldLayoutId id="214748367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1.pn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8.svg"/><Relationship Id="rId9" Type="http://schemas.openxmlformats.org/officeDocument/2006/relationships/image" Target="../media/image12.sv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36"/>
          <p:cNvSpPr/>
          <p:nvPr/>
        </p:nvSpPr>
        <p:spPr>
          <a:xfrm>
            <a:off x="725600" y="662525"/>
            <a:ext cx="3608400" cy="360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txBox="1">
            <a:spLocks noGrp="1"/>
          </p:cNvSpPr>
          <p:nvPr>
            <p:ph type="ctrTitle"/>
          </p:nvPr>
        </p:nvSpPr>
        <p:spPr>
          <a:xfrm>
            <a:off x="4518275" y="1322300"/>
            <a:ext cx="3876600" cy="18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Patients</a:t>
            </a:r>
            <a:endParaRPr dirty="0"/>
          </a:p>
        </p:txBody>
      </p:sp>
      <p:sp>
        <p:nvSpPr>
          <p:cNvPr id="906" name="Google Shape;906;p36"/>
          <p:cNvSpPr txBox="1">
            <a:spLocks noGrp="1"/>
          </p:cNvSpPr>
          <p:nvPr>
            <p:ph type="subTitle" idx="1"/>
          </p:nvPr>
        </p:nvSpPr>
        <p:spPr>
          <a:xfrm>
            <a:off x="4874675" y="3423800"/>
            <a:ext cx="3163800" cy="73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bg2">
                    <a:lumMod val="50000"/>
                  </a:schemeClr>
                </a:solidFill>
                <a:latin typeface="Patrick Hand" panose="020B0604020202020204" charset="0"/>
              </a:rPr>
              <a:t>Cure</a:t>
            </a:r>
            <a:r>
              <a:rPr lang="en-US" dirty="0">
                <a:solidFill>
                  <a:schemeClr val="accent6">
                    <a:lumMod val="65000"/>
                  </a:schemeClr>
                </a:solidFill>
                <a:latin typeface="Patrick Hand" panose="020B0604020202020204" charset="0"/>
              </a:rPr>
              <a:t>MD</a:t>
            </a:r>
            <a:endParaRPr dirty="0">
              <a:solidFill>
                <a:schemeClr val="accent6">
                  <a:lumMod val="65000"/>
                </a:schemeClr>
              </a:solidFill>
              <a:latin typeface="Patrick Hand" panose="020B0604020202020204" charset="0"/>
            </a:endParaRPr>
          </a:p>
        </p:txBody>
      </p:sp>
      <p:grpSp>
        <p:nvGrpSpPr>
          <p:cNvPr id="907" name="Google Shape;907;p36"/>
          <p:cNvGrpSpPr/>
          <p:nvPr/>
        </p:nvGrpSpPr>
        <p:grpSpPr>
          <a:xfrm>
            <a:off x="1467470" y="1036316"/>
            <a:ext cx="2429459" cy="3398361"/>
            <a:chOff x="1651001" y="872830"/>
            <a:chExt cx="2669149" cy="3733642"/>
          </a:xfrm>
        </p:grpSpPr>
        <p:sp>
          <p:nvSpPr>
            <p:cNvPr id="908" name="Google Shape;908;p36"/>
            <p:cNvSpPr/>
            <p:nvPr/>
          </p:nvSpPr>
          <p:spPr>
            <a:xfrm>
              <a:off x="2291391" y="1954963"/>
              <a:ext cx="452630" cy="587187"/>
            </a:xfrm>
            <a:custGeom>
              <a:avLst/>
              <a:gdLst/>
              <a:ahLst/>
              <a:cxnLst/>
              <a:rect l="l" t="t" r="r" b="b"/>
              <a:pathLst>
                <a:path w="25276" h="32790" extrusionOk="0">
                  <a:moveTo>
                    <a:pt x="4857" y="1"/>
                  </a:moveTo>
                  <a:cubicBezTo>
                    <a:pt x="3477" y="1"/>
                    <a:pt x="2105" y="859"/>
                    <a:pt x="1749" y="2496"/>
                  </a:cubicBezTo>
                  <a:cubicBezTo>
                    <a:pt x="1" y="10876"/>
                    <a:pt x="7933" y="24723"/>
                    <a:pt x="11877" y="30639"/>
                  </a:cubicBezTo>
                  <a:cubicBezTo>
                    <a:pt x="12731" y="31950"/>
                    <a:pt x="13659" y="32789"/>
                    <a:pt x="15062" y="32789"/>
                  </a:cubicBezTo>
                  <a:cubicBezTo>
                    <a:pt x="15865" y="32789"/>
                    <a:pt x="16825" y="32514"/>
                    <a:pt x="18016" y="31894"/>
                  </a:cubicBezTo>
                  <a:lnTo>
                    <a:pt x="25276" y="26337"/>
                  </a:lnTo>
                  <a:lnTo>
                    <a:pt x="23573" y="20690"/>
                  </a:lnTo>
                  <a:lnTo>
                    <a:pt x="15641" y="23558"/>
                  </a:lnTo>
                  <a:lnTo>
                    <a:pt x="7843" y="2092"/>
                  </a:lnTo>
                  <a:cubicBezTo>
                    <a:pt x="7316" y="679"/>
                    <a:pt x="6084" y="1"/>
                    <a:pt x="4857"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2209536" y="1914850"/>
              <a:ext cx="295348" cy="348032"/>
            </a:xfrm>
            <a:custGeom>
              <a:avLst/>
              <a:gdLst/>
              <a:ahLst/>
              <a:cxnLst/>
              <a:rect l="l" t="t" r="r" b="b"/>
              <a:pathLst>
                <a:path w="16493" h="19435" extrusionOk="0">
                  <a:moveTo>
                    <a:pt x="6801" y="0"/>
                  </a:moveTo>
                  <a:cubicBezTo>
                    <a:pt x="4861" y="0"/>
                    <a:pt x="2942" y="1019"/>
                    <a:pt x="1928" y="2943"/>
                  </a:cubicBezTo>
                  <a:cubicBezTo>
                    <a:pt x="359" y="5901"/>
                    <a:pt x="1" y="10965"/>
                    <a:pt x="5155" y="19435"/>
                  </a:cubicBezTo>
                  <a:cubicBezTo>
                    <a:pt x="5155" y="19435"/>
                    <a:pt x="7259" y="13081"/>
                    <a:pt x="15426" y="13081"/>
                  </a:cubicBezTo>
                  <a:cubicBezTo>
                    <a:pt x="15770" y="13081"/>
                    <a:pt x="16126" y="13092"/>
                    <a:pt x="16492" y="13116"/>
                  </a:cubicBezTo>
                  <a:cubicBezTo>
                    <a:pt x="16492" y="13116"/>
                    <a:pt x="14790" y="5587"/>
                    <a:pt x="10711" y="1644"/>
                  </a:cubicBezTo>
                  <a:cubicBezTo>
                    <a:pt x="9620" y="534"/>
                    <a:pt x="8205" y="0"/>
                    <a:pt x="6801" y="0"/>
                  </a:cubicBezTo>
                  <a:close/>
                </a:path>
              </a:pathLst>
            </a:custGeom>
            <a:solidFill>
              <a:srgbClr val="25B5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1763352" y="2798943"/>
              <a:ext cx="750360" cy="1374705"/>
            </a:xfrm>
            <a:custGeom>
              <a:avLst/>
              <a:gdLst/>
              <a:ahLst/>
              <a:cxnLst/>
              <a:rect l="l" t="t" r="r" b="b"/>
              <a:pathLst>
                <a:path w="41902" h="76767" extrusionOk="0">
                  <a:moveTo>
                    <a:pt x="3899" y="0"/>
                  </a:moveTo>
                  <a:cubicBezTo>
                    <a:pt x="0" y="9815"/>
                    <a:pt x="2824" y="15327"/>
                    <a:pt x="3317" y="25051"/>
                  </a:cubicBezTo>
                  <a:cubicBezTo>
                    <a:pt x="4034" y="40736"/>
                    <a:pt x="1883" y="60768"/>
                    <a:pt x="1883" y="76139"/>
                  </a:cubicBezTo>
                  <a:lnTo>
                    <a:pt x="12817" y="76767"/>
                  </a:lnTo>
                  <a:cubicBezTo>
                    <a:pt x="13714" y="68745"/>
                    <a:pt x="15058" y="60768"/>
                    <a:pt x="16850" y="52926"/>
                  </a:cubicBezTo>
                  <a:cubicBezTo>
                    <a:pt x="19450" y="41767"/>
                    <a:pt x="19943" y="28726"/>
                    <a:pt x="22676" y="21556"/>
                  </a:cubicBezTo>
                  <a:cubicBezTo>
                    <a:pt x="25141" y="41946"/>
                    <a:pt x="24917" y="74616"/>
                    <a:pt x="24917" y="74616"/>
                  </a:cubicBezTo>
                  <a:lnTo>
                    <a:pt x="35538" y="75109"/>
                  </a:lnTo>
                  <a:cubicBezTo>
                    <a:pt x="37823" y="69193"/>
                    <a:pt x="40467" y="53822"/>
                    <a:pt x="41408" y="42753"/>
                  </a:cubicBezTo>
                  <a:cubicBezTo>
                    <a:pt x="41901" y="25276"/>
                    <a:pt x="39526" y="0"/>
                    <a:pt x="39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1805883" y="4162402"/>
              <a:ext cx="318610" cy="121305"/>
            </a:xfrm>
            <a:custGeom>
              <a:avLst/>
              <a:gdLst/>
              <a:ahLst/>
              <a:cxnLst/>
              <a:rect l="l" t="t" r="r" b="b"/>
              <a:pathLst>
                <a:path w="17792" h="6774" extrusionOk="0">
                  <a:moveTo>
                    <a:pt x="180" y="0"/>
                  </a:moveTo>
                  <a:cubicBezTo>
                    <a:pt x="180" y="0"/>
                    <a:pt x="1" y="4303"/>
                    <a:pt x="1" y="4706"/>
                  </a:cubicBezTo>
                  <a:cubicBezTo>
                    <a:pt x="1" y="5064"/>
                    <a:pt x="762" y="6409"/>
                    <a:pt x="3272" y="6588"/>
                  </a:cubicBezTo>
                  <a:cubicBezTo>
                    <a:pt x="5309" y="6705"/>
                    <a:pt x="8228" y="6773"/>
                    <a:pt x="10819" y="6773"/>
                  </a:cubicBezTo>
                  <a:cubicBezTo>
                    <a:pt x="13186" y="6773"/>
                    <a:pt x="15280" y="6716"/>
                    <a:pt x="16178" y="6588"/>
                  </a:cubicBezTo>
                  <a:cubicBezTo>
                    <a:pt x="16671" y="6498"/>
                    <a:pt x="17792" y="4571"/>
                    <a:pt x="14565" y="3854"/>
                  </a:cubicBezTo>
                  <a:cubicBezTo>
                    <a:pt x="13221" y="3541"/>
                    <a:pt x="8605" y="1614"/>
                    <a:pt x="8291" y="1031"/>
                  </a:cubicBezTo>
                  <a:lnTo>
                    <a:pt x="7619" y="404"/>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2230416" y="4135111"/>
              <a:ext cx="319416" cy="121305"/>
            </a:xfrm>
            <a:custGeom>
              <a:avLst/>
              <a:gdLst/>
              <a:ahLst/>
              <a:cxnLst/>
              <a:rect l="l" t="t" r="r" b="b"/>
              <a:pathLst>
                <a:path w="17837" h="6774" extrusionOk="0">
                  <a:moveTo>
                    <a:pt x="224" y="1"/>
                  </a:moveTo>
                  <a:cubicBezTo>
                    <a:pt x="224" y="1"/>
                    <a:pt x="0" y="4303"/>
                    <a:pt x="0" y="4661"/>
                  </a:cubicBezTo>
                  <a:cubicBezTo>
                    <a:pt x="0" y="5065"/>
                    <a:pt x="762" y="6409"/>
                    <a:pt x="3316" y="6588"/>
                  </a:cubicBezTo>
                  <a:cubicBezTo>
                    <a:pt x="5330" y="6705"/>
                    <a:pt x="8238" y="6774"/>
                    <a:pt x="10824" y="6774"/>
                  </a:cubicBezTo>
                  <a:cubicBezTo>
                    <a:pt x="13186" y="6774"/>
                    <a:pt x="15279" y="6717"/>
                    <a:pt x="16178" y="6588"/>
                  </a:cubicBezTo>
                  <a:cubicBezTo>
                    <a:pt x="16716" y="6499"/>
                    <a:pt x="17836" y="4572"/>
                    <a:pt x="14609" y="3855"/>
                  </a:cubicBezTo>
                  <a:cubicBezTo>
                    <a:pt x="13220" y="3541"/>
                    <a:pt x="8649" y="1614"/>
                    <a:pt x="8291" y="987"/>
                  </a:cubicBezTo>
                  <a:lnTo>
                    <a:pt x="7663" y="404"/>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1651001" y="1826996"/>
              <a:ext cx="903630" cy="1125110"/>
            </a:xfrm>
            <a:custGeom>
              <a:avLst/>
              <a:gdLst/>
              <a:ahLst/>
              <a:cxnLst/>
              <a:rect l="l" t="t" r="r" b="b"/>
              <a:pathLst>
                <a:path w="50461" h="62829" extrusionOk="0">
                  <a:moveTo>
                    <a:pt x="22958" y="1"/>
                  </a:moveTo>
                  <a:cubicBezTo>
                    <a:pt x="18660" y="1"/>
                    <a:pt x="13919" y="1396"/>
                    <a:pt x="9098" y="5833"/>
                  </a:cubicBezTo>
                  <a:cubicBezTo>
                    <a:pt x="1" y="14302"/>
                    <a:pt x="6185" y="58175"/>
                    <a:pt x="6185" y="58175"/>
                  </a:cubicBezTo>
                  <a:cubicBezTo>
                    <a:pt x="13949" y="61701"/>
                    <a:pt x="21526" y="62828"/>
                    <a:pt x="28039" y="62828"/>
                  </a:cubicBezTo>
                  <a:cubicBezTo>
                    <a:pt x="39573" y="62828"/>
                    <a:pt x="47772" y="59296"/>
                    <a:pt x="47772" y="59296"/>
                  </a:cubicBezTo>
                  <a:cubicBezTo>
                    <a:pt x="50461" y="42132"/>
                    <a:pt x="47190" y="19859"/>
                    <a:pt x="44725" y="11390"/>
                  </a:cubicBezTo>
                  <a:cubicBezTo>
                    <a:pt x="43201" y="6012"/>
                    <a:pt x="39213" y="4443"/>
                    <a:pt x="33969" y="2472"/>
                  </a:cubicBezTo>
                  <a:cubicBezTo>
                    <a:pt x="30953" y="1340"/>
                    <a:pt x="27168" y="1"/>
                    <a:pt x="22958" y="1"/>
                  </a:cubicBezTo>
                  <a:close/>
                </a:path>
              </a:pathLst>
            </a:custGeom>
            <a:solidFill>
              <a:srgbClr val="91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1965582" y="1825294"/>
              <a:ext cx="280897" cy="256221"/>
            </a:xfrm>
            <a:custGeom>
              <a:avLst/>
              <a:gdLst/>
              <a:ahLst/>
              <a:cxnLst/>
              <a:rect l="l" t="t" r="r" b="b"/>
              <a:pathLst>
                <a:path w="15686" h="14308" extrusionOk="0">
                  <a:moveTo>
                    <a:pt x="2927" y="1"/>
                  </a:moveTo>
                  <a:cubicBezTo>
                    <a:pt x="2772" y="1"/>
                    <a:pt x="2633" y="4"/>
                    <a:pt x="2510" y="12"/>
                  </a:cubicBezTo>
                  <a:lnTo>
                    <a:pt x="1" y="864"/>
                  </a:lnTo>
                  <a:lnTo>
                    <a:pt x="13221" y="14308"/>
                  </a:lnTo>
                  <a:lnTo>
                    <a:pt x="15685" y="2342"/>
                  </a:lnTo>
                  <a:lnTo>
                    <a:pt x="13669" y="1267"/>
                  </a:lnTo>
                  <a:cubicBezTo>
                    <a:pt x="11728" y="972"/>
                    <a:pt x="5415" y="1"/>
                    <a:pt x="2927"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1848413" y="2184197"/>
              <a:ext cx="192631" cy="134181"/>
            </a:xfrm>
            <a:custGeom>
              <a:avLst/>
              <a:gdLst/>
              <a:ahLst/>
              <a:cxnLst/>
              <a:rect l="l" t="t" r="r" b="b"/>
              <a:pathLst>
                <a:path w="10757" h="7493" extrusionOk="0">
                  <a:moveTo>
                    <a:pt x="10611" y="0"/>
                  </a:moveTo>
                  <a:cubicBezTo>
                    <a:pt x="9471" y="0"/>
                    <a:pt x="1946" y="268"/>
                    <a:pt x="1" y="7262"/>
                  </a:cubicBezTo>
                  <a:cubicBezTo>
                    <a:pt x="1" y="7262"/>
                    <a:pt x="687" y="7492"/>
                    <a:pt x="1753" y="7492"/>
                  </a:cubicBezTo>
                  <a:cubicBezTo>
                    <a:pt x="4014" y="7492"/>
                    <a:pt x="7985" y="6457"/>
                    <a:pt x="10756" y="2"/>
                  </a:cubicBezTo>
                  <a:cubicBezTo>
                    <a:pt x="10756" y="2"/>
                    <a:pt x="10705" y="0"/>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1747307" y="1993088"/>
              <a:ext cx="784062" cy="532856"/>
            </a:xfrm>
            <a:custGeom>
              <a:avLst/>
              <a:gdLst/>
              <a:ahLst/>
              <a:cxnLst/>
              <a:rect l="l" t="t" r="r" b="b"/>
              <a:pathLst>
                <a:path w="43784" h="29756" extrusionOk="0">
                  <a:moveTo>
                    <a:pt x="7040" y="1"/>
                  </a:moveTo>
                  <a:cubicBezTo>
                    <a:pt x="5069" y="1"/>
                    <a:pt x="2164" y="1863"/>
                    <a:pt x="1793" y="3549"/>
                  </a:cubicBezTo>
                  <a:cubicBezTo>
                    <a:pt x="0" y="12242"/>
                    <a:pt x="11965" y="23536"/>
                    <a:pt x="17702" y="28779"/>
                  </a:cubicBezTo>
                  <a:cubicBezTo>
                    <a:pt x="18467" y="29467"/>
                    <a:pt x="19305" y="29756"/>
                    <a:pt x="20176" y="29756"/>
                  </a:cubicBezTo>
                  <a:cubicBezTo>
                    <a:pt x="21344" y="29756"/>
                    <a:pt x="22570" y="29236"/>
                    <a:pt x="23752" y="28465"/>
                  </a:cubicBezTo>
                  <a:lnTo>
                    <a:pt x="43783" y="14886"/>
                  </a:lnTo>
                  <a:lnTo>
                    <a:pt x="41094" y="9823"/>
                  </a:lnTo>
                  <a:lnTo>
                    <a:pt x="20794" y="19906"/>
                  </a:lnTo>
                  <a:lnTo>
                    <a:pt x="8560" y="680"/>
                  </a:lnTo>
                  <a:cubicBezTo>
                    <a:pt x="8238" y="203"/>
                    <a:pt x="7690" y="1"/>
                    <a:pt x="7040"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1728039" y="1962179"/>
              <a:ext cx="313005" cy="352061"/>
            </a:xfrm>
            <a:custGeom>
              <a:avLst/>
              <a:gdLst/>
              <a:ahLst/>
              <a:cxnLst/>
              <a:rect l="l" t="t" r="r" b="b"/>
              <a:pathLst>
                <a:path w="17479" h="19660" extrusionOk="0">
                  <a:moveTo>
                    <a:pt x="7053" y="0"/>
                  </a:moveTo>
                  <a:cubicBezTo>
                    <a:pt x="5382" y="0"/>
                    <a:pt x="3738" y="812"/>
                    <a:pt x="2734" y="2317"/>
                  </a:cubicBezTo>
                  <a:cubicBezTo>
                    <a:pt x="897" y="5140"/>
                    <a:pt x="1" y="10518"/>
                    <a:pt x="6723" y="19660"/>
                  </a:cubicBezTo>
                  <a:cubicBezTo>
                    <a:pt x="6723" y="19660"/>
                    <a:pt x="8426" y="12624"/>
                    <a:pt x="17478" y="12445"/>
                  </a:cubicBezTo>
                  <a:cubicBezTo>
                    <a:pt x="17478" y="12445"/>
                    <a:pt x="14879" y="4199"/>
                    <a:pt x="9994" y="928"/>
                  </a:cubicBezTo>
                  <a:cubicBezTo>
                    <a:pt x="9096" y="301"/>
                    <a:pt x="8070" y="0"/>
                    <a:pt x="7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1984850" y="1758893"/>
              <a:ext cx="247983" cy="142060"/>
            </a:xfrm>
            <a:custGeom>
              <a:avLst/>
              <a:gdLst/>
              <a:ahLst/>
              <a:cxnLst/>
              <a:rect l="l" t="t" r="r" b="b"/>
              <a:pathLst>
                <a:path w="13848" h="7933" extrusionOk="0">
                  <a:moveTo>
                    <a:pt x="0" y="1"/>
                  </a:moveTo>
                  <a:cubicBezTo>
                    <a:pt x="135" y="1928"/>
                    <a:pt x="179" y="3855"/>
                    <a:pt x="90" y="5782"/>
                  </a:cubicBezTo>
                  <a:cubicBezTo>
                    <a:pt x="0" y="6543"/>
                    <a:pt x="13848" y="7933"/>
                    <a:pt x="13848" y="7933"/>
                  </a:cubicBezTo>
                  <a:lnTo>
                    <a:pt x="13489" y="1211"/>
                  </a:lnTo>
                  <a:lnTo>
                    <a:pt x="0" y="1"/>
                  </a:ln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1708788" y="993742"/>
              <a:ext cx="832215" cy="829171"/>
            </a:xfrm>
            <a:custGeom>
              <a:avLst/>
              <a:gdLst/>
              <a:ahLst/>
              <a:cxnLst/>
              <a:rect l="l" t="t" r="r" b="b"/>
              <a:pathLst>
                <a:path w="46473" h="46303" extrusionOk="0">
                  <a:moveTo>
                    <a:pt x="23805" y="0"/>
                  </a:moveTo>
                  <a:cubicBezTo>
                    <a:pt x="13783" y="0"/>
                    <a:pt x="4174" y="6669"/>
                    <a:pt x="2510" y="9611"/>
                  </a:cubicBezTo>
                  <a:cubicBezTo>
                    <a:pt x="0" y="14048"/>
                    <a:pt x="2062" y="24669"/>
                    <a:pt x="2062" y="24669"/>
                  </a:cubicBezTo>
                  <a:cubicBezTo>
                    <a:pt x="672" y="26192"/>
                    <a:pt x="986" y="28612"/>
                    <a:pt x="2062" y="31256"/>
                  </a:cubicBezTo>
                  <a:cubicBezTo>
                    <a:pt x="2990" y="33688"/>
                    <a:pt x="5401" y="35290"/>
                    <a:pt x="8047" y="35290"/>
                  </a:cubicBezTo>
                  <a:cubicBezTo>
                    <a:pt x="8083" y="35290"/>
                    <a:pt x="8120" y="35290"/>
                    <a:pt x="8156" y="35289"/>
                  </a:cubicBezTo>
                  <a:cubicBezTo>
                    <a:pt x="11105" y="40675"/>
                    <a:pt x="16398" y="46302"/>
                    <a:pt x="26153" y="46302"/>
                  </a:cubicBezTo>
                  <a:cubicBezTo>
                    <a:pt x="27519" y="46302"/>
                    <a:pt x="28972" y="46192"/>
                    <a:pt x="30518" y="45955"/>
                  </a:cubicBezTo>
                  <a:cubicBezTo>
                    <a:pt x="43156" y="44028"/>
                    <a:pt x="46472" y="28523"/>
                    <a:pt x="44007" y="19560"/>
                  </a:cubicBezTo>
                  <a:cubicBezTo>
                    <a:pt x="41767" y="11404"/>
                    <a:pt x="38406" y="6519"/>
                    <a:pt x="38406" y="6519"/>
                  </a:cubicBezTo>
                  <a:cubicBezTo>
                    <a:pt x="34089" y="1720"/>
                    <a:pt x="28894" y="0"/>
                    <a:pt x="23805" y="0"/>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1668657" y="872830"/>
              <a:ext cx="886027" cy="768984"/>
            </a:xfrm>
            <a:custGeom>
              <a:avLst/>
              <a:gdLst/>
              <a:ahLst/>
              <a:cxnLst/>
              <a:rect l="l" t="t" r="r" b="b"/>
              <a:pathLst>
                <a:path w="49478" h="42942" extrusionOk="0">
                  <a:moveTo>
                    <a:pt x="26739" y="0"/>
                  </a:moveTo>
                  <a:cubicBezTo>
                    <a:pt x="21948" y="0"/>
                    <a:pt x="18195" y="1037"/>
                    <a:pt x="18195" y="1037"/>
                  </a:cubicBezTo>
                  <a:cubicBezTo>
                    <a:pt x="14879" y="2067"/>
                    <a:pt x="7484" y="3591"/>
                    <a:pt x="3675" y="12644"/>
                  </a:cubicBezTo>
                  <a:cubicBezTo>
                    <a:pt x="0" y="21517"/>
                    <a:pt x="2779" y="27611"/>
                    <a:pt x="3272" y="29404"/>
                  </a:cubicBezTo>
                  <a:cubicBezTo>
                    <a:pt x="3854" y="31376"/>
                    <a:pt x="3496" y="31824"/>
                    <a:pt x="5737" y="32496"/>
                  </a:cubicBezTo>
                  <a:cubicBezTo>
                    <a:pt x="7977" y="33168"/>
                    <a:pt x="9456" y="35364"/>
                    <a:pt x="10442" y="37022"/>
                  </a:cubicBezTo>
                  <a:cubicBezTo>
                    <a:pt x="11383" y="38725"/>
                    <a:pt x="12100" y="39666"/>
                    <a:pt x="12638" y="40742"/>
                  </a:cubicBezTo>
                  <a:cubicBezTo>
                    <a:pt x="13145" y="41638"/>
                    <a:pt x="15448" y="42942"/>
                    <a:pt x="16393" y="42942"/>
                  </a:cubicBezTo>
                  <a:cubicBezTo>
                    <a:pt x="16535" y="42942"/>
                    <a:pt x="16646" y="42912"/>
                    <a:pt x="16716" y="42848"/>
                  </a:cubicBezTo>
                  <a:cubicBezTo>
                    <a:pt x="17254" y="42310"/>
                    <a:pt x="13489" y="35409"/>
                    <a:pt x="12728" y="31600"/>
                  </a:cubicBezTo>
                  <a:cubicBezTo>
                    <a:pt x="12011" y="27791"/>
                    <a:pt x="13400" y="25819"/>
                    <a:pt x="17971" y="24519"/>
                  </a:cubicBezTo>
                  <a:cubicBezTo>
                    <a:pt x="22542" y="23175"/>
                    <a:pt x="39123" y="17976"/>
                    <a:pt x="42215" y="16363"/>
                  </a:cubicBezTo>
                  <a:cubicBezTo>
                    <a:pt x="47548" y="26894"/>
                    <a:pt x="47055" y="33079"/>
                    <a:pt x="46921" y="34244"/>
                  </a:cubicBezTo>
                  <a:cubicBezTo>
                    <a:pt x="46913" y="34347"/>
                    <a:pt x="46926" y="34397"/>
                    <a:pt x="46955" y="34397"/>
                  </a:cubicBezTo>
                  <a:cubicBezTo>
                    <a:pt x="47268" y="34397"/>
                    <a:pt x="49478" y="28756"/>
                    <a:pt x="49027" y="23264"/>
                  </a:cubicBezTo>
                  <a:cubicBezTo>
                    <a:pt x="48444" y="16587"/>
                    <a:pt x="45038" y="5966"/>
                    <a:pt x="37241" y="2157"/>
                  </a:cubicBezTo>
                  <a:cubicBezTo>
                    <a:pt x="33839" y="493"/>
                    <a:pt x="30042" y="0"/>
                    <a:pt x="26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234427" y="1429431"/>
              <a:ext cx="72239" cy="139553"/>
            </a:xfrm>
            <a:custGeom>
              <a:avLst/>
              <a:gdLst/>
              <a:ahLst/>
              <a:cxnLst/>
              <a:rect l="l" t="t" r="r" b="b"/>
              <a:pathLst>
                <a:path w="4034" h="7793" extrusionOk="0">
                  <a:moveTo>
                    <a:pt x="799" y="0"/>
                  </a:moveTo>
                  <a:cubicBezTo>
                    <a:pt x="704" y="0"/>
                    <a:pt x="608" y="59"/>
                    <a:pt x="583" y="159"/>
                  </a:cubicBezTo>
                  <a:lnTo>
                    <a:pt x="0" y="7374"/>
                  </a:lnTo>
                  <a:cubicBezTo>
                    <a:pt x="60" y="7613"/>
                    <a:pt x="538" y="7793"/>
                    <a:pt x="1182" y="7793"/>
                  </a:cubicBezTo>
                  <a:cubicBezTo>
                    <a:pt x="1504" y="7793"/>
                    <a:pt x="1867" y="7748"/>
                    <a:pt x="2241" y="7643"/>
                  </a:cubicBezTo>
                  <a:cubicBezTo>
                    <a:pt x="3272" y="7330"/>
                    <a:pt x="4033" y="6523"/>
                    <a:pt x="3720" y="5985"/>
                  </a:cubicBezTo>
                  <a:cubicBezTo>
                    <a:pt x="3585" y="5761"/>
                    <a:pt x="1748" y="1773"/>
                    <a:pt x="986" y="115"/>
                  </a:cubicBezTo>
                  <a:cubicBezTo>
                    <a:pt x="947" y="36"/>
                    <a:pt x="873" y="0"/>
                    <a:pt x="799" y="0"/>
                  </a:cubicBezTo>
                  <a:close/>
                </a:path>
              </a:pathLst>
            </a:custGeom>
            <a:solidFill>
              <a:srgbClr val="DB9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086762" y="1434875"/>
              <a:ext cx="44715" cy="36639"/>
            </a:xfrm>
            <a:custGeom>
              <a:avLst/>
              <a:gdLst/>
              <a:ahLst/>
              <a:cxnLst/>
              <a:rect l="l" t="t" r="r" b="b"/>
              <a:pathLst>
                <a:path w="2497" h="2046" extrusionOk="0">
                  <a:moveTo>
                    <a:pt x="1242" y="0"/>
                  </a:moveTo>
                  <a:cubicBezTo>
                    <a:pt x="1113" y="0"/>
                    <a:pt x="981" y="26"/>
                    <a:pt x="852" y="79"/>
                  </a:cubicBezTo>
                  <a:cubicBezTo>
                    <a:pt x="0" y="438"/>
                    <a:pt x="0" y="1648"/>
                    <a:pt x="852" y="1962"/>
                  </a:cubicBezTo>
                  <a:cubicBezTo>
                    <a:pt x="990" y="2020"/>
                    <a:pt x="1127" y="2046"/>
                    <a:pt x="1260" y="2046"/>
                  </a:cubicBezTo>
                  <a:cubicBezTo>
                    <a:pt x="1947" y="2046"/>
                    <a:pt x="2497" y="1338"/>
                    <a:pt x="2196" y="662"/>
                  </a:cubicBezTo>
                  <a:cubicBezTo>
                    <a:pt x="2026" y="253"/>
                    <a:pt x="1649"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2372458" y="1409858"/>
              <a:ext cx="44715" cy="36782"/>
            </a:xfrm>
            <a:custGeom>
              <a:avLst/>
              <a:gdLst/>
              <a:ahLst/>
              <a:cxnLst/>
              <a:rect l="l" t="t" r="r" b="b"/>
              <a:pathLst>
                <a:path w="2497" h="2054" extrusionOk="0">
                  <a:moveTo>
                    <a:pt x="1273" y="1"/>
                  </a:moveTo>
                  <a:cubicBezTo>
                    <a:pt x="1134" y="1"/>
                    <a:pt x="992" y="29"/>
                    <a:pt x="852" y="87"/>
                  </a:cubicBezTo>
                  <a:cubicBezTo>
                    <a:pt x="0" y="401"/>
                    <a:pt x="0" y="1611"/>
                    <a:pt x="852" y="1969"/>
                  </a:cubicBezTo>
                  <a:cubicBezTo>
                    <a:pt x="989" y="2027"/>
                    <a:pt x="1126" y="2053"/>
                    <a:pt x="1258" y="2053"/>
                  </a:cubicBezTo>
                  <a:cubicBezTo>
                    <a:pt x="1946" y="2053"/>
                    <a:pt x="2497" y="1339"/>
                    <a:pt x="2196" y="625"/>
                  </a:cubicBezTo>
                  <a:cubicBezTo>
                    <a:pt x="2030" y="227"/>
                    <a:pt x="1668" y="1"/>
                    <a:pt x="1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184662" y="1610584"/>
              <a:ext cx="94713" cy="48816"/>
            </a:xfrm>
            <a:custGeom>
              <a:avLst/>
              <a:gdLst/>
              <a:ahLst/>
              <a:cxnLst/>
              <a:rect l="l" t="t" r="r" b="b"/>
              <a:pathLst>
                <a:path w="5289" h="2726" extrusionOk="0">
                  <a:moveTo>
                    <a:pt x="311" y="0"/>
                  </a:moveTo>
                  <a:cubicBezTo>
                    <a:pt x="225" y="0"/>
                    <a:pt x="142" y="48"/>
                    <a:pt x="90" y="126"/>
                  </a:cubicBezTo>
                  <a:cubicBezTo>
                    <a:pt x="1" y="1426"/>
                    <a:pt x="987" y="2591"/>
                    <a:pt x="2286" y="2726"/>
                  </a:cubicBezTo>
                  <a:cubicBezTo>
                    <a:pt x="5289" y="2726"/>
                    <a:pt x="4975" y="440"/>
                    <a:pt x="4885" y="306"/>
                  </a:cubicBezTo>
                  <a:cubicBezTo>
                    <a:pt x="4828" y="219"/>
                    <a:pt x="4732" y="169"/>
                    <a:pt x="4636" y="169"/>
                  </a:cubicBezTo>
                  <a:cubicBezTo>
                    <a:pt x="4583" y="169"/>
                    <a:pt x="4530" y="184"/>
                    <a:pt x="4482" y="216"/>
                  </a:cubicBezTo>
                  <a:cubicBezTo>
                    <a:pt x="3989" y="569"/>
                    <a:pt x="3420" y="690"/>
                    <a:pt x="2869" y="690"/>
                  </a:cubicBezTo>
                  <a:cubicBezTo>
                    <a:pt x="1669" y="690"/>
                    <a:pt x="555" y="112"/>
                    <a:pt x="494" y="82"/>
                  </a:cubicBezTo>
                  <a:cubicBezTo>
                    <a:pt x="437" y="25"/>
                    <a:pt x="373"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3202238" y="2431392"/>
              <a:ext cx="466275" cy="1145203"/>
            </a:xfrm>
            <a:custGeom>
              <a:avLst/>
              <a:gdLst/>
              <a:ahLst/>
              <a:cxnLst/>
              <a:rect l="l" t="t" r="r" b="b"/>
              <a:pathLst>
                <a:path w="26038" h="63951" extrusionOk="0">
                  <a:moveTo>
                    <a:pt x="19808" y="1"/>
                  </a:moveTo>
                  <a:cubicBezTo>
                    <a:pt x="15551" y="45"/>
                    <a:pt x="12011" y="3182"/>
                    <a:pt x="11518" y="7395"/>
                  </a:cubicBezTo>
                  <a:lnTo>
                    <a:pt x="5692" y="56690"/>
                  </a:lnTo>
                  <a:cubicBezTo>
                    <a:pt x="5423" y="59065"/>
                    <a:pt x="3407" y="60858"/>
                    <a:pt x="1031" y="60858"/>
                  </a:cubicBezTo>
                  <a:lnTo>
                    <a:pt x="1" y="60858"/>
                  </a:lnTo>
                  <a:lnTo>
                    <a:pt x="1" y="63950"/>
                  </a:lnTo>
                  <a:lnTo>
                    <a:pt x="1031" y="63950"/>
                  </a:lnTo>
                  <a:cubicBezTo>
                    <a:pt x="1060" y="63951"/>
                    <a:pt x="1089" y="63951"/>
                    <a:pt x="1119" y="63951"/>
                  </a:cubicBezTo>
                  <a:cubicBezTo>
                    <a:pt x="5024" y="63951"/>
                    <a:pt x="8339" y="60963"/>
                    <a:pt x="8784" y="57049"/>
                  </a:cubicBezTo>
                  <a:lnTo>
                    <a:pt x="14610" y="7753"/>
                  </a:lnTo>
                  <a:cubicBezTo>
                    <a:pt x="14924" y="5154"/>
                    <a:pt x="17164" y="3182"/>
                    <a:pt x="19808" y="3182"/>
                  </a:cubicBezTo>
                  <a:lnTo>
                    <a:pt x="26038" y="3138"/>
                  </a:lnTo>
                  <a:lnTo>
                    <a:pt x="26038"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278551" y="3464225"/>
              <a:ext cx="971858" cy="857895"/>
            </a:xfrm>
            <a:custGeom>
              <a:avLst/>
              <a:gdLst/>
              <a:ahLst/>
              <a:cxnLst/>
              <a:rect l="l" t="t" r="r" b="b"/>
              <a:pathLst>
                <a:path w="54271" h="47907" extrusionOk="0">
                  <a:moveTo>
                    <a:pt x="54271" y="0"/>
                  </a:moveTo>
                  <a:lnTo>
                    <a:pt x="1" y="583"/>
                  </a:lnTo>
                  <a:lnTo>
                    <a:pt x="1" y="47906"/>
                  </a:lnTo>
                  <a:lnTo>
                    <a:pt x="3138" y="47906"/>
                  </a:lnTo>
                  <a:lnTo>
                    <a:pt x="3138" y="3092"/>
                  </a:lnTo>
                  <a:lnTo>
                    <a:pt x="51134" y="3092"/>
                  </a:lnTo>
                  <a:lnTo>
                    <a:pt x="51134" y="22900"/>
                  </a:lnTo>
                  <a:lnTo>
                    <a:pt x="54271" y="22900"/>
                  </a:lnTo>
                  <a:lnTo>
                    <a:pt x="5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278551" y="2525836"/>
              <a:ext cx="1472623" cy="950441"/>
            </a:xfrm>
            <a:custGeom>
              <a:avLst/>
              <a:gdLst/>
              <a:ahLst/>
              <a:cxnLst/>
              <a:rect l="l" t="t" r="r" b="b"/>
              <a:pathLst>
                <a:path w="82235" h="53075" extrusionOk="0">
                  <a:moveTo>
                    <a:pt x="62688" y="0"/>
                  </a:moveTo>
                  <a:cubicBezTo>
                    <a:pt x="59404" y="0"/>
                    <a:pt x="55217" y="1650"/>
                    <a:pt x="54853" y="4720"/>
                  </a:cubicBezTo>
                  <a:lnTo>
                    <a:pt x="50954" y="42364"/>
                  </a:lnTo>
                  <a:cubicBezTo>
                    <a:pt x="50685" y="44425"/>
                    <a:pt x="48938" y="45994"/>
                    <a:pt x="46831" y="45994"/>
                  </a:cubicBezTo>
                  <a:lnTo>
                    <a:pt x="6409" y="45994"/>
                  </a:lnTo>
                  <a:cubicBezTo>
                    <a:pt x="2511" y="45994"/>
                    <a:pt x="1" y="49131"/>
                    <a:pt x="1" y="52985"/>
                  </a:cubicBezTo>
                  <a:lnTo>
                    <a:pt x="1" y="53074"/>
                  </a:lnTo>
                  <a:lnTo>
                    <a:pt x="68656" y="53074"/>
                  </a:lnTo>
                  <a:cubicBezTo>
                    <a:pt x="71748" y="53074"/>
                    <a:pt x="74347" y="50744"/>
                    <a:pt x="74706" y="47697"/>
                  </a:cubicBezTo>
                  <a:lnTo>
                    <a:pt x="82234" y="1673"/>
                  </a:lnTo>
                  <a:lnTo>
                    <a:pt x="63726" y="60"/>
                  </a:lnTo>
                  <a:cubicBezTo>
                    <a:pt x="63395" y="20"/>
                    <a:pt x="63047" y="0"/>
                    <a:pt x="6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1900577" y="4108626"/>
              <a:ext cx="499977" cy="428258"/>
            </a:xfrm>
            <a:custGeom>
              <a:avLst/>
              <a:gdLst/>
              <a:ahLst/>
              <a:cxnLst/>
              <a:rect l="l" t="t" r="r" b="b"/>
              <a:pathLst>
                <a:path w="27920" h="23915" extrusionOk="0">
                  <a:moveTo>
                    <a:pt x="15999" y="1"/>
                  </a:moveTo>
                  <a:cubicBezTo>
                    <a:pt x="5333" y="1"/>
                    <a:pt x="1" y="12862"/>
                    <a:pt x="7529" y="20391"/>
                  </a:cubicBezTo>
                  <a:cubicBezTo>
                    <a:pt x="9963" y="22825"/>
                    <a:pt x="12954" y="23915"/>
                    <a:pt x="15888" y="23915"/>
                  </a:cubicBezTo>
                  <a:cubicBezTo>
                    <a:pt x="22030" y="23915"/>
                    <a:pt x="27920" y="19139"/>
                    <a:pt x="27920" y="11921"/>
                  </a:cubicBezTo>
                  <a:cubicBezTo>
                    <a:pt x="27920" y="5334"/>
                    <a:pt x="22587" y="1"/>
                    <a:pt x="15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1883727" y="4095786"/>
              <a:ext cx="529668" cy="453704"/>
            </a:xfrm>
            <a:custGeom>
              <a:avLst/>
              <a:gdLst/>
              <a:ahLst/>
              <a:cxnLst/>
              <a:rect l="l" t="t" r="r" b="b"/>
              <a:pathLst>
                <a:path w="29578" h="25336" extrusionOk="0">
                  <a:moveTo>
                    <a:pt x="16940" y="3541"/>
                  </a:moveTo>
                  <a:cubicBezTo>
                    <a:pt x="25051" y="3541"/>
                    <a:pt x="29085" y="13355"/>
                    <a:pt x="23349" y="19092"/>
                  </a:cubicBezTo>
                  <a:cubicBezTo>
                    <a:pt x="21496" y="20944"/>
                    <a:pt x="19218" y="21773"/>
                    <a:pt x="16983" y="21773"/>
                  </a:cubicBezTo>
                  <a:cubicBezTo>
                    <a:pt x="12297" y="21773"/>
                    <a:pt x="7798" y="18130"/>
                    <a:pt x="7798" y="12638"/>
                  </a:cubicBezTo>
                  <a:cubicBezTo>
                    <a:pt x="7843" y="7619"/>
                    <a:pt x="11876" y="3541"/>
                    <a:pt x="16940" y="3541"/>
                  </a:cubicBezTo>
                  <a:close/>
                  <a:moveTo>
                    <a:pt x="16940" y="1"/>
                  </a:moveTo>
                  <a:cubicBezTo>
                    <a:pt x="5647" y="1"/>
                    <a:pt x="1" y="13624"/>
                    <a:pt x="7977" y="21601"/>
                  </a:cubicBezTo>
                  <a:cubicBezTo>
                    <a:pt x="10557" y="24181"/>
                    <a:pt x="13727" y="25336"/>
                    <a:pt x="16836" y="25336"/>
                  </a:cubicBezTo>
                  <a:cubicBezTo>
                    <a:pt x="23341" y="25336"/>
                    <a:pt x="29578" y="20280"/>
                    <a:pt x="29578" y="12638"/>
                  </a:cubicBezTo>
                  <a:cubicBezTo>
                    <a:pt x="29578" y="5647"/>
                    <a:pt x="23931" y="1"/>
                    <a:pt x="16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118870" y="4254680"/>
              <a:ext cx="135631" cy="135649"/>
            </a:xfrm>
            <a:custGeom>
              <a:avLst/>
              <a:gdLst/>
              <a:ahLst/>
              <a:cxnLst/>
              <a:rect l="l" t="t" r="r" b="b"/>
              <a:pathLst>
                <a:path w="7574" h="7575" extrusionOk="0">
                  <a:moveTo>
                    <a:pt x="3809" y="1"/>
                  </a:moveTo>
                  <a:cubicBezTo>
                    <a:pt x="1703" y="1"/>
                    <a:pt x="0" y="1704"/>
                    <a:pt x="0" y="3765"/>
                  </a:cubicBezTo>
                  <a:cubicBezTo>
                    <a:pt x="0" y="5872"/>
                    <a:pt x="1703" y="7575"/>
                    <a:pt x="3809" y="7575"/>
                  </a:cubicBezTo>
                  <a:cubicBezTo>
                    <a:pt x="5871" y="7575"/>
                    <a:pt x="7574" y="5872"/>
                    <a:pt x="7574" y="3765"/>
                  </a:cubicBezTo>
                  <a:cubicBezTo>
                    <a:pt x="7574" y="1704"/>
                    <a:pt x="5871" y="1"/>
                    <a:pt x="3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3003214" y="3746501"/>
              <a:ext cx="398066" cy="326901"/>
            </a:xfrm>
            <a:custGeom>
              <a:avLst/>
              <a:gdLst/>
              <a:ahLst/>
              <a:cxnLst/>
              <a:rect l="l" t="t" r="r" b="b"/>
              <a:pathLst>
                <a:path w="22229" h="18255" extrusionOk="0">
                  <a:moveTo>
                    <a:pt x="11154" y="1"/>
                  </a:moveTo>
                  <a:cubicBezTo>
                    <a:pt x="7650" y="1"/>
                    <a:pt x="4317" y="2018"/>
                    <a:pt x="2824" y="5434"/>
                  </a:cubicBezTo>
                  <a:cubicBezTo>
                    <a:pt x="0" y="11731"/>
                    <a:pt x="4878" y="18254"/>
                    <a:pt x="11064" y="18254"/>
                  </a:cubicBezTo>
                  <a:cubicBezTo>
                    <a:pt x="12143" y="18254"/>
                    <a:pt x="13262" y="18056"/>
                    <a:pt x="14386" y="17624"/>
                  </a:cubicBezTo>
                  <a:cubicBezTo>
                    <a:pt x="21960" y="14711"/>
                    <a:pt x="22228" y="4090"/>
                    <a:pt x="14834" y="774"/>
                  </a:cubicBezTo>
                  <a:cubicBezTo>
                    <a:pt x="13635" y="250"/>
                    <a:pt x="12384" y="1"/>
                    <a:pt x="1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49456" y="3298097"/>
              <a:ext cx="503183" cy="1222241"/>
            </a:xfrm>
            <a:custGeom>
              <a:avLst/>
              <a:gdLst/>
              <a:ahLst/>
              <a:cxnLst/>
              <a:rect l="l" t="t" r="r" b="b"/>
              <a:pathLst>
                <a:path w="28099" h="68253" extrusionOk="0">
                  <a:moveTo>
                    <a:pt x="2196" y="1"/>
                  </a:moveTo>
                  <a:lnTo>
                    <a:pt x="0" y="852"/>
                  </a:lnTo>
                  <a:lnTo>
                    <a:pt x="25903" y="68252"/>
                  </a:lnTo>
                  <a:lnTo>
                    <a:pt x="28099" y="67401"/>
                  </a:lnTo>
                  <a:lnTo>
                    <a:pt x="2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918959" y="3309343"/>
              <a:ext cx="564176" cy="1198961"/>
            </a:xfrm>
            <a:custGeom>
              <a:avLst/>
              <a:gdLst/>
              <a:ahLst/>
              <a:cxnLst/>
              <a:rect l="l" t="t" r="r" b="b"/>
              <a:pathLst>
                <a:path w="31505" h="66953" extrusionOk="0">
                  <a:moveTo>
                    <a:pt x="29353" y="0"/>
                  </a:moveTo>
                  <a:lnTo>
                    <a:pt x="0" y="66011"/>
                  </a:lnTo>
                  <a:lnTo>
                    <a:pt x="2151" y="66952"/>
                  </a:lnTo>
                  <a:lnTo>
                    <a:pt x="31505" y="986"/>
                  </a:lnTo>
                  <a:lnTo>
                    <a:pt x="2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589927" y="3657626"/>
              <a:ext cx="1222241" cy="503183"/>
            </a:xfrm>
            <a:custGeom>
              <a:avLst/>
              <a:gdLst/>
              <a:ahLst/>
              <a:cxnLst/>
              <a:rect l="l" t="t" r="r" b="b"/>
              <a:pathLst>
                <a:path w="68253" h="28099" extrusionOk="0">
                  <a:moveTo>
                    <a:pt x="67401" y="0"/>
                  </a:moveTo>
                  <a:lnTo>
                    <a:pt x="1" y="25903"/>
                  </a:lnTo>
                  <a:lnTo>
                    <a:pt x="852" y="28099"/>
                  </a:lnTo>
                  <a:lnTo>
                    <a:pt x="68252" y="2196"/>
                  </a:lnTo>
                  <a:lnTo>
                    <a:pt x="67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601961" y="3627129"/>
              <a:ext cx="1198155" cy="564176"/>
            </a:xfrm>
            <a:custGeom>
              <a:avLst/>
              <a:gdLst/>
              <a:ahLst/>
              <a:cxnLst/>
              <a:rect l="l" t="t" r="r" b="b"/>
              <a:pathLst>
                <a:path w="66908" h="31505" extrusionOk="0">
                  <a:moveTo>
                    <a:pt x="942" y="0"/>
                  </a:moveTo>
                  <a:lnTo>
                    <a:pt x="1" y="2152"/>
                  </a:lnTo>
                  <a:lnTo>
                    <a:pt x="65967" y="31505"/>
                  </a:lnTo>
                  <a:lnTo>
                    <a:pt x="66908" y="29309"/>
                  </a:ln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2466347" y="3227756"/>
              <a:ext cx="1511930" cy="1364229"/>
            </a:xfrm>
            <a:custGeom>
              <a:avLst/>
              <a:gdLst/>
              <a:ahLst/>
              <a:cxnLst/>
              <a:rect l="l" t="t" r="r" b="b"/>
              <a:pathLst>
                <a:path w="84430" h="76182" extrusionOk="0">
                  <a:moveTo>
                    <a:pt x="41152" y="5226"/>
                  </a:moveTo>
                  <a:cubicBezTo>
                    <a:pt x="45601" y="5226"/>
                    <a:pt x="50121" y="6133"/>
                    <a:pt x="54449" y="8052"/>
                  </a:cubicBezTo>
                  <a:cubicBezTo>
                    <a:pt x="66594" y="13429"/>
                    <a:pt x="74302" y="25619"/>
                    <a:pt x="73943" y="38928"/>
                  </a:cubicBezTo>
                  <a:cubicBezTo>
                    <a:pt x="73630" y="52193"/>
                    <a:pt x="65294" y="63979"/>
                    <a:pt x="52881" y="68730"/>
                  </a:cubicBezTo>
                  <a:cubicBezTo>
                    <a:pt x="49050" y="70215"/>
                    <a:pt x="45056" y="70935"/>
                    <a:pt x="41095" y="70935"/>
                  </a:cubicBezTo>
                  <a:cubicBezTo>
                    <a:pt x="32268" y="70935"/>
                    <a:pt x="23609" y="67359"/>
                    <a:pt x="17299" y="60708"/>
                  </a:cubicBezTo>
                  <a:cubicBezTo>
                    <a:pt x="8112" y="51073"/>
                    <a:pt x="5692" y="36867"/>
                    <a:pt x="11069" y="24722"/>
                  </a:cubicBezTo>
                  <a:cubicBezTo>
                    <a:pt x="16534" y="12502"/>
                    <a:pt x="28557" y="5226"/>
                    <a:pt x="41152" y="5226"/>
                  </a:cubicBezTo>
                  <a:close/>
                  <a:moveTo>
                    <a:pt x="41067" y="1"/>
                  </a:moveTo>
                  <a:cubicBezTo>
                    <a:pt x="31504" y="1"/>
                    <a:pt x="22074" y="3608"/>
                    <a:pt x="14834" y="10472"/>
                  </a:cubicBezTo>
                  <a:cubicBezTo>
                    <a:pt x="3675" y="21092"/>
                    <a:pt x="0" y="37360"/>
                    <a:pt x="5557" y="51745"/>
                  </a:cubicBezTo>
                  <a:cubicBezTo>
                    <a:pt x="11069" y="66130"/>
                    <a:pt x="24738" y="75765"/>
                    <a:pt x="40109" y="76169"/>
                  </a:cubicBezTo>
                  <a:cubicBezTo>
                    <a:pt x="40442" y="76178"/>
                    <a:pt x="40775" y="76182"/>
                    <a:pt x="41108" y="76182"/>
                  </a:cubicBezTo>
                  <a:cubicBezTo>
                    <a:pt x="56132" y="76182"/>
                    <a:pt x="69777" y="67305"/>
                    <a:pt x="75915" y="53538"/>
                  </a:cubicBezTo>
                  <a:cubicBezTo>
                    <a:pt x="84430" y="34313"/>
                    <a:pt x="75781" y="11816"/>
                    <a:pt x="56555" y="3301"/>
                  </a:cubicBezTo>
                  <a:cubicBezTo>
                    <a:pt x="51577" y="1082"/>
                    <a:pt x="46302" y="1"/>
                    <a:pt x="4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2499243" y="3213376"/>
              <a:ext cx="1454161" cy="1392505"/>
            </a:xfrm>
            <a:custGeom>
              <a:avLst/>
              <a:gdLst/>
              <a:ahLst/>
              <a:cxnLst/>
              <a:rect l="l" t="t" r="r" b="b"/>
              <a:pathLst>
                <a:path w="81204" h="77761" extrusionOk="0">
                  <a:moveTo>
                    <a:pt x="39265" y="3555"/>
                  </a:moveTo>
                  <a:cubicBezTo>
                    <a:pt x="39561" y="3555"/>
                    <a:pt x="39857" y="3559"/>
                    <a:pt x="40154" y="3567"/>
                  </a:cubicBezTo>
                  <a:cubicBezTo>
                    <a:pt x="54450" y="3925"/>
                    <a:pt x="67087" y="12888"/>
                    <a:pt x="72241" y="26198"/>
                  </a:cubicBezTo>
                  <a:cubicBezTo>
                    <a:pt x="79232" y="44392"/>
                    <a:pt x="70134" y="64827"/>
                    <a:pt x="51940" y="71863"/>
                  </a:cubicBezTo>
                  <a:cubicBezTo>
                    <a:pt x="47830" y="73441"/>
                    <a:pt x="43549" y="74206"/>
                    <a:pt x="39305" y="74206"/>
                  </a:cubicBezTo>
                  <a:cubicBezTo>
                    <a:pt x="29804" y="74206"/>
                    <a:pt x="20484" y="70369"/>
                    <a:pt x="13669" y="63214"/>
                  </a:cubicBezTo>
                  <a:cubicBezTo>
                    <a:pt x="3855" y="52862"/>
                    <a:pt x="1211" y="37580"/>
                    <a:pt x="6992" y="24540"/>
                  </a:cubicBezTo>
                  <a:cubicBezTo>
                    <a:pt x="12696" y="11770"/>
                    <a:pt x="25361" y="3555"/>
                    <a:pt x="39265" y="3555"/>
                  </a:cubicBezTo>
                  <a:close/>
                  <a:moveTo>
                    <a:pt x="39258" y="1"/>
                  </a:moveTo>
                  <a:cubicBezTo>
                    <a:pt x="38085" y="1"/>
                    <a:pt x="36904" y="53"/>
                    <a:pt x="35717" y="161"/>
                  </a:cubicBezTo>
                  <a:cubicBezTo>
                    <a:pt x="33880" y="340"/>
                    <a:pt x="32043" y="609"/>
                    <a:pt x="30250" y="1057"/>
                  </a:cubicBezTo>
                  <a:cubicBezTo>
                    <a:pt x="28592" y="1460"/>
                    <a:pt x="26934" y="1953"/>
                    <a:pt x="25321" y="2581"/>
                  </a:cubicBezTo>
                  <a:cubicBezTo>
                    <a:pt x="10622" y="8227"/>
                    <a:pt x="807" y="22164"/>
                    <a:pt x="404" y="37894"/>
                  </a:cubicBezTo>
                  <a:cubicBezTo>
                    <a:pt x="1" y="53624"/>
                    <a:pt x="9098" y="68009"/>
                    <a:pt x="23483" y="74417"/>
                  </a:cubicBezTo>
                  <a:cubicBezTo>
                    <a:pt x="28563" y="76665"/>
                    <a:pt x="33945" y="77761"/>
                    <a:pt x="39283" y="77761"/>
                  </a:cubicBezTo>
                  <a:cubicBezTo>
                    <a:pt x="49061" y="77761"/>
                    <a:pt x="58693" y="74083"/>
                    <a:pt x="66056" y="67068"/>
                  </a:cubicBezTo>
                  <a:cubicBezTo>
                    <a:pt x="77439" y="56223"/>
                    <a:pt x="81203" y="39597"/>
                    <a:pt x="75557" y="24943"/>
                  </a:cubicBezTo>
                  <a:cubicBezTo>
                    <a:pt x="69712" y="9788"/>
                    <a:pt x="55233" y="1"/>
                    <a:pt x="39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134834" y="3841392"/>
              <a:ext cx="134843" cy="135649"/>
            </a:xfrm>
            <a:custGeom>
              <a:avLst/>
              <a:gdLst/>
              <a:ahLst/>
              <a:cxnLst/>
              <a:rect l="l" t="t" r="r" b="b"/>
              <a:pathLst>
                <a:path w="7530" h="7575" extrusionOk="0">
                  <a:moveTo>
                    <a:pt x="3765" y="1"/>
                  </a:moveTo>
                  <a:cubicBezTo>
                    <a:pt x="1703" y="1"/>
                    <a:pt x="0" y="1704"/>
                    <a:pt x="0" y="3765"/>
                  </a:cubicBezTo>
                  <a:cubicBezTo>
                    <a:pt x="0" y="5871"/>
                    <a:pt x="1703" y="7574"/>
                    <a:pt x="3765" y="7574"/>
                  </a:cubicBezTo>
                  <a:cubicBezTo>
                    <a:pt x="5871" y="7574"/>
                    <a:pt x="7529" y="5871"/>
                    <a:pt x="7529" y="3765"/>
                  </a:cubicBezTo>
                  <a:cubicBezTo>
                    <a:pt x="7529" y="1704"/>
                    <a:pt x="5871"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601880" y="2415347"/>
              <a:ext cx="321028" cy="92295"/>
            </a:xfrm>
            <a:custGeom>
              <a:avLst/>
              <a:gdLst/>
              <a:ahLst/>
              <a:cxnLst/>
              <a:rect l="l" t="t" r="r" b="b"/>
              <a:pathLst>
                <a:path w="17927" h="5154" extrusionOk="0">
                  <a:moveTo>
                    <a:pt x="1883" y="0"/>
                  </a:moveTo>
                  <a:cubicBezTo>
                    <a:pt x="852" y="0"/>
                    <a:pt x="1" y="807"/>
                    <a:pt x="1" y="1838"/>
                  </a:cubicBezTo>
                  <a:lnTo>
                    <a:pt x="1" y="3317"/>
                  </a:lnTo>
                  <a:cubicBezTo>
                    <a:pt x="1" y="4347"/>
                    <a:pt x="852" y="5154"/>
                    <a:pt x="1883" y="5154"/>
                  </a:cubicBezTo>
                  <a:lnTo>
                    <a:pt x="16089" y="5154"/>
                  </a:lnTo>
                  <a:cubicBezTo>
                    <a:pt x="17120" y="5154"/>
                    <a:pt x="17926" y="4347"/>
                    <a:pt x="17926" y="3317"/>
                  </a:cubicBezTo>
                  <a:lnTo>
                    <a:pt x="17926" y="1838"/>
                  </a:lnTo>
                  <a:cubicBezTo>
                    <a:pt x="17926" y="807"/>
                    <a:pt x="17120" y="0"/>
                    <a:pt x="16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2362824" y="3074199"/>
              <a:ext cx="1101848" cy="1141191"/>
            </a:xfrm>
            <a:custGeom>
              <a:avLst/>
              <a:gdLst/>
              <a:ahLst/>
              <a:cxnLst/>
              <a:rect l="l" t="t" r="r" b="b"/>
              <a:pathLst>
                <a:path w="61530" h="63727" extrusionOk="0">
                  <a:moveTo>
                    <a:pt x="40512" y="1"/>
                  </a:moveTo>
                  <a:cubicBezTo>
                    <a:pt x="40512" y="1"/>
                    <a:pt x="6274" y="2958"/>
                    <a:pt x="3137" y="16358"/>
                  </a:cubicBezTo>
                  <a:cubicBezTo>
                    <a:pt x="0" y="29757"/>
                    <a:pt x="4078" y="62292"/>
                    <a:pt x="4078" y="62292"/>
                  </a:cubicBezTo>
                  <a:lnTo>
                    <a:pt x="12279" y="63726"/>
                  </a:lnTo>
                  <a:lnTo>
                    <a:pt x="17523" y="25813"/>
                  </a:lnTo>
                  <a:cubicBezTo>
                    <a:pt x="61530" y="25231"/>
                    <a:pt x="56287" y="8426"/>
                    <a:pt x="56287" y="8426"/>
                  </a:cubicBezTo>
                  <a:lnTo>
                    <a:pt x="55928" y="2645"/>
                  </a:lnTo>
                  <a:lnTo>
                    <a:pt x="40512" y="1"/>
                  </a:lnTo>
                  <a:close/>
                </a:path>
              </a:pathLst>
            </a:custGeom>
            <a:solidFill>
              <a:srgbClr val="EC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2263312" y="4196910"/>
              <a:ext cx="318610" cy="119067"/>
            </a:xfrm>
            <a:custGeom>
              <a:avLst/>
              <a:gdLst/>
              <a:ahLst/>
              <a:cxnLst/>
              <a:rect l="l" t="t" r="r" b="b"/>
              <a:pathLst>
                <a:path w="17792" h="6649" extrusionOk="0">
                  <a:moveTo>
                    <a:pt x="17657" y="0"/>
                  </a:moveTo>
                  <a:lnTo>
                    <a:pt x="10218" y="269"/>
                  </a:lnTo>
                  <a:lnTo>
                    <a:pt x="9546" y="897"/>
                  </a:lnTo>
                  <a:cubicBezTo>
                    <a:pt x="9187" y="1479"/>
                    <a:pt x="4572" y="3317"/>
                    <a:pt x="3182" y="3630"/>
                  </a:cubicBezTo>
                  <a:cubicBezTo>
                    <a:pt x="0" y="4303"/>
                    <a:pt x="1076" y="6274"/>
                    <a:pt x="1569" y="6364"/>
                  </a:cubicBezTo>
                  <a:cubicBezTo>
                    <a:pt x="2726" y="6557"/>
                    <a:pt x="5865" y="6648"/>
                    <a:pt x="9018" y="6648"/>
                  </a:cubicBezTo>
                  <a:cubicBezTo>
                    <a:pt x="10993" y="6648"/>
                    <a:pt x="12974" y="6612"/>
                    <a:pt x="14475" y="6543"/>
                  </a:cubicBezTo>
                  <a:cubicBezTo>
                    <a:pt x="16985" y="6409"/>
                    <a:pt x="17792" y="5064"/>
                    <a:pt x="17792" y="4661"/>
                  </a:cubicBezTo>
                  <a:cubicBezTo>
                    <a:pt x="17792" y="4303"/>
                    <a:pt x="17657" y="0"/>
                    <a:pt x="17657"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2482392" y="3074199"/>
              <a:ext cx="1105878" cy="1141191"/>
            </a:xfrm>
            <a:custGeom>
              <a:avLst/>
              <a:gdLst/>
              <a:ahLst/>
              <a:cxnLst/>
              <a:rect l="l" t="t" r="r" b="b"/>
              <a:pathLst>
                <a:path w="61755" h="63727" extrusionOk="0">
                  <a:moveTo>
                    <a:pt x="40736" y="1"/>
                  </a:moveTo>
                  <a:cubicBezTo>
                    <a:pt x="40736" y="1"/>
                    <a:pt x="6230" y="4392"/>
                    <a:pt x="3093" y="17792"/>
                  </a:cubicBezTo>
                  <a:cubicBezTo>
                    <a:pt x="1" y="31191"/>
                    <a:pt x="4348" y="62292"/>
                    <a:pt x="4348" y="62292"/>
                  </a:cubicBezTo>
                  <a:lnTo>
                    <a:pt x="12504" y="63726"/>
                  </a:lnTo>
                  <a:lnTo>
                    <a:pt x="17747" y="25813"/>
                  </a:lnTo>
                  <a:cubicBezTo>
                    <a:pt x="61754" y="25231"/>
                    <a:pt x="56511" y="8426"/>
                    <a:pt x="56511" y="8426"/>
                  </a:cubicBezTo>
                  <a:lnTo>
                    <a:pt x="56197" y="2645"/>
                  </a:lnTo>
                  <a:lnTo>
                    <a:pt x="407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2386891" y="4196910"/>
              <a:ext cx="318610" cy="119067"/>
            </a:xfrm>
            <a:custGeom>
              <a:avLst/>
              <a:gdLst/>
              <a:ahLst/>
              <a:cxnLst/>
              <a:rect l="l" t="t" r="r" b="b"/>
              <a:pathLst>
                <a:path w="17792" h="6649" extrusionOk="0">
                  <a:moveTo>
                    <a:pt x="17657" y="0"/>
                  </a:moveTo>
                  <a:lnTo>
                    <a:pt x="10218" y="269"/>
                  </a:lnTo>
                  <a:lnTo>
                    <a:pt x="9591" y="897"/>
                  </a:lnTo>
                  <a:cubicBezTo>
                    <a:pt x="9232" y="1479"/>
                    <a:pt x="4572" y="3317"/>
                    <a:pt x="3227" y="3630"/>
                  </a:cubicBezTo>
                  <a:cubicBezTo>
                    <a:pt x="1" y="4303"/>
                    <a:pt x="1076" y="6274"/>
                    <a:pt x="1614" y="6364"/>
                  </a:cubicBezTo>
                  <a:cubicBezTo>
                    <a:pt x="2744" y="6557"/>
                    <a:pt x="5889" y="6648"/>
                    <a:pt x="9041" y="6648"/>
                  </a:cubicBezTo>
                  <a:cubicBezTo>
                    <a:pt x="11015" y="6648"/>
                    <a:pt x="12991" y="6612"/>
                    <a:pt x="14476" y="6543"/>
                  </a:cubicBezTo>
                  <a:cubicBezTo>
                    <a:pt x="17030" y="6409"/>
                    <a:pt x="17792" y="5064"/>
                    <a:pt x="17792" y="4661"/>
                  </a:cubicBezTo>
                  <a:cubicBezTo>
                    <a:pt x="17792" y="4303"/>
                    <a:pt x="17657" y="0"/>
                    <a:pt x="17657"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2853149" y="2327868"/>
              <a:ext cx="113175" cy="250401"/>
            </a:xfrm>
            <a:custGeom>
              <a:avLst/>
              <a:gdLst/>
              <a:ahLst/>
              <a:cxnLst/>
              <a:rect l="l" t="t" r="r" b="b"/>
              <a:pathLst>
                <a:path w="6320" h="13983" extrusionOk="0">
                  <a:moveTo>
                    <a:pt x="45" y="1"/>
                  </a:moveTo>
                  <a:cubicBezTo>
                    <a:pt x="45" y="1"/>
                    <a:pt x="1" y="8202"/>
                    <a:pt x="4616" y="13983"/>
                  </a:cubicBezTo>
                  <a:cubicBezTo>
                    <a:pt x="4616" y="13983"/>
                    <a:pt x="6319" y="7305"/>
                    <a:pt x="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2390903" y="2035761"/>
              <a:ext cx="855495" cy="496127"/>
            </a:xfrm>
            <a:custGeom>
              <a:avLst/>
              <a:gdLst/>
              <a:ahLst/>
              <a:cxnLst/>
              <a:rect l="l" t="t" r="r" b="b"/>
              <a:pathLst>
                <a:path w="47773" h="27705" extrusionOk="0">
                  <a:moveTo>
                    <a:pt x="2600" y="0"/>
                  </a:moveTo>
                  <a:lnTo>
                    <a:pt x="1" y="3899"/>
                  </a:lnTo>
                  <a:lnTo>
                    <a:pt x="21556" y="25320"/>
                  </a:lnTo>
                  <a:cubicBezTo>
                    <a:pt x="22988" y="26887"/>
                    <a:pt x="24990" y="27705"/>
                    <a:pt x="27021" y="27705"/>
                  </a:cubicBezTo>
                  <a:cubicBezTo>
                    <a:pt x="28360" y="27705"/>
                    <a:pt x="29712" y="27350"/>
                    <a:pt x="30922" y="26620"/>
                  </a:cubicBezTo>
                  <a:lnTo>
                    <a:pt x="47279" y="16492"/>
                  </a:lnTo>
                  <a:cubicBezTo>
                    <a:pt x="47279" y="16492"/>
                    <a:pt x="47772" y="9815"/>
                    <a:pt x="43112" y="8694"/>
                  </a:cubicBezTo>
                  <a:lnTo>
                    <a:pt x="25903" y="17478"/>
                  </a:lnTo>
                  <a:lnTo>
                    <a:pt x="2600" y="0"/>
                  </a:ln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2853955" y="2145695"/>
              <a:ext cx="431768" cy="432574"/>
            </a:xfrm>
            <a:custGeom>
              <a:avLst/>
              <a:gdLst/>
              <a:ahLst/>
              <a:cxnLst/>
              <a:rect l="l" t="t" r="r" b="b"/>
              <a:pathLst>
                <a:path w="24111" h="24156" extrusionOk="0">
                  <a:moveTo>
                    <a:pt x="14520" y="1"/>
                  </a:moveTo>
                  <a:cubicBezTo>
                    <a:pt x="14520" y="1"/>
                    <a:pt x="4751" y="5379"/>
                    <a:pt x="0" y="10174"/>
                  </a:cubicBezTo>
                  <a:cubicBezTo>
                    <a:pt x="0" y="10174"/>
                    <a:pt x="5557" y="21063"/>
                    <a:pt x="4571" y="24156"/>
                  </a:cubicBezTo>
                  <a:cubicBezTo>
                    <a:pt x="4571" y="24156"/>
                    <a:pt x="24110" y="13580"/>
                    <a:pt x="14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2313865" y="1948534"/>
              <a:ext cx="166146" cy="178824"/>
            </a:xfrm>
            <a:custGeom>
              <a:avLst/>
              <a:gdLst/>
              <a:ahLst/>
              <a:cxnLst/>
              <a:rect l="l" t="t" r="r" b="b"/>
              <a:pathLst>
                <a:path w="9278" h="9986" extrusionOk="0">
                  <a:moveTo>
                    <a:pt x="3813" y="1"/>
                  </a:moveTo>
                  <a:cubicBezTo>
                    <a:pt x="3769" y="1"/>
                    <a:pt x="3724" y="11"/>
                    <a:pt x="3675" y="32"/>
                  </a:cubicBezTo>
                  <a:cubicBezTo>
                    <a:pt x="3317" y="121"/>
                    <a:pt x="3451" y="704"/>
                    <a:pt x="3631" y="1152"/>
                  </a:cubicBezTo>
                  <a:cubicBezTo>
                    <a:pt x="3858" y="1911"/>
                    <a:pt x="4568" y="3570"/>
                    <a:pt x="4372" y="3570"/>
                  </a:cubicBezTo>
                  <a:cubicBezTo>
                    <a:pt x="4336" y="3570"/>
                    <a:pt x="4271" y="3516"/>
                    <a:pt x="4168" y="3393"/>
                  </a:cubicBezTo>
                  <a:cubicBezTo>
                    <a:pt x="3631" y="2676"/>
                    <a:pt x="3093" y="1914"/>
                    <a:pt x="2734" y="1376"/>
                  </a:cubicBezTo>
                  <a:cubicBezTo>
                    <a:pt x="2406" y="898"/>
                    <a:pt x="1997" y="440"/>
                    <a:pt x="1722" y="440"/>
                  </a:cubicBezTo>
                  <a:cubicBezTo>
                    <a:pt x="1584" y="440"/>
                    <a:pt x="1480" y="554"/>
                    <a:pt x="1435" y="838"/>
                  </a:cubicBezTo>
                  <a:cubicBezTo>
                    <a:pt x="1345" y="1286"/>
                    <a:pt x="2779" y="3258"/>
                    <a:pt x="3317" y="4065"/>
                  </a:cubicBezTo>
                  <a:cubicBezTo>
                    <a:pt x="3433" y="4220"/>
                    <a:pt x="3382" y="4441"/>
                    <a:pt x="3280" y="4441"/>
                  </a:cubicBezTo>
                  <a:cubicBezTo>
                    <a:pt x="3263" y="4441"/>
                    <a:pt x="3246" y="4436"/>
                    <a:pt x="3227" y="4423"/>
                  </a:cubicBezTo>
                  <a:cubicBezTo>
                    <a:pt x="2690" y="3841"/>
                    <a:pt x="2152" y="3213"/>
                    <a:pt x="1704" y="2541"/>
                  </a:cubicBezTo>
                  <a:cubicBezTo>
                    <a:pt x="1349" y="2077"/>
                    <a:pt x="1044" y="1896"/>
                    <a:pt x="819" y="1896"/>
                  </a:cubicBezTo>
                  <a:cubicBezTo>
                    <a:pt x="675" y="1896"/>
                    <a:pt x="564" y="1970"/>
                    <a:pt x="494" y="2093"/>
                  </a:cubicBezTo>
                  <a:cubicBezTo>
                    <a:pt x="225" y="2676"/>
                    <a:pt x="1838" y="4334"/>
                    <a:pt x="2466" y="5230"/>
                  </a:cubicBezTo>
                  <a:cubicBezTo>
                    <a:pt x="2528" y="5324"/>
                    <a:pt x="2569" y="5440"/>
                    <a:pt x="2481" y="5440"/>
                  </a:cubicBezTo>
                  <a:cubicBezTo>
                    <a:pt x="2443" y="5440"/>
                    <a:pt x="2381" y="5418"/>
                    <a:pt x="2286" y="5364"/>
                  </a:cubicBezTo>
                  <a:cubicBezTo>
                    <a:pt x="2017" y="5185"/>
                    <a:pt x="942" y="4110"/>
                    <a:pt x="494" y="3796"/>
                  </a:cubicBezTo>
                  <a:cubicBezTo>
                    <a:pt x="431" y="3717"/>
                    <a:pt x="351" y="3683"/>
                    <a:pt x="275" y="3683"/>
                  </a:cubicBezTo>
                  <a:cubicBezTo>
                    <a:pt x="133" y="3683"/>
                    <a:pt x="1" y="3801"/>
                    <a:pt x="1" y="3975"/>
                  </a:cubicBezTo>
                  <a:cubicBezTo>
                    <a:pt x="583" y="5947"/>
                    <a:pt x="3855" y="9398"/>
                    <a:pt x="5737" y="9980"/>
                  </a:cubicBezTo>
                  <a:cubicBezTo>
                    <a:pt x="5751" y="9984"/>
                    <a:pt x="5769" y="9986"/>
                    <a:pt x="5790" y="9986"/>
                  </a:cubicBezTo>
                  <a:cubicBezTo>
                    <a:pt x="6289" y="9986"/>
                    <a:pt x="8589" y="8946"/>
                    <a:pt x="9277" y="6709"/>
                  </a:cubicBezTo>
                  <a:cubicBezTo>
                    <a:pt x="9277" y="6709"/>
                    <a:pt x="8291" y="4468"/>
                    <a:pt x="8022" y="3706"/>
                  </a:cubicBezTo>
                  <a:cubicBezTo>
                    <a:pt x="7823" y="3027"/>
                    <a:pt x="7410" y="1246"/>
                    <a:pt x="7005" y="1246"/>
                  </a:cubicBezTo>
                  <a:cubicBezTo>
                    <a:pt x="6956" y="1246"/>
                    <a:pt x="6906" y="1272"/>
                    <a:pt x="6857" y="1331"/>
                  </a:cubicBezTo>
                  <a:cubicBezTo>
                    <a:pt x="6544" y="1645"/>
                    <a:pt x="6588" y="2093"/>
                    <a:pt x="6499" y="2900"/>
                  </a:cubicBezTo>
                  <a:cubicBezTo>
                    <a:pt x="6499" y="3198"/>
                    <a:pt x="6499" y="3682"/>
                    <a:pt x="6267" y="3682"/>
                  </a:cubicBezTo>
                  <a:cubicBezTo>
                    <a:pt x="6220" y="3682"/>
                    <a:pt x="6163" y="3662"/>
                    <a:pt x="6095" y="3617"/>
                  </a:cubicBezTo>
                  <a:cubicBezTo>
                    <a:pt x="5871" y="3482"/>
                    <a:pt x="4751" y="1107"/>
                    <a:pt x="4527" y="793"/>
                  </a:cubicBezTo>
                  <a:cubicBezTo>
                    <a:pt x="4224" y="301"/>
                    <a:pt x="4049" y="1"/>
                    <a:pt x="3813"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2906925" y="2102180"/>
              <a:ext cx="653248" cy="1143824"/>
            </a:xfrm>
            <a:custGeom>
              <a:avLst/>
              <a:gdLst/>
              <a:ahLst/>
              <a:cxnLst/>
              <a:rect l="l" t="t" r="r" b="b"/>
              <a:pathLst>
                <a:path w="36479" h="63874" extrusionOk="0">
                  <a:moveTo>
                    <a:pt x="18013" y="1"/>
                  </a:moveTo>
                  <a:cubicBezTo>
                    <a:pt x="17870" y="1"/>
                    <a:pt x="17736" y="4"/>
                    <a:pt x="17612" y="11"/>
                  </a:cubicBezTo>
                  <a:cubicBezTo>
                    <a:pt x="14923" y="101"/>
                    <a:pt x="12234" y="3238"/>
                    <a:pt x="10756" y="5478"/>
                  </a:cubicBezTo>
                  <a:cubicBezTo>
                    <a:pt x="5960" y="12469"/>
                    <a:pt x="807" y="36624"/>
                    <a:pt x="90" y="56342"/>
                  </a:cubicBezTo>
                  <a:cubicBezTo>
                    <a:pt x="0" y="59703"/>
                    <a:pt x="3585" y="60823"/>
                    <a:pt x="6812" y="61944"/>
                  </a:cubicBezTo>
                  <a:cubicBezTo>
                    <a:pt x="10038" y="63060"/>
                    <a:pt x="14342" y="63874"/>
                    <a:pt x="19636" y="63874"/>
                  </a:cubicBezTo>
                  <a:cubicBezTo>
                    <a:pt x="24123" y="63874"/>
                    <a:pt x="29321" y="63289"/>
                    <a:pt x="35179" y="61809"/>
                  </a:cubicBezTo>
                  <a:lnTo>
                    <a:pt x="36479" y="12828"/>
                  </a:lnTo>
                  <a:cubicBezTo>
                    <a:pt x="36087" y="3527"/>
                    <a:pt x="22588" y="1"/>
                    <a:pt x="18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3544916" y="1298778"/>
              <a:ext cx="589855" cy="985038"/>
            </a:xfrm>
            <a:custGeom>
              <a:avLst/>
              <a:gdLst/>
              <a:ahLst/>
              <a:cxnLst/>
              <a:rect l="l" t="t" r="r" b="b"/>
              <a:pathLst>
                <a:path w="32939" h="55007" extrusionOk="0">
                  <a:moveTo>
                    <a:pt x="11108" y="0"/>
                  </a:moveTo>
                  <a:cubicBezTo>
                    <a:pt x="6704" y="0"/>
                    <a:pt x="3137" y="3377"/>
                    <a:pt x="3137" y="3377"/>
                  </a:cubicBezTo>
                  <a:cubicBezTo>
                    <a:pt x="3137" y="3377"/>
                    <a:pt x="0" y="25202"/>
                    <a:pt x="2823" y="36853"/>
                  </a:cubicBezTo>
                  <a:cubicBezTo>
                    <a:pt x="5647" y="48505"/>
                    <a:pt x="7439" y="52762"/>
                    <a:pt x="17164" y="54689"/>
                  </a:cubicBezTo>
                  <a:cubicBezTo>
                    <a:pt x="18253" y="54908"/>
                    <a:pt x="19284" y="55006"/>
                    <a:pt x="20257" y="55006"/>
                  </a:cubicBezTo>
                  <a:cubicBezTo>
                    <a:pt x="28852" y="55006"/>
                    <a:pt x="32938" y="47340"/>
                    <a:pt x="32938" y="47340"/>
                  </a:cubicBezTo>
                  <a:lnTo>
                    <a:pt x="32938" y="47340"/>
                  </a:lnTo>
                  <a:cubicBezTo>
                    <a:pt x="31837" y="47719"/>
                    <a:pt x="30863" y="47914"/>
                    <a:pt x="29992" y="47914"/>
                  </a:cubicBezTo>
                  <a:cubicBezTo>
                    <a:pt x="26752" y="47914"/>
                    <a:pt x="24947" y="45217"/>
                    <a:pt x="23393" y="39318"/>
                  </a:cubicBezTo>
                  <a:cubicBezTo>
                    <a:pt x="21421" y="31744"/>
                    <a:pt x="23214" y="24754"/>
                    <a:pt x="23393" y="14177"/>
                  </a:cubicBezTo>
                  <a:cubicBezTo>
                    <a:pt x="23617" y="3601"/>
                    <a:pt x="16626" y="1361"/>
                    <a:pt x="13713" y="420"/>
                  </a:cubicBezTo>
                  <a:cubicBezTo>
                    <a:pt x="12827" y="124"/>
                    <a:pt x="11952" y="0"/>
                    <a:pt x="1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2687039" y="1223764"/>
              <a:ext cx="713721" cy="779120"/>
            </a:xfrm>
            <a:custGeom>
              <a:avLst/>
              <a:gdLst/>
              <a:ahLst/>
              <a:cxnLst/>
              <a:rect l="l" t="t" r="r" b="b"/>
              <a:pathLst>
                <a:path w="39856" h="43508" extrusionOk="0">
                  <a:moveTo>
                    <a:pt x="30155" y="0"/>
                  </a:moveTo>
                  <a:cubicBezTo>
                    <a:pt x="29085" y="0"/>
                    <a:pt x="27770" y="193"/>
                    <a:pt x="26171" y="620"/>
                  </a:cubicBezTo>
                  <a:cubicBezTo>
                    <a:pt x="0" y="7656"/>
                    <a:pt x="17433" y="43507"/>
                    <a:pt x="17433" y="43507"/>
                  </a:cubicBezTo>
                  <a:lnTo>
                    <a:pt x="29533" y="15812"/>
                  </a:lnTo>
                  <a:cubicBezTo>
                    <a:pt x="29533" y="15812"/>
                    <a:pt x="39856" y="0"/>
                    <a:pt x="30155" y="0"/>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2950261" y="1221221"/>
              <a:ext cx="839450" cy="860420"/>
            </a:xfrm>
            <a:custGeom>
              <a:avLst/>
              <a:gdLst/>
              <a:ahLst/>
              <a:cxnLst/>
              <a:rect l="l" t="t" r="r" b="b"/>
              <a:pathLst>
                <a:path w="46877" h="48048" extrusionOk="0">
                  <a:moveTo>
                    <a:pt x="17931" y="1"/>
                  </a:moveTo>
                  <a:cubicBezTo>
                    <a:pt x="1768" y="1"/>
                    <a:pt x="0" y="12414"/>
                    <a:pt x="0" y="12414"/>
                  </a:cubicBezTo>
                  <a:cubicBezTo>
                    <a:pt x="0" y="12414"/>
                    <a:pt x="269" y="37241"/>
                    <a:pt x="6005" y="41319"/>
                  </a:cubicBezTo>
                  <a:cubicBezTo>
                    <a:pt x="12815" y="46109"/>
                    <a:pt x="18676" y="48047"/>
                    <a:pt x="23630" y="48047"/>
                  </a:cubicBezTo>
                  <a:cubicBezTo>
                    <a:pt x="40547" y="48047"/>
                    <a:pt x="46876" y="25441"/>
                    <a:pt x="44276" y="16671"/>
                  </a:cubicBezTo>
                  <a:cubicBezTo>
                    <a:pt x="41318" y="6678"/>
                    <a:pt x="32490" y="1569"/>
                    <a:pt x="25410" y="762"/>
                  </a:cubicBezTo>
                  <a:cubicBezTo>
                    <a:pt x="22626" y="233"/>
                    <a:pt x="20144" y="1"/>
                    <a:pt x="17931"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2886851" y="1571330"/>
              <a:ext cx="594511" cy="619474"/>
            </a:xfrm>
            <a:custGeom>
              <a:avLst/>
              <a:gdLst/>
              <a:ahLst/>
              <a:cxnLst/>
              <a:rect l="l" t="t" r="r" b="b"/>
              <a:pathLst>
                <a:path w="33199" h="34593" extrusionOk="0">
                  <a:moveTo>
                    <a:pt x="3378" y="0"/>
                  </a:moveTo>
                  <a:cubicBezTo>
                    <a:pt x="2727" y="0"/>
                    <a:pt x="745" y="4554"/>
                    <a:pt x="180" y="13432"/>
                  </a:cubicBezTo>
                  <a:cubicBezTo>
                    <a:pt x="1" y="16211"/>
                    <a:pt x="449" y="18944"/>
                    <a:pt x="1569" y="21499"/>
                  </a:cubicBezTo>
                  <a:cubicBezTo>
                    <a:pt x="4124" y="27369"/>
                    <a:pt x="8740" y="28624"/>
                    <a:pt x="11877" y="29610"/>
                  </a:cubicBezTo>
                  <a:cubicBezTo>
                    <a:pt x="13086" y="30013"/>
                    <a:pt x="12683" y="32120"/>
                    <a:pt x="12504" y="33778"/>
                  </a:cubicBezTo>
                  <a:cubicBezTo>
                    <a:pt x="14022" y="34361"/>
                    <a:pt x="15506" y="34592"/>
                    <a:pt x="16904" y="34592"/>
                  </a:cubicBezTo>
                  <a:cubicBezTo>
                    <a:pt x="22277" y="34592"/>
                    <a:pt x="26396" y="31179"/>
                    <a:pt x="26396" y="31179"/>
                  </a:cubicBezTo>
                  <a:cubicBezTo>
                    <a:pt x="25903" y="30103"/>
                    <a:pt x="25545" y="28938"/>
                    <a:pt x="25321" y="27818"/>
                  </a:cubicBezTo>
                  <a:cubicBezTo>
                    <a:pt x="29085" y="24277"/>
                    <a:pt x="30833" y="20916"/>
                    <a:pt x="32088" y="16480"/>
                  </a:cubicBezTo>
                  <a:cubicBezTo>
                    <a:pt x="33198" y="12407"/>
                    <a:pt x="32517" y="11665"/>
                    <a:pt x="31873" y="11665"/>
                  </a:cubicBezTo>
                  <a:cubicBezTo>
                    <a:pt x="31504" y="11665"/>
                    <a:pt x="31146" y="11909"/>
                    <a:pt x="31146" y="11909"/>
                  </a:cubicBezTo>
                  <a:cubicBezTo>
                    <a:pt x="29388" y="13039"/>
                    <a:pt x="27427" y="13516"/>
                    <a:pt x="25384" y="13516"/>
                  </a:cubicBezTo>
                  <a:cubicBezTo>
                    <a:pt x="15764" y="13516"/>
                    <a:pt x="4317" y="2940"/>
                    <a:pt x="3541" y="167"/>
                  </a:cubicBezTo>
                  <a:cubicBezTo>
                    <a:pt x="3505" y="56"/>
                    <a:pt x="3450" y="0"/>
                    <a:pt x="3378"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2886063" y="1722774"/>
              <a:ext cx="72239" cy="115235"/>
            </a:xfrm>
            <a:custGeom>
              <a:avLst/>
              <a:gdLst/>
              <a:ahLst/>
              <a:cxnLst/>
              <a:rect l="l" t="t" r="r" b="b"/>
              <a:pathLst>
                <a:path w="4034" h="6435" extrusionOk="0">
                  <a:moveTo>
                    <a:pt x="3585" y="1"/>
                  </a:moveTo>
                  <a:cubicBezTo>
                    <a:pt x="2510" y="1480"/>
                    <a:pt x="1748" y="3228"/>
                    <a:pt x="448" y="4706"/>
                  </a:cubicBezTo>
                  <a:cubicBezTo>
                    <a:pt x="134" y="5065"/>
                    <a:pt x="0" y="5558"/>
                    <a:pt x="403" y="5872"/>
                  </a:cubicBezTo>
                  <a:cubicBezTo>
                    <a:pt x="940" y="6305"/>
                    <a:pt x="1639" y="6434"/>
                    <a:pt x="2241" y="6434"/>
                  </a:cubicBezTo>
                  <a:cubicBezTo>
                    <a:pt x="2945" y="6434"/>
                    <a:pt x="3516" y="6258"/>
                    <a:pt x="3540" y="6185"/>
                  </a:cubicBezTo>
                  <a:cubicBezTo>
                    <a:pt x="4033" y="4169"/>
                    <a:pt x="3585" y="1"/>
                    <a:pt x="3585" y="1"/>
                  </a:cubicBezTo>
                  <a:close/>
                </a:path>
              </a:pathLst>
            </a:custGeom>
            <a:solidFill>
              <a:srgbClr val="7A5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360325" y="1770927"/>
              <a:ext cx="145284" cy="124762"/>
            </a:xfrm>
            <a:custGeom>
              <a:avLst/>
              <a:gdLst/>
              <a:ahLst/>
              <a:cxnLst/>
              <a:rect l="l" t="t" r="r" b="b"/>
              <a:pathLst>
                <a:path w="8113" h="6967" extrusionOk="0">
                  <a:moveTo>
                    <a:pt x="4617" y="1"/>
                  </a:moveTo>
                  <a:cubicBezTo>
                    <a:pt x="1525" y="1"/>
                    <a:pt x="1" y="3765"/>
                    <a:pt x="2152" y="5961"/>
                  </a:cubicBezTo>
                  <a:cubicBezTo>
                    <a:pt x="2860" y="6655"/>
                    <a:pt x="3731" y="6966"/>
                    <a:pt x="4587" y="6966"/>
                  </a:cubicBezTo>
                  <a:cubicBezTo>
                    <a:pt x="6384" y="6966"/>
                    <a:pt x="8112" y="5591"/>
                    <a:pt x="8112" y="3496"/>
                  </a:cubicBezTo>
                  <a:cubicBezTo>
                    <a:pt x="8112" y="1569"/>
                    <a:pt x="6544" y="1"/>
                    <a:pt x="4617"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3043345" y="1725192"/>
              <a:ext cx="36137" cy="24086"/>
            </a:xfrm>
            <a:custGeom>
              <a:avLst/>
              <a:gdLst/>
              <a:ahLst/>
              <a:cxnLst/>
              <a:rect l="l" t="t" r="r" b="b"/>
              <a:pathLst>
                <a:path w="2018" h="1345" fill="none" extrusionOk="0">
                  <a:moveTo>
                    <a:pt x="2017" y="1345"/>
                  </a:moveTo>
                  <a:cubicBezTo>
                    <a:pt x="2017" y="0"/>
                    <a:pt x="1" y="0"/>
                    <a:pt x="1" y="1345"/>
                  </a:cubicBezTo>
                </a:path>
              </a:pathLst>
            </a:custGeom>
            <a:noFill/>
            <a:ln w="20175" cap="rnd" cmpd="sng">
              <a:solidFill>
                <a:schemeClr val="dk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2925370" y="1892107"/>
              <a:ext cx="64861" cy="35045"/>
            </a:xfrm>
            <a:custGeom>
              <a:avLst/>
              <a:gdLst/>
              <a:ahLst/>
              <a:cxnLst/>
              <a:rect l="l" t="t" r="r" b="b"/>
              <a:pathLst>
                <a:path w="3622" h="1957" extrusionOk="0">
                  <a:moveTo>
                    <a:pt x="3541" y="1"/>
                  </a:moveTo>
                  <a:lnTo>
                    <a:pt x="3541" y="1"/>
                  </a:lnTo>
                  <a:cubicBezTo>
                    <a:pt x="2779" y="479"/>
                    <a:pt x="2152" y="628"/>
                    <a:pt x="1651" y="628"/>
                  </a:cubicBezTo>
                  <a:cubicBezTo>
                    <a:pt x="815" y="628"/>
                    <a:pt x="330" y="213"/>
                    <a:pt x="157" y="213"/>
                  </a:cubicBezTo>
                  <a:cubicBezTo>
                    <a:pt x="123" y="213"/>
                    <a:pt x="100" y="230"/>
                    <a:pt x="91" y="270"/>
                  </a:cubicBezTo>
                  <a:cubicBezTo>
                    <a:pt x="1" y="1031"/>
                    <a:pt x="494" y="1748"/>
                    <a:pt x="1256" y="1928"/>
                  </a:cubicBezTo>
                  <a:cubicBezTo>
                    <a:pt x="1393" y="1947"/>
                    <a:pt x="1528" y="1956"/>
                    <a:pt x="1660" y="1956"/>
                  </a:cubicBezTo>
                  <a:cubicBezTo>
                    <a:pt x="2770" y="1956"/>
                    <a:pt x="3621" y="1283"/>
                    <a:pt x="3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3429341" y="1582755"/>
              <a:ext cx="127627" cy="167775"/>
            </a:xfrm>
            <a:custGeom>
              <a:avLst/>
              <a:gdLst/>
              <a:ahLst/>
              <a:cxnLst/>
              <a:rect l="l" t="t" r="r" b="b"/>
              <a:pathLst>
                <a:path w="7127" h="9369" extrusionOk="0">
                  <a:moveTo>
                    <a:pt x="6290" y="1"/>
                  </a:moveTo>
                  <a:cubicBezTo>
                    <a:pt x="6180" y="1"/>
                    <a:pt x="6064" y="69"/>
                    <a:pt x="6006" y="157"/>
                  </a:cubicBezTo>
                  <a:lnTo>
                    <a:pt x="4303" y="2846"/>
                  </a:lnTo>
                  <a:cubicBezTo>
                    <a:pt x="3138" y="4683"/>
                    <a:pt x="1704" y="6386"/>
                    <a:pt x="135" y="7954"/>
                  </a:cubicBezTo>
                  <a:cubicBezTo>
                    <a:pt x="46" y="8044"/>
                    <a:pt x="1" y="8223"/>
                    <a:pt x="91" y="8358"/>
                  </a:cubicBezTo>
                  <a:lnTo>
                    <a:pt x="584" y="9209"/>
                  </a:lnTo>
                  <a:cubicBezTo>
                    <a:pt x="659" y="9310"/>
                    <a:pt x="777" y="9368"/>
                    <a:pt x="898" y="9368"/>
                  </a:cubicBezTo>
                  <a:cubicBezTo>
                    <a:pt x="992" y="9368"/>
                    <a:pt x="1088" y="9333"/>
                    <a:pt x="1166" y="9254"/>
                  </a:cubicBezTo>
                  <a:cubicBezTo>
                    <a:pt x="1614" y="8716"/>
                    <a:pt x="2555" y="7775"/>
                    <a:pt x="3586" y="6655"/>
                  </a:cubicBezTo>
                  <a:cubicBezTo>
                    <a:pt x="5020" y="4862"/>
                    <a:pt x="6185" y="2890"/>
                    <a:pt x="7082" y="829"/>
                  </a:cubicBezTo>
                  <a:cubicBezTo>
                    <a:pt x="7126" y="650"/>
                    <a:pt x="7082" y="515"/>
                    <a:pt x="6947" y="381"/>
                  </a:cubicBezTo>
                  <a:lnTo>
                    <a:pt x="6454" y="67"/>
                  </a:lnTo>
                  <a:cubicBezTo>
                    <a:pt x="6407" y="20"/>
                    <a:pt x="6350" y="1"/>
                    <a:pt x="6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2651725" y="2230864"/>
              <a:ext cx="193419" cy="161544"/>
            </a:xfrm>
            <a:custGeom>
              <a:avLst/>
              <a:gdLst/>
              <a:ahLst/>
              <a:cxnLst/>
              <a:rect l="l" t="t" r="r" b="b"/>
              <a:pathLst>
                <a:path w="10801" h="9021" extrusionOk="0">
                  <a:moveTo>
                    <a:pt x="5146" y="1"/>
                  </a:moveTo>
                  <a:cubicBezTo>
                    <a:pt x="4861" y="1"/>
                    <a:pt x="4583" y="81"/>
                    <a:pt x="4347" y="264"/>
                  </a:cubicBezTo>
                  <a:cubicBezTo>
                    <a:pt x="4123" y="443"/>
                    <a:pt x="3944" y="667"/>
                    <a:pt x="3765" y="891"/>
                  </a:cubicBezTo>
                  <a:cubicBezTo>
                    <a:pt x="3720" y="981"/>
                    <a:pt x="4482" y="1519"/>
                    <a:pt x="4392" y="1564"/>
                  </a:cubicBezTo>
                  <a:cubicBezTo>
                    <a:pt x="3675" y="2505"/>
                    <a:pt x="2868" y="3760"/>
                    <a:pt x="1345" y="3939"/>
                  </a:cubicBezTo>
                  <a:cubicBezTo>
                    <a:pt x="897" y="3984"/>
                    <a:pt x="404" y="4118"/>
                    <a:pt x="314" y="4387"/>
                  </a:cubicBezTo>
                  <a:cubicBezTo>
                    <a:pt x="0" y="5328"/>
                    <a:pt x="986" y="5283"/>
                    <a:pt x="2376" y="5328"/>
                  </a:cubicBezTo>
                  <a:cubicBezTo>
                    <a:pt x="2644" y="5328"/>
                    <a:pt x="2868" y="5283"/>
                    <a:pt x="3093" y="5238"/>
                  </a:cubicBezTo>
                  <a:lnTo>
                    <a:pt x="3093" y="5238"/>
                  </a:lnTo>
                  <a:cubicBezTo>
                    <a:pt x="2824" y="5373"/>
                    <a:pt x="2510" y="5507"/>
                    <a:pt x="2196" y="5597"/>
                  </a:cubicBezTo>
                  <a:cubicBezTo>
                    <a:pt x="1748" y="5687"/>
                    <a:pt x="1345" y="5911"/>
                    <a:pt x="1255" y="6135"/>
                  </a:cubicBezTo>
                  <a:cubicBezTo>
                    <a:pt x="1127" y="6744"/>
                    <a:pt x="1458" y="6917"/>
                    <a:pt x="2050" y="6917"/>
                  </a:cubicBezTo>
                  <a:cubicBezTo>
                    <a:pt x="2286" y="6917"/>
                    <a:pt x="2563" y="6890"/>
                    <a:pt x="2868" y="6852"/>
                  </a:cubicBezTo>
                  <a:lnTo>
                    <a:pt x="2868" y="6852"/>
                  </a:lnTo>
                  <a:cubicBezTo>
                    <a:pt x="2689" y="6897"/>
                    <a:pt x="2600" y="7031"/>
                    <a:pt x="2510" y="7210"/>
                  </a:cubicBezTo>
                  <a:cubicBezTo>
                    <a:pt x="2401" y="7780"/>
                    <a:pt x="2720" y="7956"/>
                    <a:pt x="3297" y="7956"/>
                  </a:cubicBezTo>
                  <a:cubicBezTo>
                    <a:pt x="3673" y="7956"/>
                    <a:pt x="4158" y="7881"/>
                    <a:pt x="4706" y="7793"/>
                  </a:cubicBezTo>
                  <a:cubicBezTo>
                    <a:pt x="5692" y="7614"/>
                    <a:pt x="6633" y="7076"/>
                    <a:pt x="7350" y="6269"/>
                  </a:cubicBezTo>
                  <a:lnTo>
                    <a:pt x="7350" y="6269"/>
                  </a:lnTo>
                  <a:cubicBezTo>
                    <a:pt x="6902" y="6941"/>
                    <a:pt x="6274" y="7479"/>
                    <a:pt x="5602" y="7838"/>
                  </a:cubicBezTo>
                  <a:cubicBezTo>
                    <a:pt x="5244" y="8017"/>
                    <a:pt x="4930" y="8241"/>
                    <a:pt x="4930" y="8465"/>
                  </a:cubicBezTo>
                  <a:cubicBezTo>
                    <a:pt x="4930" y="8869"/>
                    <a:pt x="5112" y="9021"/>
                    <a:pt x="5422" y="9021"/>
                  </a:cubicBezTo>
                  <a:cubicBezTo>
                    <a:pt x="5766" y="9021"/>
                    <a:pt x="6268" y="8835"/>
                    <a:pt x="6857" y="8599"/>
                  </a:cubicBezTo>
                  <a:cubicBezTo>
                    <a:pt x="9098" y="7793"/>
                    <a:pt x="10801" y="4477"/>
                    <a:pt x="8784" y="3311"/>
                  </a:cubicBezTo>
                  <a:cubicBezTo>
                    <a:pt x="8739" y="2594"/>
                    <a:pt x="8201" y="2012"/>
                    <a:pt x="7484" y="1922"/>
                  </a:cubicBezTo>
                  <a:cubicBezTo>
                    <a:pt x="7395" y="1564"/>
                    <a:pt x="7126" y="1250"/>
                    <a:pt x="6812" y="1071"/>
                  </a:cubicBezTo>
                  <a:cubicBezTo>
                    <a:pt x="6558" y="468"/>
                    <a:pt x="5834" y="1"/>
                    <a:pt x="5146"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3544110" y="2431392"/>
              <a:ext cx="465470" cy="1145203"/>
            </a:xfrm>
            <a:custGeom>
              <a:avLst/>
              <a:gdLst/>
              <a:ahLst/>
              <a:cxnLst/>
              <a:rect l="l" t="t" r="r" b="b"/>
              <a:pathLst>
                <a:path w="25993" h="63951" extrusionOk="0">
                  <a:moveTo>
                    <a:pt x="19763" y="1"/>
                  </a:moveTo>
                  <a:cubicBezTo>
                    <a:pt x="15506" y="45"/>
                    <a:pt x="11966" y="3227"/>
                    <a:pt x="11473" y="7395"/>
                  </a:cubicBezTo>
                  <a:lnTo>
                    <a:pt x="5647" y="56690"/>
                  </a:lnTo>
                  <a:cubicBezTo>
                    <a:pt x="5423" y="59065"/>
                    <a:pt x="3406" y="60858"/>
                    <a:pt x="1031" y="60858"/>
                  </a:cubicBezTo>
                  <a:lnTo>
                    <a:pt x="0" y="60858"/>
                  </a:lnTo>
                  <a:lnTo>
                    <a:pt x="0" y="63950"/>
                  </a:lnTo>
                  <a:lnTo>
                    <a:pt x="1031" y="63950"/>
                  </a:lnTo>
                  <a:cubicBezTo>
                    <a:pt x="4975" y="63950"/>
                    <a:pt x="8291" y="60992"/>
                    <a:pt x="8739" y="57049"/>
                  </a:cubicBezTo>
                  <a:lnTo>
                    <a:pt x="14565" y="7753"/>
                  </a:lnTo>
                  <a:cubicBezTo>
                    <a:pt x="14879" y="5154"/>
                    <a:pt x="17119" y="3182"/>
                    <a:pt x="19763" y="3182"/>
                  </a:cubicBezTo>
                  <a:lnTo>
                    <a:pt x="25992" y="3138"/>
                  </a:lnTo>
                  <a:lnTo>
                    <a:pt x="259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2600367" y="3521206"/>
              <a:ext cx="971840" cy="857895"/>
            </a:xfrm>
            <a:custGeom>
              <a:avLst/>
              <a:gdLst/>
              <a:ahLst/>
              <a:cxnLst/>
              <a:rect l="l" t="t" r="r" b="b"/>
              <a:pathLst>
                <a:path w="54270" h="47907" extrusionOk="0">
                  <a:moveTo>
                    <a:pt x="54270" y="0"/>
                  </a:moveTo>
                  <a:lnTo>
                    <a:pt x="0" y="448"/>
                  </a:lnTo>
                  <a:lnTo>
                    <a:pt x="0" y="47906"/>
                  </a:lnTo>
                  <a:lnTo>
                    <a:pt x="3137" y="47906"/>
                  </a:lnTo>
                  <a:lnTo>
                    <a:pt x="3137" y="3092"/>
                  </a:lnTo>
                  <a:lnTo>
                    <a:pt x="51133" y="3092"/>
                  </a:lnTo>
                  <a:lnTo>
                    <a:pt x="51133" y="22900"/>
                  </a:lnTo>
                  <a:lnTo>
                    <a:pt x="54270" y="22900"/>
                  </a:lnTo>
                  <a:lnTo>
                    <a:pt x="5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2600367" y="2550029"/>
              <a:ext cx="1150808" cy="983229"/>
            </a:xfrm>
            <a:custGeom>
              <a:avLst/>
              <a:gdLst/>
              <a:ahLst/>
              <a:cxnLst/>
              <a:rect l="l" t="t" r="r" b="b"/>
              <a:pathLst>
                <a:path w="64264" h="54906" extrusionOk="0">
                  <a:moveTo>
                    <a:pt x="60117" y="0"/>
                  </a:moveTo>
                  <a:cubicBezTo>
                    <a:pt x="57191" y="0"/>
                    <a:pt x="55717" y="2342"/>
                    <a:pt x="55345" y="5520"/>
                  </a:cubicBezTo>
                  <a:lnTo>
                    <a:pt x="50954" y="44240"/>
                  </a:lnTo>
                  <a:cubicBezTo>
                    <a:pt x="50730" y="46301"/>
                    <a:pt x="48937" y="47869"/>
                    <a:pt x="46876" y="47869"/>
                  </a:cubicBezTo>
                  <a:lnTo>
                    <a:pt x="6409" y="47869"/>
                  </a:lnTo>
                  <a:cubicBezTo>
                    <a:pt x="2555" y="47869"/>
                    <a:pt x="0" y="51006"/>
                    <a:pt x="0" y="54860"/>
                  </a:cubicBezTo>
                  <a:lnTo>
                    <a:pt x="0" y="54905"/>
                  </a:lnTo>
                  <a:lnTo>
                    <a:pt x="52477" y="54905"/>
                  </a:lnTo>
                  <a:cubicBezTo>
                    <a:pt x="55569" y="54905"/>
                    <a:pt x="58169" y="52620"/>
                    <a:pt x="58527" y="49528"/>
                  </a:cubicBezTo>
                  <a:lnTo>
                    <a:pt x="64263" y="322"/>
                  </a:lnTo>
                  <a:lnTo>
                    <a:pt x="60902" y="53"/>
                  </a:lnTo>
                  <a:cubicBezTo>
                    <a:pt x="60630" y="18"/>
                    <a:pt x="60368" y="0"/>
                    <a:pt x="60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2222375" y="4165608"/>
              <a:ext cx="499977" cy="428258"/>
            </a:xfrm>
            <a:custGeom>
              <a:avLst/>
              <a:gdLst/>
              <a:ahLst/>
              <a:cxnLst/>
              <a:rect l="l" t="t" r="r" b="b"/>
              <a:pathLst>
                <a:path w="27920" h="23915" extrusionOk="0">
                  <a:moveTo>
                    <a:pt x="15955" y="1"/>
                  </a:moveTo>
                  <a:cubicBezTo>
                    <a:pt x="5334" y="1"/>
                    <a:pt x="1" y="12862"/>
                    <a:pt x="7530" y="20391"/>
                  </a:cubicBezTo>
                  <a:cubicBezTo>
                    <a:pt x="9964" y="22825"/>
                    <a:pt x="12955" y="23915"/>
                    <a:pt x="15888" y="23915"/>
                  </a:cubicBezTo>
                  <a:cubicBezTo>
                    <a:pt x="22030" y="23915"/>
                    <a:pt x="27920" y="19139"/>
                    <a:pt x="27920" y="11921"/>
                  </a:cubicBezTo>
                  <a:cubicBezTo>
                    <a:pt x="27920" y="5333"/>
                    <a:pt x="22587" y="1"/>
                    <a:pt x="15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2205524" y="4152768"/>
              <a:ext cx="529686" cy="453704"/>
            </a:xfrm>
            <a:custGeom>
              <a:avLst/>
              <a:gdLst/>
              <a:ahLst/>
              <a:cxnLst/>
              <a:rect l="l" t="t" r="r" b="b"/>
              <a:pathLst>
                <a:path w="29579" h="25336" extrusionOk="0">
                  <a:moveTo>
                    <a:pt x="16896" y="3541"/>
                  </a:moveTo>
                  <a:cubicBezTo>
                    <a:pt x="25007" y="3541"/>
                    <a:pt x="29085" y="13355"/>
                    <a:pt x="23349" y="19091"/>
                  </a:cubicBezTo>
                  <a:cubicBezTo>
                    <a:pt x="21496" y="20944"/>
                    <a:pt x="19218" y="21773"/>
                    <a:pt x="16983" y="21773"/>
                  </a:cubicBezTo>
                  <a:cubicBezTo>
                    <a:pt x="12297" y="21773"/>
                    <a:pt x="7799" y="18130"/>
                    <a:pt x="7799" y="12638"/>
                  </a:cubicBezTo>
                  <a:cubicBezTo>
                    <a:pt x="7799" y="7619"/>
                    <a:pt x="11877" y="3541"/>
                    <a:pt x="16896" y="3541"/>
                  </a:cubicBezTo>
                  <a:close/>
                  <a:moveTo>
                    <a:pt x="16896" y="1"/>
                  </a:moveTo>
                  <a:cubicBezTo>
                    <a:pt x="5647" y="1"/>
                    <a:pt x="1" y="13624"/>
                    <a:pt x="7978" y="21601"/>
                  </a:cubicBezTo>
                  <a:cubicBezTo>
                    <a:pt x="10557" y="24180"/>
                    <a:pt x="13727" y="25335"/>
                    <a:pt x="16836" y="25335"/>
                  </a:cubicBezTo>
                  <a:cubicBezTo>
                    <a:pt x="23341" y="25335"/>
                    <a:pt x="29578" y="20279"/>
                    <a:pt x="29578" y="12638"/>
                  </a:cubicBezTo>
                  <a:cubicBezTo>
                    <a:pt x="29578" y="5647"/>
                    <a:pt x="23887" y="1"/>
                    <a:pt x="16896"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2440668" y="4311661"/>
              <a:ext cx="135631" cy="135649"/>
            </a:xfrm>
            <a:custGeom>
              <a:avLst/>
              <a:gdLst/>
              <a:ahLst/>
              <a:cxnLst/>
              <a:rect l="l" t="t" r="r" b="b"/>
              <a:pathLst>
                <a:path w="7574" h="7575" extrusionOk="0">
                  <a:moveTo>
                    <a:pt x="3765" y="1"/>
                  </a:moveTo>
                  <a:cubicBezTo>
                    <a:pt x="1703" y="1"/>
                    <a:pt x="0" y="1704"/>
                    <a:pt x="0" y="3765"/>
                  </a:cubicBezTo>
                  <a:cubicBezTo>
                    <a:pt x="0" y="5871"/>
                    <a:pt x="1703" y="7574"/>
                    <a:pt x="3765" y="7574"/>
                  </a:cubicBezTo>
                  <a:cubicBezTo>
                    <a:pt x="5871" y="7574"/>
                    <a:pt x="7574" y="5871"/>
                    <a:pt x="7574" y="3765"/>
                  </a:cubicBezTo>
                  <a:cubicBezTo>
                    <a:pt x="7574" y="1704"/>
                    <a:pt x="5871" y="1"/>
                    <a:pt x="3765"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3290522" y="3298097"/>
              <a:ext cx="503989" cy="1222241"/>
            </a:xfrm>
            <a:custGeom>
              <a:avLst/>
              <a:gdLst/>
              <a:ahLst/>
              <a:cxnLst/>
              <a:rect l="l" t="t" r="r" b="b"/>
              <a:pathLst>
                <a:path w="28144" h="68253" extrusionOk="0">
                  <a:moveTo>
                    <a:pt x="2196" y="1"/>
                  </a:moveTo>
                  <a:lnTo>
                    <a:pt x="0" y="852"/>
                  </a:lnTo>
                  <a:lnTo>
                    <a:pt x="25947" y="68252"/>
                  </a:lnTo>
                  <a:lnTo>
                    <a:pt x="28143" y="67401"/>
                  </a:lnTo>
                  <a:lnTo>
                    <a:pt x="2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3260831" y="3309343"/>
              <a:ext cx="563370" cy="1198961"/>
            </a:xfrm>
            <a:custGeom>
              <a:avLst/>
              <a:gdLst/>
              <a:ahLst/>
              <a:cxnLst/>
              <a:rect l="l" t="t" r="r" b="b"/>
              <a:pathLst>
                <a:path w="31460" h="66953" extrusionOk="0">
                  <a:moveTo>
                    <a:pt x="29308" y="0"/>
                  </a:moveTo>
                  <a:lnTo>
                    <a:pt x="0" y="66011"/>
                  </a:lnTo>
                  <a:lnTo>
                    <a:pt x="2151" y="66952"/>
                  </a:lnTo>
                  <a:lnTo>
                    <a:pt x="31459" y="986"/>
                  </a:lnTo>
                  <a:lnTo>
                    <a:pt x="29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2931799" y="3657626"/>
              <a:ext cx="1221435" cy="503183"/>
            </a:xfrm>
            <a:custGeom>
              <a:avLst/>
              <a:gdLst/>
              <a:ahLst/>
              <a:cxnLst/>
              <a:rect l="l" t="t" r="r" b="b"/>
              <a:pathLst>
                <a:path w="68208" h="28099" extrusionOk="0">
                  <a:moveTo>
                    <a:pt x="67356" y="0"/>
                  </a:moveTo>
                  <a:lnTo>
                    <a:pt x="0" y="25903"/>
                  </a:lnTo>
                  <a:lnTo>
                    <a:pt x="852" y="28099"/>
                  </a:lnTo>
                  <a:lnTo>
                    <a:pt x="68207" y="2196"/>
                  </a:lnTo>
                  <a:lnTo>
                    <a:pt x="67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2943027" y="3627129"/>
              <a:ext cx="1198961" cy="563370"/>
            </a:xfrm>
            <a:custGeom>
              <a:avLst/>
              <a:gdLst/>
              <a:ahLst/>
              <a:cxnLst/>
              <a:rect l="l" t="t" r="r" b="b"/>
              <a:pathLst>
                <a:path w="66953" h="31460" extrusionOk="0">
                  <a:moveTo>
                    <a:pt x="987" y="0"/>
                  </a:moveTo>
                  <a:lnTo>
                    <a:pt x="1" y="2152"/>
                  </a:lnTo>
                  <a:lnTo>
                    <a:pt x="66012" y="31460"/>
                  </a:lnTo>
                  <a:lnTo>
                    <a:pt x="66953" y="29309"/>
                  </a:lnTo>
                  <a:lnTo>
                    <a:pt x="9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2808219" y="3227756"/>
              <a:ext cx="1511930" cy="1364229"/>
            </a:xfrm>
            <a:custGeom>
              <a:avLst/>
              <a:gdLst/>
              <a:ahLst/>
              <a:cxnLst/>
              <a:rect l="l" t="t" r="r" b="b"/>
              <a:pathLst>
                <a:path w="84430" h="76182" extrusionOk="0">
                  <a:moveTo>
                    <a:pt x="41152" y="5226"/>
                  </a:moveTo>
                  <a:cubicBezTo>
                    <a:pt x="45601" y="5226"/>
                    <a:pt x="50121" y="6133"/>
                    <a:pt x="54449" y="8052"/>
                  </a:cubicBezTo>
                  <a:cubicBezTo>
                    <a:pt x="66593" y="13429"/>
                    <a:pt x="74257" y="25619"/>
                    <a:pt x="73943" y="38928"/>
                  </a:cubicBezTo>
                  <a:cubicBezTo>
                    <a:pt x="73584" y="52193"/>
                    <a:pt x="65294" y="63979"/>
                    <a:pt x="52880" y="68730"/>
                  </a:cubicBezTo>
                  <a:cubicBezTo>
                    <a:pt x="49036" y="70215"/>
                    <a:pt x="45036" y="70935"/>
                    <a:pt x="41074" y="70935"/>
                  </a:cubicBezTo>
                  <a:cubicBezTo>
                    <a:pt x="32242" y="70935"/>
                    <a:pt x="23595" y="67359"/>
                    <a:pt x="17253" y="60708"/>
                  </a:cubicBezTo>
                  <a:cubicBezTo>
                    <a:pt x="8111" y="51073"/>
                    <a:pt x="5647" y="36867"/>
                    <a:pt x="11069" y="24722"/>
                  </a:cubicBezTo>
                  <a:cubicBezTo>
                    <a:pt x="16533" y="12502"/>
                    <a:pt x="28557" y="5226"/>
                    <a:pt x="41152" y="5226"/>
                  </a:cubicBezTo>
                  <a:close/>
                  <a:moveTo>
                    <a:pt x="41056" y="1"/>
                  </a:moveTo>
                  <a:cubicBezTo>
                    <a:pt x="31483" y="1"/>
                    <a:pt x="22045" y="3608"/>
                    <a:pt x="14833" y="10472"/>
                  </a:cubicBezTo>
                  <a:cubicBezTo>
                    <a:pt x="3675" y="21092"/>
                    <a:pt x="0" y="37360"/>
                    <a:pt x="5512" y="51745"/>
                  </a:cubicBezTo>
                  <a:cubicBezTo>
                    <a:pt x="11069" y="66130"/>
                    <a:pt x="24693" y="75765"/>
                    <a:pt x="40108" y="76169"/>
                  </a:cubicBezTo>
                  <a:cubicBezTo>
                    <a:pt x="40442" y="76178"/>
                    <a:pt x="40775" y="76182"/>
                    <a:pt x="41107" y="76182"/>
                  </a:cubicBezTo>
                  <a:cubicBezTo>
                    <a:pt x="56132" y="76182"/>
                    <a:pt x="69776" y="67305"/>
                    <a:pt x="75870" y="53538"/>
                  </a:cubicBezTo>
                  <a:cubicBezTo>
                    <a:pt x="84429" y="34313"/>
                    <a:pt x="75780" y="11816"/>
                    <a:pt x="56555" y="3301"/>
                  </a:cubicBezTo>
                  <a:cubicBezTo>
                    <a:pt x="51577" y="1082"/>
                    <a:pt x="46296" y="1"/>
                    <a:pt x="41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2841115" y="3213376"/>
              <a:ext cx="1454161" cy="1392505"/>
            </a:xfrm>
            <a:custGeom>
              <a:avLst/>
              <a:gdLst/>
              <a:ahLst/>
              <a:cxnLst/>
              <a:rect l="l" t="t" r="r" b="b"/>
              <a:pathLst>
                <a:path w="81204" h="77761" extrusionOk="0">
                  <a:moveTo>
                    <a:pt x="39262" y="3555"/>
                  </a:moveTo>
                  <a:cubicBezTo>
                    <a:pt x="39559" y="3555"/>
                    <a:pt x="39856" y="3559"/>
                    <a:pt x="40154" y="3567"/>
                  </a:cubicBezTo>
                  <a:cubicBezTo>
                    <a:pt x="54449" y="3925"/>
                    <a:pt x="67087" y="12888"/>
                    <a:pt x="72240" y="26198"/>
                  </a:cubicBezTo>
                  <a:cubicBezTo>
                    <a:pt x="79186" y="44392"/>
                    <a:pt x="70134" y="64827"/>
                    <a:pt x="51940" y="71863"/>
                  </a:cubicBezTo>
                  <a:cubicBezTo>
                    <a:pt x="47830" y="73441"/>
                    <a:pt x="43545" y="74206"/>
                    <a:pt x="39296" y="74206"/>
                  </a:cubicBezTo>
                  <a:cubicBezTo>
                    <a:pt x="29784" y="74206"/>
                    <a:pt x="20452" y="70369"/>
                    <a:pt x="13669" y="63214"/>
                  </a:cubicBezTo>
                  <a:cubicBezTo>
                    <a:pt x="3810" y="52862"/>
                    <a:pt x="1166" y="37580"/>
                    <a:pt x="6991" y="24540"/>
                  </a:cubicBezTo>
                  <a:cubicBezTo>
                    <a:pt x="12652" y="11770"/>
                    <a:pt x="25316" y="3555"/>
                    <a:pt x="39262" y="3555"/>
                  </a:cubicBezTo>
                  <a:close/>
                  <a:moveTo>
                    <a:pt x="39250" y="1"/>
                  </a:moveTo>
                  <a:cubicBezTo>
                    <a:pt x="38079" y="1"/>
                    <a:pt x="36900" y="53"/>
                    <a:pt x="35717" y="161"/>
                  </a:cubicBezTo>
                  <a:cubicBezTo>
                    <a:pt x="33880" y="340"/>
                    <a:pt x="32042" y="609"/>
                    <a:pt x="30250" y="1057"/>
                  </a:cubicBezTo>
                  <a:cubicBezTo>
                    <a:pt x="28547" y="1460"/>
                    <a:pt x="26889" y="1953"/>
                    <a:pt x="25275" y="2581"/>
                  </a:cubicBezTo>
                  <a:cubicBezTo>
                    <a:pt x="10621" y="8227"/>
                    <a:pt x="807" y="22164"/>
                    <a:pt x="404" y="37894"/>
                  </a:cubicBezTo>
                  <a:cubicBezTo>
                    <a:pt x="0" y="53624"/>
                    <a:pt x="9098" y="68009"/>
                    <a:pt x="23483" y="74417"/>
                  </a:cubicBezTo>
                  <a:cubicBezTo>
                    <a:pt x="28547" y="76665"/>
                    <a:pt x="33918" y="77761"/>
                    <a:pt x="39252" y="77761"/>
                  </a:cubicBezTo>
                  <a:cubicBezTo>
                    <a:pt x="49022" y="77761"/>
                    <a:pt x="58664" y="74083"/>
                    <a:pt x="66056" y="67068"/>
                  </a:cubicBezTo>
                  <a:cubicBezTo>
                    <a:pt x="77439" y="56223"/>
                    <a:pt x="81203" y="39597"/>
                    <a:pt x="75557" y="24943"/>
                  </a:cubicBezTo>
                  <a:cubicBezTo>
                    <a:pt x="69712" y="9788"/>
                    <a:pt x="55194" y="1"/>
                    <a:pt x="39250"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3358731" y="3746501"/>
              <a:ext cx="370775" cy="326239"/>
            </a:xfrm>
            <a:custGeom>
              <a:avLst/>
              <a:gdLst/>
              <a:ahLst/>
              <a:cxnLst/>
              <a:rect l="l" t="t" r="r" b="b"/>
              <a:pathLst>
                <a:path w="20705" h="18218" extrusionOk="0">
                  <a:moveTo>
                    <a:pt x="10334" y="0"/>
                  </a:moveTo>
                  <a:cubicBezTo>
                    <a:pt x="8542" y="0"/>
                    <a:pt x="6733" y="527"/>
                    <a:pt x="5154" y="1625"/>
                  </a:cubicBezTo>
                  <a:cubicBezTo>
                    <a:pt x="1031" y="4493"/>
                    <a:pt x="0" y="10185"/>
                    <a:pt x="2868" y="14307"/>
                  </a:cubicBezTo>
                  <a:cubicBezTo>
                    <a:pt x="4638" y="16851"/>
                    <a:pt x="7465" y="18218"/>
                    <a:pt x="10351" y="18218"/>
                  </a:cubicBezTo>
                  <a:cubicBezTo>
                    <a:pt x="12141" y="18218"/>
                    <a:pt x="13955" y="17691"/>
                    <a:pt x="15551" y="16593"/>
                  </a:cubicBezTo>
                  <a:cubicBezTo>
                    <a:pt x="19674" y="13725"/>
                    <a:pt x="20704" y="8078"/>
                    <a:pt x="17836" y="3911"/>
                  </a:cubicBezTo>
                  <a:cubicBezTo>
                    <a:pt x="16067" y="1367"/>
                    <a:pt x="13222" y="0"/>
                    <a:pt x="10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3477494" y="3841392"/>
              <a:ext cx="134843" cy="135649"/>
            </a:xfrm>
            <a:custGeom>
              <a:avLst/>
              <a:gdLst/>
              <a:ahLst/>
              <a:cxnLst/>
              <a:rect l="l" t="t" r="r" b="b"/>
              <a:pathLst>
                <a:path w="7530" h="7575" extrusionOk="0">
                  <a:moveTo>
                    <a:pt x="3765" y="1"/>
                  </a:moveTo>
                  <a:cubicBezTo>
                    <a:pt x="1704" y="1"/>
                    <a:pt x="1" y="1704"/>
                    <a:pt x="1" y="3765"/>
                  </a:cubicBezTo>
                  <a:cubicBezTo>
                    <a:pt x="1" y="5871"/>
                    <a:pt x="1704" y="7574"/>
                    <a:pt x="3765" y="7574"/>
                  </a:cubicBezTo>
                  <a:cubicBezTo>
                    <a:pt x="5871" y="7574"/>
                    <a:pt x="7530" y="5871"/>
                    <a:pt x="7530" y="3765"/>
                  </a:cubicBezTo>
                  <a:cubicBezTo>
                    <a:pt x="7530" y="1704"/>
                    <a:pt x="5871" y="1"/>
                    <a:pt x="3765"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3943752" y="2415347"/>
              <a:ext cx="321028" cy="92295"/>
            </a:xfrm>
            <a:custGeom>
              <a:avLst/>
              <a:gdLst/>
              <a:ahLst/>
              <a:cxnLst/>
              <a:rect l="l" t="t" r="r" b="b"/>
              <a:pathLst>
                <a:path w="17927" h="5154" extrusionOk="0">
                  <a:moveTo>
                    <a:pt x="1838" y="0"/>
                  </a:moveTo>
                  <a:cubicBezTo>
                    <a:pt x="807" y="0"/>
                    <a:pt x="1" y="807"/>
                    <a:pt x="1" y="1838"/>
                  </a:cubicBezTo>
                  <a:lnTo>
                    <a:pt x="1" y="3317"/>
                  </a:lnTo>
                  <a:cubicBezTo>
                    <a:pt x="1" y="4347"/>
                    <a:pt x="807" y="5154"/>
                    <a:pt x="1838" y="5154"/>
                  </a:cubicBezTo>
                  <a:lnTo>
                    <a:pt x="16044" y="5154"/>
                  </a:lnTo>
                  <a:cubicBezTo>
                    <a:pt x="17075" y="5154"/>
                    <a:pt x="17926" y="4347"/>
                    <a:pt x="17926" y="3317"/>
                  </a:cubicBezTo>
                  <a:lnTo>
                    <a:pt x="17926" y="1838"/>
                  </a:lnTo>
                  <a:cubicBezTo>
                    <a:pt x="17926" y="807"/>
                    <a:pt x="17075" y="0"/>
                    <a:pt x="16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3426941" y="2469911"/>
              <a:ext cx="252012" cy="162922"/>
            </a:xfrm>
            <a:custGeom>
              <a:avLst/>
              <a:gdLst/>
              <a:ahLst/>
              <a:cxnLst/>
              <a:rect l="l" t="t" r="r" b="b"/>
              <a:pathLst>
                <a:path w="14073" h="9098" extrusionOk="0">
                  <a:moveTo>
                    <a:pt x="14072" y="1"/>
                  </a:moveTo>
                  <a:cubicBezTo>
                    <a:pt x="14072" y="1"/>
                    <a:pt x="4975" y="1032"/>
                    <a:pt x="1" y="9098"/>
                  </a:cubicBezTo>
                  <a:cubicBezTo>
                    <a:pt x="1" y="9098"/>
                    <a:pt x="10980" y="7754"/>
                    <a:pt x="14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3388422" y="2323678"/>
              <a:ext cx="347495" cy="1020978"/>
            </a:xfrm>
            <a:custGeom>
              <a:avLst/>
              <a:gdLst/>
              <a:ahLst/>
              <a:cxnLst/>
              <a:rect l="l" t="t" r="r" b="b"/>
              <a:pathLst>
                <a:path w="19405" h="57014" extrusionOk="0">
                  <a:moveTo>
                    <a:pt x="5768" y="1"/>
                  </a:moveTo>
                  <a:cubicBezTo>
                    <a:pt x="4629" y="1"/>
                    <a:pt x="3786" y="548"/>
                    <a:pt x="3765" y="548"/>
                  </a:cubicBezTo>
                  <a:cubicBezTo>
                    <a:pt x="762" y="2251"/>
                    <a:pt x="0" y="6419"/>
                    <a:pt x="1703" y="9377"/>
                  </a:cubicBezTo>
                  <a:lnTo>
                    <a:pt x="10890" y="27302"/>
                  </a:lnTo>
                  <a:lnTo>
                    <a:pt x="4706" y="56297"/>
                  </a:lnTo>
                  <a:lnTo>
                    <a:pt x="9994" y="57014"/>
                  </a:lnTo>
                  <a:lnTo>
                    <a:pt x="18374" y="29722"/>
                  </a:lnTo>
                  <a:cubicBezTo>
                    <a:pt x="19405" y="26092"/>
                    <a:pt x="19405" y="24031"/>
                    <a:pt x="17881" y="20804"/>
                  </a:cubicBezTo>
                  <a:lnTo>
                    <a:pt x="9904" y="3461"/>
                  </a:lnTo>
                  <a:cubicBezTo>
                    <a:pt x="8636" y="666"/>
                    <a:pt x="7022" y="1"/>
                    <a:pt x="5768"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3310578" y="2184394"/>
              <a:ext cx="368375" cy="448440"/>
            </a:xfrm>
            <a:custGeom>
              <a:avLst/>
              <a:gdLst/>
              <a:ahLst/>
              <a:cxnLst/>
              <a:rect l="l" t="t" r="r" b="b"/>
              <a:pathLst>
                <a:path w="20571" h="25042" extrusionOk="0">
                  <a:moveTo>
                    <a:pt x="7030" y="1"/>
                  </a:moveTo>
                  <a:cubicBezTo>
                    <a:pt x="4597" y="1"/>
                    <a:pt x="1094" y="2302"/>
                    <a:pt x="718" y="5189"/>
                  </a:cubicBezTo>
                  <a:cubicBezTo>
                    <a:pt x="1" y="10791"/>
                    <a:pt x="6499" y="25042"/>
                    <a:pt x="6499" y="25042"/>
                  </a:cubicBezTo>
                  <a:cubicBezTo>
                    <a:pt x="11876" y="17603"/>
                    <a:pt x="20570" y="15945"/>
                    <a:pt x="20570" y="15945"/>
                  </a:cubicBezTo>
                  <a:lnTo>
                    <a:pt x="13714" y="5548"/>
                  </a:lnTo>
                  <a:cubicBezTo>
                    <a:pt x="12504" y="4024"/>
                    <a:pt x="10711" y="529"/>
                    <a:pt x="7529" y="36"/>
                  </a:cubicBezTo>
                  <a:cubicBezTo>
                    <a:pt x="7369" y="12"/>
                    <a:pt x="7202" y="1"/>
                    <a:pt x="7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3381993" y="3320589"/>
              <a:ext cx="215893" cy="213547"/>
            </a:xfrm>
            <a:custGeom>
              <a:avLst/>
              <a:gdLst/>
              <a:ahLst/>
              <a:cxnLst/>
              <a:rect l="l" t="t" r="r" b="b"/>
              <a:pathLst>
                <a:path w="12056" h="11925" extrusionOk="0">
                  <a:moveTo>
                    <a:pt x="4722" y="230"/>
                  </a:moveTo>
                  <a:cubicBezTo>
                    <a:pt x="4610" y="268"/>
                    <a:pt x="4501" y="310"/>
                    <a:pt x="4393" y="358"/>
                  </a:cubicBezTo>
                  <a:lnTo>
                    <a:pt x="4722" y="230"/>
                  </a:lnTo>
                  <a:close/>
                  <a:moveTo>
                    <a:pt x="6225" y="1"/>
                  </a:moveTo>
                  <a:cubicBezTo>
                    <a:pt x="5858" y="1"/>
                    <a:pt x="5489" y="36"/>
                    <a:pt x="5131" y="116"/>
                  </a:cubicBezTo>
                  <a:lnTo>
                    <a:pt x="5131" y="116"/>
                  </a:lnTo>
                  <a:cubicBezTo>
                    <a:pt x="5175" y="70"/>
                    <a:pt x="5199" y="44"/>
                    <a:pt x="5199" y="44"/>
                  </a:cubicBezTo>
                  <a:lnTo>
                    <a:pt x="5199" y="44"/>
                  </a:lnTo>
                  <a:lnTo>
                    <a:pt x="4722" y="230"/>
                  </a:lnTo>
                  <a:lnTo>
                    <a:pt x="4722" y="230"/>
                  </a:lnTo>
                  <a:cubicBezTo>
                    <a:pt x="4856" y="185"/>
                    <a:pt x="4992" y="147"/>
                    <a:pt x="5131" y="116"/>
                  </a:cubicBezTo>
                  <a:lnTo>
                    <a:pt x="5131" y="116"/>
                  </a:lnTo>
                  <a:cubicBezTo>
                    <a:pt x="4661" y="607"/>
                    <a:pt x="1938" y="3464"/>
                    <a:pt x="1569" y="4078"/>
                  </a:cubicBezTo>
                  <a:cubicBezTo>
                    <a:pt x="1166" y="4795"/>
                    <a:pt x="1" y="6094"/>
                    <a:pt x="763" y="6094"/>
                  </a:cubicBezTo>
                  <a:cubicBezTo>
                    <a:pt x="1211" y="6094"/>
                    <a:pt x="2331" y="5556"/>
                    <a:pt x="3093" y="5108"/>
                  </a:cubicBezTo>
                  <a:cubicBezTo>
                    <a:pt x="3177" y="5066"/>
                    <a:pt x="3266" y="5046"/>
                    <a:pt x="3353" y="5046"/>
                  </a:cubicBezTo>
                  <a:cubicBezTo>
                    <a:pt x="3637" y="5046"/>
                    <a:pt x="3900" y="5258"/>
                    <a:pt x="3900" y="5601"/>
                  </a:cubicBezTo>
                  <a:lnTo>
                    <a:pt x="3900" y="6766"/>
                  </a:lnTo>
                  <a:cubicBezTo>
                    <a:pt x="3900" y="8229"/>
                    <a:pt x="3023" y="10218"/>
                    <a:pt x="3567" y="10218"/>
                  </a:cubicBezTo>
                  <a:cubicBezTo>
                    <a:pt x="3573" y="10218"/>
                    <a:pt x="3580" y="10218"/>
                    <a:pt x="3586" y="10217"/>
                  </a:cubicBezTo>
                  <a:cubicBezTo>
                    <a:pt x="4124" y="10217"/>
                    <a:pt x="5334" y="8559"/>
                    <a:pt x="5648" y="7483"/>
                  </a:cubicBezTo>
                  <a:cubicBezTo>
                    <a:pt x="5855" y="6862"/>
                    <a:pt x="5987" y="6465"/>
                    <a:pt x="6070" y="6465"/>
                  </a:cubicBezTo>
                  <a:cubicBezTo>
                    <a:pt x="6131" y="6465"/>
                    <a:pt x="6166" y="6678"/>
                    <a:pt x="6185" y="7170"/>
                  </a:cubicBezTo>
                  <a:cubicBezTo>
                    <a:pt x="6185" y="8066"/>
                    <a:pt x="5916" y="8962"/>
                    <a:pt x="5423" y="9724"/>
                  </a:cubicBezTo>
                  <a:cubicBezTo>
                    <a:pt x="5080" y="10334"/>
                    <a:pt x="4769" y="11399"/>
                    <a:pt x="5154" y="11399"/>
                  </a:cubicBezTo>
                  <a:cubicBezTo>
                    <a:pt x="5221" y="11399"/>
                    <a:pt x="5310" y="11366"/>
                    <a:pt x="5423" y="11293"/>
                  </a:cubicBezTo>
                  <a:cubicBezTo>
                    <a:pt x="6185" y="10845"/>
                    <a:pt x="8157" y="8200"/>
                    <a:pt x="8157" y="7349"/>
                  </a:cubicBezTo>
                  <a:cubicBezTo>
                    <a:pt x="8157" y="7236"/>
                    <a:pt x="8164" y="7186"/>
                    <a:pt x="8176" y="7186"/>
                  </a:cubicBezTo>
                  <a:cubicBezTo>
                    <a:pt x="8251" y="7186"/>
                    <a:pt x="8513" y="9320"/>
                    <a:pt x="8202" y="9903"/>
                  </a:cubicBezTo>
                  <a:cubicBezTo>
                    <a:pt x="7811" y="10598"/>
                    <a:pt x="7462" y="11924"/>
                    <a:pt x="7808" y="11924"/>
                  </a:cubicBezTo>
                  <a:cubicBezTo>
                    <a:pt x="7819" y="11924"/>
                    <a:pt x="7831" y="11923"/>
                    <a:pt x="7843" y="11920"/>
                  </a:cubicBezTo>
                  <a:cubicBezTo>
                    <a:pt x="8516" y="11741"/>
                    <a:pt x="9636" y="9321"/>
                    <a:pt x="9770" y="8156"/>
                  </a:cubicBezTo>
                  <a:cubicBezTo>
                    <a:pt x="9770" y="8100"/>
                    <a:pt x="9840" y="7974"/>
                    <a:pt x="9892" y="7974"/>
                  </a:cubicBezTo>
                  <a:cubicBezTo>
                    <a:pt x="9924" y="7974"/>
                    <a:pt x="9950" y="8020"/>
                    <a:pt x="9950" y="8156"/>
                  </a:cubicBezTo>
                  <a:cubicBezTo>
                    <a:pt x="9950" y="8654"/>
                    <a:pt x="9873" y="10614"/>
                    <a:pt x="10182" y="10614"/>
                  </a:cubicBezTo>
                  <a:cubicBezTo>
                    <a:pt x="10207" y="10614"/>
                    <a:pt x="10234" y="10602"/>
                    <a:pt x="10263" y="10576"/>
                  </a:cubicBezTo>
                  <a:cubicBezTo>
                    <a:pt x="12056" y="8783"/>
                    <a:pt x="11294" y="3405"/>
                    <a:pt x="10353" y="1344"/>
                  </a:cubicBezTo>
                  <a:cubicBezTo>
                    <a:pt x="10216" y="1037"/>
                    <a:pt x="8233" y="1"/>
                    <a:pt x="6225"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2409544" y="2108054"/>
              <a:ext cx="259050" cy="154470"/>
            </a:xfrm>
            <a:custGeom>
              <a:avLst/>
              <a:gdLst/>
              <a:ahLst/>
              <a:cxnLst/>
              <a:rect l="l" t="t" r="r" b="b"/>
              <a:pathLst>
                <a:path w="14466" h="8626" extrusionOk="0">
                  <a:moveTo>
                    <a:pt x="9231" y="1"/>
                  </a:moveTo>
                  <a:cubicBezTo>
                    <a:pt x="5821" y="1"/>
                    <a:pt x="0" y="3806"/>
                    <a:pt x="2455" y="6091"/>
                  </a:cubicBezTo>
                  <a:cubicBezTo>
                    <a:pt x="2455" y="6091"/>
                    <a:pt x="2859" y="5598"/>
                    <a:pt x="3531" y="4971"/>
                  </a:cubicBezTo>
                  <a:cubicBezTo>
                    <a:pt x="3665" y="5374"/>
                    <a:pt x="3889" y="5778"/>
                    <a:pt x="4203" y="6091"/>
                  </a:cubicBezTo>
                  <a:cubicBezTo>
                    <a:pt x="4293" y="6405"/>
                    <a:pt x="4427" y="6719"/>
                    <a:pt x="4606" y="6988"/>
                  </a:cubicBezTo>
                  <a:cubicBezTo>
                    <a:pt x="4606" y="7077"/>
                    <a:pt x="4606" y="7212"/>
                    <a:pt x="4606" y="7301"/>
                  </a:cubicBezTo>
                  <a:cubicBezTo>
                    <a:pt x="4757" y="8116"/>
                    <a:pt x="5457" y="8626"/>
                    <a:pt x="6185" y="8626"/>
                  </a:cubicBezTo>
                  <a:cubicBezTo>
                    <a:pt x="6538" y="8626"/>
                    <a:pt x="6898" y="8506"/>
                    <a:pt x="7206" y="8242"/>
                  </a:cubicBezTo>
                  <a:cubicBezTo>
                    <a:pt x="8286" y="7317"/>
                    <a:pt x="9997" y="6225"/>
                    <a:pt x="11939" y="6225"/>
                  </a:cubicBezTo>
                  <a:cubicBezTo>
                    <a:pt x="12253" y="6225"/>
                    <a:pt x="12573" y="6253"/>
                    <a:pt x="12897" y="6315"/>
                  </a:cubicBezTo>
                  <a:cubicBezTo>
                    <a:pt x="13223" y="6381"/>
                    <a:pt x="13526" y="6612"/>
                    <a:pt x="13805" y="6612"/>
                  </a:cubicBezTo>
                  <a:cubicBezTo>
                    <a:pt x="13909" y="6612"/>
                    <a:pt x="14009" y="6580"/>
                    <a:pt x="14107" y="6495"/>
                  </a:cubicBezTo>
                  <a:cubicBezTo>
                    <a:pt x="14465" y="6181"/>
                    <a:pt x="14107" y="5419"/>
                    <a:pt x="12314" y="4881"/>
                  </a:cubicBezTo>
                  <a:cubicBezTo>
                    <a:pt x="12090" y="4837"/>
                    <a:pt x="11866" y="4792"/>
                    <a:pt x="11642" y="4747"/>
                  </a:cubicBezTo>
                  <a:cubicBezTo>
                    <a:pt x="11911" y="4747"/>
                    <a:pt x="12180" y="4792"/>
                    <a:pt x="12404" y="4837"/>
                  </a:cubicBezTo>
                  <a:cubicBezTo>
                    <a:pt x="12730" y="4902"/>
                    <a:pt x="13009" y="5133"/>
                    <a:pt x="13292" y="5133"/>
                  </a:cubicBezTo>
                  <a:cubicBezTo>
                    <a:pt x="13398" y="5133"/>
                    <a:pt x="13504" y="5101"/>
                    <a:pt x="13614" y="5016"/>
                  </a:cubicBezTo>
                  <a:cubicBezTo>
                    <a:pt x="13973" y="4657"/>
                    <a:pt x="13614" y="3940"/>
                    <a:pt x="11821" y="3403"/>
                  </a:cubicBezTo>
                  <a:cubicBezTo>
                    <a:pt x="11194" y="3268"/>
                    <a:pt x="10522" y="3178"/>
                    <a:pt x="9850" y="3134"/>
                  </a:cubicBezTo>
                  <a:cubicBezTo>
                    <a:pt x="10295" y="2997"/>
                    <a:pt x="10766" y="2938"/>
                    <a:pt x="11223" y="2938"/>
                  </a:cubicBezTo>
                  <a:cubicBezTo>
                    <a:pt x="11365" y="2938"/>
                    <a:pt x="11505" y="2944"/>
                    <a:pt x="11642" y="2954"/>
                  </a:cubicBezTo>
                  <a:cubicBezTo>
                    <a:pt x="11932" y="2983"/>
                    <a:pt x="12204" y="3144"/>
                    <a:pt x="12457" y="3144"/>
                  </a:cubicBezTo>
                  <a:cubicBezTo>
                    <a:pt x="12594" y="3144"/>
                    <a:pt x="12726" y="3096"/>
                    <a:pt x="12852" y="2954"/>
                  </a:cubicBezTo>
                  <a:cubicBezTo>
                    <a:pt x="13166" y="2551"/>
                    <a:pt x="12673" y="1879"/>
                    <a:pt x="10880" y="1610"/>
                  </a:cubicBezTo>
                  <a:cubicBezTo>
                    <a:pt x="10522" y="1565"/>
                    <a:pt x="10175" y="1543"/>
                    <a:pt x="9833" y="1543"/>
                  </a:cubicBezTo>
                  <a:cubicBezTo>
                    <a:pt x="9491" y="1543"/>
                    <a:pt x="9155" y="1565"/>
                    <a:pt x="8819" y="1610"/>
                  </a:cubicBezTo>
                  <a:cubicBezTo>
                    <a:pt x="9302" y="1461"/>
                    <a:pt x="9784" y="1374"/>
                    <a:pt x="10292" y="1374"/>
                  </a:cubicBezTo>
                  <a:cubicBezTo>
                    <a:pt x="10398" y="1374"/>
                    <a:pt x="10504" y="1378"/>
                    <a:pt x="10611" y="1386"/>
                  </a:cubicBezTo>
                  <a:cubicBezTo>
                    <a:pt x="10910" y="1386"/>
                    <a:pt x="11189" y="1565"/>
                    <a:pt x="11448" y="1565"/>
                  </a:cubicBezTo>
                  <a:cubicBezTo>
                    <a:pt x="11577" y="1565"/>
                    <a:pt x="11702" y="1520"/>
                    <a:pt x="11821" y="1386"/>
                  </a:cubicBezTo>
                  <a:cubicBezTo>
                    <a:pt x="12135" y="983"/>
                    <a:pt x="11642" y="355"/>
                    <a:pt x="9805" y="41"/>
                  </a:cubicBezTo>
                  <a:cubicBezTo>
                    <a:pt x="9623" y="14"/>
                    <a:pt x="9431" y="1"/>
                    <a:pt x="9231"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50"/>
          <p:cNvSpPr txBox="1">
            <a:spLocks noGrp="1"/>
          </p:cNvSpPr>
          <p:nvPr>
            <p:ph type="title"/>
          </p:nvPr>
        </p:nvSpPr>
        <p:spPr>
          <a:xfrm>
            <a:off x="2640330" y="201856"/>
            <a:ext cx="377265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Patient Information Format</a:t>
            </a:r>
            <a:endParaRPr sz="2800" dirty="0"/>
          </a:p>
        </p:txBody>
      </p:sp>
      <p:sp>
        <p:nvSpPr>
          <p:cNvPr id="1571" name="Google Shape;1571;p50"/>
          <p:cNvSpPr txBox="1">
            <a:spLocks noGrp="1"/>
          </p:cNvSpPr>
          <p:nvPr>
            <p:ph type="title" idx="2"/>
          </p:nvPr>
        </p:nvSpPr>
        <p:spPr>
          <a:xfrm>
            <a:off x="644960" y="2530405"/>
            <a:ext cx="2248500" cy="43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Name</a:t>
            </a:r>
            <a:endParaRPr dirty="0"/>
          </a:p>
        </p:txBody>
      </p:sp>
      <p:sp>
        <p:nvSpPr>
          <p:cNvPr id="1572" name="Google Shape;1572;p50"/>
          <p:cNvSpPr txBox="1">
            <a:spLocks noGrp="1"/>
          </p:cNvSpPr>
          <p:nvPr>
            <p:ph type="subTitle" idx="1"/>
          </p:nvPr>
        </p:nvSpPr>
        <p:spPr>
          <a:xfrm>
            <a:off x="243839" y="2960629"/>
            <a:ext cx="2697911" cy="2055871"/>
          </a:xfrm>
          <a:prstGeom prst="rect">
            <a:avLst/>
          </a:prstGeom>
        </p:spPr>
        <p:txBody>
          <a:bodyPr spcFirstLastPara="1" wrap="square" lIns="91425" tIns="91425" rIns="91425" bIns="91425" anchor="t" anchorCtr="0">
            <a:noAutofit/>
          </a:bodyPr>
          <a:lstStyle/>
          <a:p>
            <a:pPr marL="0" lvl="0" indent="0" algn="l">
              <a:buClrTx/>
              <a:buSzTx/>
            </a:pPr>
            <a:r>
              <a:rPr lang="en-US" sz="1400" kern="1200" dirty="0">
                <a:solidFill>
                  <a:schemeClr val="bg1">
                    <a:lumMod val="25000"/>
                  </a:schemeClr>
                </a:solidFill>
                <a:latin typeface="Patrick Hand" panose="020B0604020202020204" charset="0"/>
                <a:ea typeface="+mn-ea"/>
                <a:cs typeface="+mn-cs"/>
              </a:rPr>
              <a:t>When a name is written with a Comma sign like, Michael, Jordan. The Name “Michael” before Comma sign would be Last name and the name “Jordan” after comma sign would be first name.</a:t>
            </a:r>
          </a:p>
          <a:p>
            <a:pPr marL="0" lvl="0" indent="0" algn="l">
              <a:buClrTx/>
              <a:buSzTx/>
            </a:pPr>
            <a:r>
              <a:rPr lang="en-US" sz="1400" kern="1200" dirty="0">
                <a:solidFill>
                  <a:schemeClr val="bg1">
                    <a:lumMod val="25000"/>
                  </a:schemeClr>
                </a:solidFill>
                <a:latin typeface="Patrick Hand" panose="020B0604020202020204" charset="0"/>
                <a:ea typeface="+mn-ea"/>
                <a:cs typeface="+mn-cs"/>
              </a:rPr>
              <a:t> When a name is written without Comma sign like, Michael Jordan then “Michael” would be first name and “Jordan” would be last name. </a:t>
            </a:r>
          </a:p>
          <a:p>
            <a:pPr marL="0" lvl="0" indent="0" algn="l">
              <a:buClrTx/>
              <a:buSzTx/>
            </a:pPr>
            <a:endParaRPr lang="en-US" sz="1400" kern="1200" dirty="0">
              <a:solidFill>
                <a:schemeClr val="bg1">
                  <a:lumMod val="25000"/>
                </a:schemeClr>
              </a:solidFill>
              <a:latin typeface="Patrick Hand" panose="020B0604020202020204" charset="0"/>
              <a:ea typeface="+mn-ea"/>
              <a:cs typeface="+mn-cs"/>
            </a:endParaRPr>
          </a:p>
          <a:p>
            <a:pPr algn="l"/>
            <a:endParaRPr lang="en-US" sz="1600" dirty="0">
              <a:solidFill>
                <a:schemeClr val="bg1">
                  <a:lumMod val="25000"/>
                </a:schemeClr>
              </a:solidFill>
              <a:latin typeface="Patrick Hand" panose="020B0604020202020204" charset="0"/>
            </a:endParaRPr>
          </a:p>
        </p:txBody>
      </p:sp>
      <p:sp>
        <p:nvSpPr>
          <p:cNvPr id="1573" name="Google Shape;1573;p50"/>
          <p:cNvSpPr txBox="1">
            <a:spLocks noGrp="1"/>
          </p:cNvSpPr>
          <p:nvPr>
            <p:ph type="title" idx="3"/>
          </p:nvPr>
        </p:nvSpPr>
        <p:spPr>
          <a:xfrm>
            <a:off x="3164068" y="2530405"/>
            <a:ext cx="2248500" cy="43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Address</a:t>
            </a:r>
            <a:endParaRPr dirty="0"/>
          </a:p>
        </p:txBody>
      </p:sp>
      <p:sp>
        <p:nvSpPr>
          <p:cNvPr id="1575" name="Google Shape;1575;p50"/>
          <p:cNvSpPr txBox="1">
            <a:spLocks noGrp="1"/>
          </p:cNvSpPr>
          <p:nvPr>
            <p:ph type="title" idx="5"/>
          </p:nvPr>
        </p:nvSpPr>
        <p:spPr>
          <a:xfrm>
            <a:off x="5613499" y="2516409"/>
            <a:ext cx="2248500" cy="43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Date </a:t>
            </a:r>
            <a:endParaRPr dirty="0"/>
          </a:p>
        </p:txBody>
      </p:sp>
      <p:sp>
        <p:nvSpPr>
          <p:cNvPr id="1577" name="Google Shape;1577;p50"/>
          <p:cNvSpPr/>
          <p:nvPr/>
        </p:nvSpPr>
        <p:spPr>
          <a:xfrm>
            <a:off x="5987948" y="1116632"/>
            <a:ext cx="1339500" cy="13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Josefin Sans"/>
              <a:ea typeface="Josefin Sans"/>
              <a:cs typeface="Josefin Sans"/>
              <a:sym typeface="Josefin Sans"/>
            </a:endParaRPr>
          </a:p>
        </p:txBody>
      </p:sp>
      <p:sp>
        <p:nvSpPr>
          <p:cNvPr id="1578" name="Google Shape;1578;p50"/>
          <p:cNvSpPr/>
          <p:nvPr/>
        </p:nvSpPr>
        <p:spPr>
          <a:xfrm>
            <a:off x="3579506" y="1144865"/>
            <a:ext cx="1339500" cy="133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Josefin Sans"/>
              <a:ea typeface="Josefin Sans"/>
              <a:cs typeface="Josefin Sans"/>
              <a:sym typeface="Josefin Sans"/>
            </a:endParaRPr>
          </a:p>
        </p:txBody>
      </p:sp>
      <p:sp>
        <p:nvSpPr>
          <p:cNvPr id="1579" name="Google Shape;1579;p50"/>
          <p:cNvSpPr/>
          <p:nvPr/>
        </p:nvSpPr>
        <p:spPr>
          <a:xfrm>
            <a:off x="1206979" y="1216135"/>
            <a:ext cx="1220499" cy="1213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Josefin Sans"/>
              <a:ea typeface="Josefin Sans"/>
              <a:cs typeface="Josefin Sans"/>
              <a:sym typeface="Josefin Sans"/>
            </a:endParaRPr>
          </a:p>
        </p:txBody>
      </p:sp>
      <p:grpSp>
        <p:nvGrpSpPr>
          <p:cNvPr id="1622" name="Google Shape;1622;p50"/>
          <p:cNvGrpSpPr/>
          <p:nvPr/>
        </p:nvGrpSpPr>
        <p:grpSpPr>
          <a:xfrm rot="8100000">
            <a:off x="2385756" y="843349"/>
            <a:ext cx="440373" cy="760130"/>
            <a:chOff x="1488557" y="1194076"/>
            <a:chExt cx="483315" cy="839202"/>
          </a:xfrm>
        </p:grpSpPr>
        <p:sp>
          <p:nvSpPr>
            <p:cNvPr id="1623" name="Google Shape;1623;p50"/>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624" name="Google Shape;1624;p50"/>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625" name="Google Shape;1625;p50"/>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1626" name="Google Shape;1626;p50"/>
            <p:cNvGrpSpPr/>
            <p:nvPr/>
          </p:nvGrpSpPr>
          <p:grpSpPr>
            <a:xfrm>
              <a:off x="1626129" y="1194076"/>
              <a:ext cx="345743" cy="281058"/>
              <a:chOff x="4045279" y="974526"/>
              <a:chExt cx="345743" cy="281058"/>
            </a:xfrm>
          </p:grpSpPr>
          <p:sp>
            <p:nvSpPr>
              <p:cNvPr id="1627" name="Google Shape;1627;p50"/>
              <p:cNvSpPr/>
              <p:nvPr/>
            </p:nvSpPr>
            <p:spPr>
              <a:xfrm>
                <a:off x="4045279" y="974526"/>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4155518" y="1052479"/>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9" name="Google Shape;1629;p50"/>
          <p:cNvGrpSpPr/>
          <p:nvPr/>
        </p:nvGrpSpPr>
        <p:grpSpPr>
          <a:xfrm rot="1496881">
            <a:off x="4966617" y="1865956"/>
            <a:ext cx="409399" cy="682899"/>
            <a:chOff x="7259859" y="1259369"/>
            <a:chExt cx="409395" cy="682892"/>
          </a:xfrm>
        </p:grpSpPr>
        <p:sp>
          <p:nvSpPr>
            <p:cNvPr id="1630" name="Google Shape;1630;p50"/>
            <p:cNvSpPr/>
            <p:nvPr/>
          </p:nvSpPr>
          <p:spPr>
            <a:xfrm rot="8987225">
              <a:off x="7379974" y="1598975"/>
              <a:ext cx="264204" cy="17101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1631" name="Google Shape;1631;p50"/>
            <p:cNvSpPr/>
            <p:nvPr/>
          </p:nvSpPr>
          <p:spPr>
            <a:xfrm rot="-10689929">
              <a:off x="7328068" y="1767047"/>
              <a:ext cx="264193" cy="17102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1632" name="Google Shape;1632;p50"/>
            <p:cNvSpPr/>
            <p:nvPr/>
          </p:nvSpPr>
          <p:spPr>
            <a:xfrm rot="-423968">
              <a:off x="7273027" y="1277500"/>
              <a:ext cx="309163" cy="233172"/>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rot="1392759">
            <a:off x="7435376" y="2080597"/>
            <a:ext cx="343867" cy="398158"/>
            <a:chOff x="7325394" y="1544110"/>
            <a:chExt cx="343861" cy="398151"/>
          </a:xfrm>
        </p:grpSpPr>
        <p:sp>
          <p:nvSpPr>
            <p:cNvPr id="1634" name="Google Shape;1634;p50"/>
            <p:cNvSpPr/>
            <p:nvPr/>
          </p:nvSpPr>
          <p:spPr>
            <a:xfrm rot="8987225">
              <a:off x="7379974" y="1598975"/>
              <a:ext cx="264204" cy="17101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sp>
          <p:nvSpPr>
            <p:cNvPr id="1635" name="Google Shape;1635;p50"/>
            <p:cNvSpPr/>
            <p:nvPr/>
          </p:nvSpPr>
          <p:spPr>
            <a:xfrm rot="-10689929">
              <a:off x="7328068" y="1767047"/>
              <a:ext cx="264193" cy="17102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grpSp>
      <p:pic>
        <p:nvPicPr>
          <p:cNvPr id="72" name="Graphic 71" descr="Employee badge">
            <a:extLst>
              <a:ext uri="{FF2B5EF4-FFF2-40B4-BE49-F238E27FC236}">
                <a16:creationId xmlns:a16="http://schemas.microsoft.com/office/drawing/2014/main" id="{7B83C86E-C1C1-4626-BF2B-61D0A906AD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9732" y="1530956"/>
            <a:ext cx="567317" cy="567317"/>
          </a:xfrm>
          <a:prstGeom prst="rect">
            <a:avLst/>
          </a:prstGeom>
        </p:spPr>
      </p:pic>
      <p:pic>
        <p:nvPicPr>
          <p:cNvPr id="73" name="Graphic 72" descr="Mailbox">
            <a:extLst>
              <a:ext uri="{FF2B5EF4-FFF2-40B4-BE49-F238E27FC236}">
                <a16:creationId xmlns:a16="http://schemas.microsoft.com/office/drawing/2014/main" id="{9D5F2B6D-58DB-478D-A06B-2E0233DF6F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2891" y="1513785"/>
            <a:ext cx="639109" cy="639109"/>
          </a:xfrm>
          <a:prstGeom prst="rect">
            <a:avLst/>
          </a:prstGeom>
        </p:spPr>
      </p:pic>
      <p:pic>
        <p:nvPicPr>
          <p:cNvPr id="74" name="Graphic 73" descr="Daily calendar">
            <a:extLst>
              <a:ext uri="{FF2B5EF4-FFF2-40B4-BE49-F238E27FC236}">
                <a16:creationId xmlns:a16="http://schemas.microsoft.com/office/drawing/2014/main" id="{6783BADF-CF5C-4F11-AD19-49820BA4C3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68791" y="1530956"/>
            <a:ext cx="567317" cy="567317"/>
          </a:xfrm>
          <a:prstGeom prst="rect">
            <a:avLst/>
          </a:prstGeom>
        </p:spPr>
      </p:pic>
      <p:sp>
        <p:nvSpPr>
          <p:cNvPr id="75" name="Google Shape;1572;p50">
            <a:extLst>
              <a:ext uri="{FF2B5EF4-FFF2-40B4-BE49-F238E27FC236}">
                <a16:creationId xmlns:a16="http://schemas.microsoft.com/office/drawing/2014/main" id="{CD168B38-7F5E-402A-A746-D8CD2CF02DB9}"/>
              </a:ext>
            </a:extLst>
          </p:cNvPr>
          <p:cNvSpPr txBox="1">
            <a:spLocks/>
          </p:cNvSpPr>
          <p:nvPr/>
        </p:nvSpPr>
        <p:spPr>
          <a:xfrm>
            <a:off x="3080753" y="2968170"/>
            <a:ext cx="2929584" cy="1949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0" indent="0" algn="l">
              <a:buClrTx/>
              <a:buSzTx/>
            </a:pPr>
            <a:r>
              <a:rPr lang="en-US" sz="1400" kern="1200" dirty="0">
                <a:solidFill>
                  <a:schemeClr val="bg1">
                    <a:lumMod val="25000"/>
                  </a:schemeClr>
                </a:solidFill>
                <a:latin typeface="Patrick Hand" panose="020B0604020202020204" charset="0"/>
                <a:ea typeface="+mn-ea"/>
                <a:cs typeface="+mn-cs"/>
              </a:rPr>
              <a:t>Name, Street address, City, State, Zip Code, Country.</a:t>
            </a:r>
          </a:p>
          <a:p>
            <a:pPr marL="0" indent="0" algn="l">
              <a:buClrTx/>
              <a:buSzTx/>
            </a:pPr>
            <a:r>
              <a:rPr lang="en-US" sz="1400" kern="1200" dirty="0">
                <a:solidFill>
                  <a:schemeClr val="bg1">
                    <a:lumMod val="25000"/>
                  </a:schemeClr>
                </a:solidFill>
                <a:latin typeface="Patrick Hand" panose="020B0604020202020204" charset="0"/>
                <a:ea typeface="+mn-ea"/>
                <a:cs typeface="+mn-cs"/>
              </a:rPr>
              <a:t>For example;</a:t>
            </a:r>
          </a:p>
          <a:p>
            <a:pPr marL="0" indent="0" algn="l">
              <a:buClrTx/>
              <a:buSzTx/>
            </a:pPr>
            <a:r>
              <a:rPr lang="en-US" sz="1400" kern="1200" dirty="0">
                <a:solidFill>
                  <a:schemeClr val="bg1">
                    <a:lumMod val="25000"/>
                  </a:schemeClr>
                </a:solidFill>
                <a:latin typeface="Patrick Hand" panose="020B0604020202020204" charset="0"/>
                <a:ea typeface="+mn-ea"/>
                <a:cs typeface="+mn-cs"/>
              </a:rPr>
              <a:t>CHRIS Brown (Name of the Person)</a:t>
            </a:r>
          </a:p>
          <a:p>
            <a:pPr marL="0" indent="0" algn="l">
              <a:buClrTx/>
              <a:buSzTx/>
            </a:pPr>
            <a:r>
              <a:rPr lang="en-US" sz="1400" kern="1200" dirty="0">
                <a:solidFill>
                  <a:schemeClr val="bg1">
                    <a:lumMod val="25000"/>
                  </a:schemeClr>
                </a:solidFill>
                <a:latin typeface="Patrick Hand" panose="020B0604020202020204" charset="0"/>
                <a:ea typeface="+mn-ea"/>
                <a:cs typeface="+mn-cs"/>
              </a:rPr>
              <a:t>795 E DRAGRAM (Street Address)</a:t>
            </a:r>
          </a:p>
          <a:p>
            <a:pPr marL="0" indent="0" algn="l">
              <a:buClrTx/>
              <a:buSzTx/>
            </a:pPr>
            <a:r>
              <a:rPr lang="en-US" sz="1400" kern="1200" dirty="0">
                <a:solidFill>
                  <a:schemeClr val="bg1">
                    <a:lumMod val="25000"/>
                  </a:schemeClr>
                </a:solidFill>
                <a:latin typeface="Patrick Hand" panose="020B0604020202020204" charset="0"/>
                <a:ea typeface="+mn-ea"/>
                <a:cs typeface="+mn-cs"/>
              </a:rPr>
              <a:t>TUCSON AZ 85705 (City, State, Zip Code)</a:t>
            </a:r>
          </a:p>
          <a:p>
            <a:pPr marL="0" indent="0" algn="l">
              <a:buClrTx/>
              <a:buSzTx/>
            </a:pPr>
            <a:r>
              <a:rPr lang="en-US" sz="1400" kern="1200" dirty="0">
                <a:solidFill>
                  <a:schemeClr val="bg1">
                    <a:lumMod val="25000"/>
                  </a:schemeClr>
                </a:solidFill>
                <a:latin typeface="Patrick Hand" panose="020B0604020202020204" charset="0"/>
                <a:ea typeface="+mn-ea"/>
                <a:cs typeface="+mn-cs"/>
              </a:rPr>
              <a:t>USA (Country)</a:t>
            </a:r>
          </a:p>
        </p:txBody>
      </p:sp>
      <p:sp>
        <p:nvSpPr>
          <p:cNvPr id="76" name="Google Shape;1572;p50">
            <a:extLst>
              <a:ext uri="{FF2B5EF4-FFF2-40B4-BE49-F238E27FC236}">
                <a16:creationId xmlns:a16="http://schemas.microsoft.com/office/drawing/2014/main" id="{6BCCBDA6-F69A-4FB5-8224-53515BDA5890}"/>
              </a:ext>
            </a:extLst>
          </p:cNvPr>
          <p:cNvSpPr txBox="1">
            <a:spLocks/>
          </p:cNvSpPr>
          <p:nvPr/>
        </p:nvSpPr>
        <p:spPr>
          <a:xfrm>
            <a:off x="5978492" y="2947858"/>
            <a:ext cx="2697911" cy="1949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0" indent="0" algn="l">
              <a:buClrTx/>
              <a:buSzTx/>
            </a:pPr>
            <a:r>
              <a:rPr lang="en-US" sz="1400" kern="1200" dirty="0">
                <a:solidFill>
                  <a:schemeClr val="bg1">
                    <a:lumMod val="25000"/>
                  </a:schemeClr>
                </a:solidFill>
                <a:latin typeface="Patrick Hand" panose="020B0604020202020204" charset="0"/>
                <a:ea typeface="+mn-ea"/>
                <a:cs typeface="+mn-cs"/>
              </a:rPr>
              <a:t>Date Format: In United States date format is MM/DD/YYYY.</a:t>
            </a:r>
            <a:br>
              <a:rPr lang="en-US" sz="1400" kern="1200" dirty="0">
                <a:solidFill>
                  <a:schemeClr val="bg1">
                    <a:lumMod val="25000"/>
                  </a:schemeClr>
                </a:solidFill>
                <a:latin typeface="Patrick Hand" panose="020B0604020202020204" charset="0"/>
                <a:ea typeface="+mn-ea"/>
                <a:cs typeface="+mn-cs"/>
              </a:rPr>
            </a:br>
            <a:r>
              <a:rPr lang="en-US" sz="1400" kern="1200" dirty="0">
                <a:solidFill>
                  <a:schemeClr val="bg1">
                    <a:lumMod val="25000"/>
                  </a:schemeClr>
                </a:solidFill>
                <a:latin typeface="Patrick Hand" panose="020B0604020202020204" charset="0"/>
                <a:ea typeface="+mn-ea"/>
                <a:cs typeface="+mn-cs"/>
              </a:rPr>
              <a:t>In Pakistan 02/08/2023 mean August 2nd, 2023.</a:t>
            </a:r>
          </a:p>
          <a:p>
            <a:pPr marL="0" indent="0" algn="l">
              <a:buClrTx/>
              <a:buSzTx/>
            </a:pPr>
            <a:r>
              <a:rPr lang="en-US" sz="1400" kern="1200" dirty="0">
                <a:solidFill>
                  <a:schemeClr val="bg1">
                    <a:lumMod val="25000"/>
                  </a:schemeClr>
                </a:solidFill>
                <a:latin typeface="Patrick Hand" panose="020B0604020202020204" charset="0"/>
                <a:ea typeface="+mn-ea"/>
                <a:cs typeface="+mn-cs"/>
              </a:rPr>
              <a:t> But in the US it is February 8th, 2023.</a:t>
            </a:r>
          </a:p>
          <a:p>
            <a:pPr marL="0" indent="0" algn="l">
              <a:buClrTx/>
              <a:buSzTx/>
            </a:pPr>
            <a:endParaRPr lang="en-US" sz="1400" kern="1200" dirty="0">
              <a:solidFill>
                <a:schemeClr val="bg1">
                  <a:lumMod val="25000"/>
                </a:schemeClr>
              </a:solidFill>
              <a:latin typeface="Patrick Hand" panose="020B0604020202020204" charset="0"/>
              <a:ea typeface="+mn-ea"/>
              <a:cs typeface="+mn-cs"/>
            </a:endParaRPr>
          </a:p>
        </p:txBody>
      </p:sp>
    </p:spTree>
    <p:extLst>
      <p:ext uri="{BB962C8B-B14F-4D97-AF65-F5344CB8AC3E}">
        <p14:creationId xmlns:p14="http://schemas.microsoft.com/office/powerpoint/2010/main" val="147544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39"/>
          <p:cNvSpPr/>
          <p:nvPr/>
        </p:nvSpPr>
        <p:spPr>
          <a:xfrm>
            <a:off x="1098094" y="4437308"/>
            <a:ext cx="14907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6716169" y="4437308"/>
            <a:ext cx="14907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txBox="1">
            <a:spLocks noGrp="1"/>
          </p:cNvSpPr>
          <p:nvPr>
            <p:ph type="title"/>
          </p:nvPr>
        </p:nvSpPr>
        <p:spPr>
          <a:xfrm>
            <a:off x="2588794" y="643823"/>
            <a:ext cx="3858900" cy="2148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Mandatory Vs Optional Information</a:t>
            </a:r>
            <a:endParaRPr sz="3600" dirty="0"/>
          </a:p>
        </p:txBody>
      </p:sp>
      <p:sp>
        <p:nvSpPr>
          <p:cNvPr id="1055" name="Google Shape;1055;p39"/>
          <p:cNvSpPr txBox="1">
            <a:spLocks noGrp="1"/>
          </p:cNvSpPr>
          <p:nvPr>
            <p:ph type="subTitle" idx="1"/>
          </p:nvPr>
        </p:nvSpPr>
        <p:spPr>
          <a:xfrm>
            <a:off x="2642625" y="2402740"/>
            <a:ext cx="3858900" cy="1094400"/>
          </a:xfrm>
          <a:prstGeom prst="rect">
            <a:avLst/>
          </a:prstGeom>
        </p:spPr>
        <p:txBody>
          <a:bodyPr spcFirstLastPara="1" wrap="square" lIns="91425" tIns="91425" rIns="91425" bIns="91425" anchor="t" anchorCtr="0">
            <a:noAutofit/>
          </a:bodyPr>
          <a:lstStyle/>
          <a:p>
            <a:pPr marL="0" lvl="0" indent="0"/>
            <a:r>
              <a:rPr lang="en-US" sz="1800" dirty="0">
                <a:latin typeface="Patrick Hand" panose="020B0604020202020204" charset="0"/>
              </a:rPr>
              <a:t>To submit a claim to insurance, claim information is required and patient’s information is among the required information. Patient information is divided into two parts.</a:t>
            </a:r>
          </a:p>
        </p:txBody>
      </p:sp>
      <p:grpSp>
        <p:nvGrpSpPr>
          <p:cNvPr id="1056" name="Google Shape;1056;p39"/>
          <p:cNvGrpSpPr/>
          <p:nvPr/>
        </p:nvGrpSpPr>
        <p:grpSpPr>
          <a:xfrm>
            <a:off x="6330894" y="814114"/>
            <a:ext cx="1920300" cy="3739894"/>
            <a:chOff x="6501375" y="868506"/>
            <a:chExt cx="1920300" cy="3739894"/>
          </a:xfrm>
        </p:grpSpPr>
        <p:sp>
          <p:nvSpPr>
            <p:cNvPr id="1057" name="Google Shape;1057;p39"/>
            <p:cNvSpPr/>
            <p:nvPr/>
          </p:nvSpPr>
          <p:spPr>
            <a:xfrm>
              <a:off x="6501375" y="868506"/>
              <a:ext cx="1920300" cy="1920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9"/>
            <p:cNvGrpSpPr/>
            <p:nvPr/>
          </p:nvGrpSpPr>
          <p:grpSpPr>
            <a:xfrm>
              <a:off x="6961404" y="1097158"/>
              <a:ext cx="1000242" cy="3511242"/>
              <a:chOff x="6961404" y="1097158"/>
              <a:chExt cx="1000242" cy="3511242"/>
            </a:xfrm>
          </p:grpSpPr>
          <p:sp>
            <p:nvSpPr>
              <p:cNvPr id="1059" name="Google Shape;1059;p39"/>
              <p:cNvSpPr/>
              <p:nvPr/>
            </p:nvSpPr>
            <p:spPr>
              <a:xfrm>
                <a:off x="7181149" y="2467031"/>
                <a:ext cx="2871" cy="9997"/>
              </a:xfrm>
              <a:custGeom>
                <a:avLst/>
                <a:gdLst/>
                <a:ahLst/>
                <a:cxnLst/>
                <a:rect l="l" t="t" r="r" b="b"/>
                <a:pathLst>
                  <a:path w="170" h="592" extrusionOk="0">
                    <a:moveTo>
                      <a:pt x="169" y="0"/>
                    </a:moveTo>
                    <a:lnTo>
                      <a:pt x="169" y="0"/>
                    </a:lnTo>
                    <a:cubicBezTo>
                      <a:pt x="85" y="169"/>
                      <a:pt x="42" y="380"/>
                      <a:pt x="0" y="592"/>
                    </a:cubicBezTo>
                    <a:cubicBezTo>
                      <a:pt x="42" y="549"/>
                      <a:pt x="85" y="465"/>
                      <a:pt x="85" y="423"/>
                    </a:cubicBezTo>
                    <a:cubicBezTo>
                      <a:pt x="85" y="296"/>
                      <a:pt x="127" y="127"/>
                      <a:pt x="169" y="0"/>
                    </a:cubicBezTo>
                    <a:close/>
                  </a:path>
                </a:pathLst>
              </a:custGeom>
              <a:solidFill>
                <a:srgbClr val="233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6961404" y="2208768"/>
                <a:ext cx="271114" cy="968073"/>
              </a:xfrm>
              <a:custGeom>
                <a:avLst/>
                <a:gdLst/>
                <a:ahLst/>
                <a:cxnLst/>
                <a:rect l="l" t="t" r="r" b="b"/>
                <a:pathLst>
                  <a:path w="16055" h="57328" extrusionOk="0">
                    <a:moveTo>
                      <a:pt x="7563" y="0"/>
                    </a:moveTo>
                    <a:cubicBezTo>
                      <a:pt x="7563" y="0"/>
                      <a:pt x="6338" y="2577"/>
                      <a:pt x="6211" y="2831"/>
                    </a:cubicBezTo>
                    <a:cubicBezTo>
                      <a:pt x="2071" y="12379"/>
                      <a:pt x="1" y="22688"/>
                      <a:pt x="170" y="33123"/>
                    </a:cubicBezTo>
                    <a:cubicBezTo>
                      <a:pt x="212" y="35742"/>
                      <a:pt x="423" y="38404"/>
                      <a:pt x="761" y="41023"/>
                    </a:cubicBezTo>
                    <a:cubicBezTo>
                      <a:pt x="973" y="42840"/>
                      <a:pt x="1226" y="44656"/>
                      <a:pt x="1437" y="46473"/>
                    </a:cubicBezTo>
                    <a:cubicBezTo>
                      <a:pt x="1902" y="50022"/>
                      <a:pt x="2451" y="54500"/>
                      <a:pt x="5240" y="57077"/>
                    </a:cubicBezTo>
                    <a:cubicBezTo>
                      <a:pt x="5372" y="57177"/>
                      <a:pt x="5530" y="57328"/>
                      <a:pt x="5714" y="57328"/>
                    </a:cubicBezTo>
                    <a:cubicBezTo>
                      <a:pt x="5765" y="57328"/>
                      <a:pt x="5818" y="57316"/>
                      <a:pt x="5873" y="57289"/>
                    </a:cubicBezTo>
                    <a:cubicBezTo>
                      <a:pt x="6127" y="57162"/>
                      <a:pt x="6085" y="56824"/>
                      <a:pt x="6042" y="56528"/>
                    </a:cubicBezTo>
                    <a:cubicBezTo>
                      <a:pt x="6000" y="56148"/>
                      <a:pt x="5916" y="55725"/>
                      <a:pt x="5873" y="55303"/>
                    </a:cubicBezTo>
                    <a:lnTo>
                      <a:pt x="5873" y="55303"/>
                    </a:lnTo>
                    <a:cubicBezTo>
                      <a:pt x="6169" y="55852"/>
                      <a:pt x="6591" y="56317"/>
                      <a:pt x="7098" y="56697"/>
                    </a:cubicBezTo>
                    <a:cubicBezTo>
                      <a:pt x="7267" y="56866"/>
                      <a:pt x="7479" y="56908"/>
                      <a:pt x="7732" y="56908"/>
                    </a:cubicBezTo>
                    <a:cubicBezTo>
                      <a:pt x="8070" y="56782"/>
                      <a:pt x="8112" y="56317"/>
                      <a:pt x="8028" y="55937"/>
                    </a:cubicBezTo>
                    <a:cubicBezTo>
                      <a:pt x="7943" y="55387"/>
                      <a:pt x="7732" y="54838"/>
                      <a:pt x="7394" y="54331"/>
                    </a:cubicBezTo>
                    <a:lnTo>
                      <a:pt x="7394" y="54331"/>
                    </a:lnTo>
                    <a:cubicBezTo>
                      <a:pt x="7986" y="54880"/>
                      <a:pt x="8662" y="55261"/>
                      <a:pt x="9380" y="55514"/>
                    </a:cubicBezTo>
                    <a:cubicBezTo>
                      <a:pt x="9485" y="55549"/>
                      <a:pt x="9604" y="55570"/>
                      <a:pt x="9717" y="55570"/>
                    </a:cubicBezTo>
                    <a:cubicBezTo>
                      <a:pt x="9877" y="55570"/>
                      <a:pt x="10024" y="55529"/>
                      <a:pt x="10098" y="55430"/>
                    </a:cubicBezTo>
                    <a:cubicBezTo>
                      <a:pt x="10225" y="55218"/>
                      <a:pt x="10098" y="54965"/>
                      <a:pt x="10014" y="54754"/>
                    </a:cubicBezTo>
                    <a:cubicBezTo>
                      <a:pt x="9676" y="54247"/>
                      <a:pt x="9295" y="53740"/>
                      <a:pt x="8873" y="53275"/>
                    </a:cubicBezTo>
                    <a:lnTo>
                      <a:pt x="8873" y="53275"/>
                    </a:lnTo>
                    <a:cubicBezTo>
                      <a:pt x="9436" y="53627"/>
                      <a:pt x="10058" y="53950"/>
                      <a:pt x="10714" y="53950"/>
                    </a:cubicBezTo>
                    <a:cubicBezTo>
                      <a:pt x="10846" y="53950"/>
                      <a:pt x="10978" y="53937"/>
                      <a:pt x="11112" y="53909"/>
                    </a:cubicBezTo>
                    <a:cubicBezTo>
                      <a:pt x="11196" y="53909"/>
                      <a:pt x="11323" y="53867"/>
                      <a:pt x="11365" y="53782"/>
                    </a:cubicBezTo>
                    <a:cubicBezTo>
                      <a:pt x="11492" y="53613"/>
                      <a:pt x="11365" y="53444"/>
                      <a:pt x="11239" y="53275"/>
                    </a:cubicBezTo>
                    <a:cubicBezTo>
                      <a:pt x="10394" y="52219"/>
                      <a:pt x="9507" y="51163"/>
                      <a:pt x="8662" y="50106"/>
                    </a:cubicBezTo>
                    <a:lnTo>
                      <a:pt x="8662" y="50106"/>
                    </a:lnTo>
                    <a:cubicBezTo>
                      <a:pt x="9084" y="50191"/>
                      <a:pt x="9507" y="50318"/>
                      <a:pt x="9929" y="50402"/>
                    </a:cubicBezTo>
                    <a:cubicBezTo>
                      <a:pt x="10014" y="50423"/>
                      <a:pt x="10119" y="50444"/>
                      <a:pt x="10214" y="50444"/>
                    </a:cubicBezTo>
                    <a:cubicBezTo>
                      <a:pt x="10309" y="50444"/>
                      <a:pt x="10394" y="50423"/>
                      <a:pt x="10436" y="50360"/>
                    </a:cubicBezTo>
                    <a:cubicBezTo>
                      <a:pt x="10521" y="50233"/>
                      <a:pt x="10521" y="50149"/>
                      <a:pt x="10478" y="50022"/>
                    </a:cubicBezTo>
                    <a:cubicBezTo>
                      <a:pt x="10394" y="49684"/>
                      <a:pt x="10225" y="49388"/>
                      <a:pt x="9929" y="49177"/>
                    </a:cubicBezTo>
                    <a:cubicBezTo>
                      <a:pt x="9338" y="48586"/>
                      <a:pt x="8746" y="47952"/>
                      <a:pt x="8070" y="47445"/>
                    </a:cubicBezTo>
                    <a:lnTo>
                      <a:pt x="8239" y="47403"/>
                    </a:lnTo>
                    <a:cubicBezTo>
                      <a:pt x="5789" y="32616"/>
                      <a:pt x="8535" y="17449"/>
                      <a:pt x="16055" y="4521"/>
                    </a:cubicBezTo>
                    <a:lnTo>
                      <a:pt x="7563" y="0"/>
                    </a:ln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6974255" y="2863696"/>
                <a:ext cx="181227" cy="313145"/>
              </a:xfrm>
              <a:custGeom>
                <a:avLst/>
                <a:gdLst/>
                <a:ahLst/>
                <a:cxnLst/>
                <a:rect l="l" t="t" r="r" b="b"/>
                <a:pathLst>
                  <a:path w="10732" h="18544" extrusionOk="0">
                    <a:moveTo>
                      <a:pt x="6633" y="0"/>
                    </a:moveTo>
                    <a:cubicBezTo>
                      <a:pt x="4774" y="760"/>
                      <a:pt x="2831" y="1310"/>
                      <a:pt x="887" y="1859"/>
                    </a:cubicBezTo>
                    <a:cubicBezTo>
                      <a:pt x="592" y="1943"/>
                      <a:pt x="254" y="2070"/>
                      <a:pt x="0" y="2239"/>
                    </a:cubicBezTo>
                    <a:cubicBezTo>
                      <a:pt x="212" y="4056"/>
                      <a:pt x="465" y="5872"/>
                      <a:pt x="676" y="7689"/>
                    </a:cubicBezTo>
                    <a:cubicBezTo>
                      <a:pt x="1141" y="11238"/>
                      <a:pt x="1690" y="15716"/>
                      <a:pt x="4479" y="18293"/>
                    </a:cubicBezTo>
                    <a:cubicBezTo>
                      <a:pt x="4611" y="18393"/>
                      <a:pt x="4769" y="18544"/>
                      <a:pt x="4953" y="18544"/>
                    </a:cubicBezTo>
                    <a:cubicBezTo>
                      <a:pt x="5004" y="18544"/>
                      <a:pt x="5057" y="18532"/>
                      <a:pt x="5112" y="18505"/>
                    </a:cubicBezTo>
                    <a:cubicBezTo>
                      <a:pt x="5366" y="18378"/>
                      <a:pt x="5324" y="18040"/>
                      <a:pt x="5281" y="17744"/>
                    </a:cubicBezTo>
                    <a:cubicBezTo>
                      <a:pt x="5239" y="17364"/>
                      <a:pt x="5155" y="16941"/>
                      <a:pt x="5112" y="16519"/>
                    </a:cubicBezTo>
                    <a:lnTo>
                      <a:pt x="5112" y="16519"/>
                    </a:lnTo>
                    <a:cubicBezTo>
                      <a:pt x="5408" y="17068"/>
                      <a:pt x="5830" y="17533"/>
                      <a:pt x="6337" y="17913"/>
                    </a:cubicBezTo>
                    <a:cubicBezTo>
                      <a:pt x="6506" y="18082"/>
                      <a:pt x="6718" y="18124"/>
                      <a:pt x="6971" y="18124"/>
                    </a:cubicBezTo>
                    <a:cubicBezTo>
                      <a:pt x="7309" y="17998"/>
                      <a:pt x="7351" y="17533"/>
                      <a:pt x="7267" y="17153"/>
                    </a:cubicBezTo>
                    <a:cubicBezTo>
                      <a:pt x="7182" y="16603"/>
                      <a:pt x="6971" y="16054"/>
                      <a:pt x="6633" y="15547"/>
                    </a:cubicBezTo>
                    <a:lnTo>
                      <a:pt x="6633" y="15547"/>
                    </a:lnTo>
                    <a:cubicBezTo>
                      <a:pt x="7225" y="16096"/>
                      <a:pt x="7901" y="16477"/>
                      <a:pt x="8619" y="16730"/>
                    </a:cubicBezTo>
                    <a:cubicBezTo>
                      <a:pt x="8724" y="16765"/>
                      <a:pt x="8843" y="16786"/>
                      <a:pt x="8956" y="16786"/>
                    </a:cubicBezTo>
                    <a:cubicBezTo>
                      <a:pt x="9116" y="16786"/>
                      <a:pt x="9263" y="16745"/>
                      <a:pt x="9337" y="16646"/>
                    </a:cubicBezTo>
                    <a:cubicBezTo>
                      <a:pt x="9464" y="16434"/>
                      <a:pt x="9337" y="16181"/>
                      <a:pt x="9253" y="15970"/>
                    </a:cubicBezTo>
                    <a:cubicBezTo>
                      <a:pt x="8915" y="15463"/>
                      <a:pt x="8534" y="14956"/>
                      <a:pt x="8112" y="14491"/>
                    </a:cubicBezTo>
                    <a:lnTo>
                      <a:pt x="8112" y="14491"/>
                    </a:lnTo>
                    <a:cubicBezTo>
                      <a:pt x="8675" y="14843"/>
                      <a:pt x="9297" y="15166"/>
                      <a:pt x="9953" y="15166"/>
                    </a:cubicBezTo>
                    <a:cubicBezTo>
                      <a:pt x="10085" y="15166"/>
                      <a:pt x="10217" y="15153"/>
                      <a:pt x="10351" y="15125"/>
                    </a:cubicBezTo>
                    <a:cubicBezTo>
                      <a:pt x="10435" y="15125"/>
                      <a:pt x="10562" y="15083"/>
                      <a:pt x="10604" y="14998"/>
                    </a:cubicBezTo>
                    <a:cubicBezTo>
                      <a:pt x="10731" y="14829"/>
                      <a:pt x="10604" y="14660"/>
                      <a:pt x="10478" y="14491"/>
                    </a:cubicBezTo>
                    <a:cubicBezTo>
                      <a:pt x="9633" y="13435"/>
                      <a:pt x="8746" y="12379"/>
                      <a:pt x="7901" y="11322"/>
                    </a:cubicBezTo>
                    <a:lnTo>
                      <a:pt x="7901" y="11322"/>
                    </a:lnTo>
                    <a:cubicBezTo>
                      <a:pt x="8323" y="11449"/>
                      <a:pt x="8746" y="11534"/>
                      <a:pt x="9168" y="11660"/>
                    </a:cubicBezTo>
                    <a:cubicBezTo>
                      <a:pt x="9244" y="11679"/>
                      <a:pt x="9336" y="11698"/>
                      <a:pt x="9423" y="11698"/>
                    </a:cubicBezTo>
                    <a:cubicBezTo>
                      <a:pt x="9530" y="11698"/>
                      <a:pt x="9628" y="11669"/>
                      <a:pt x="9675" y="11576"/>
                    </a:cubicBezTo>
                    <a:cubicBezTo>
                      <a:pt x="9760" y="11491"/>
                      <a:pt x="9760" y="11365"/>
                      <a:pt x="9760" y="11280"/>
                    </a:cubicBezTo>
                    <a:cubicBezTo>
                      <a:pt x="9633" y="10942"/>
                      <a:pt x="9464" y="10604"/>
                      <a:pt x="9168" y="10393"/>
                    </a:cubicBezTo>
                    <a:cubicBezTo>
                      <a:pt x="8577" y="9802"/>
                      <a:pt x="7985" y="9168"/>
                      <a:pt x="7351" y="8661"/>
                    </a:cubicBezTo>
                    <a:lnTo>
                      <a:pt x="7478" y="8619"/>
                    </a:lnTo>
                    <a:cubicBezTo>
                      <a:pt x="7013" y="5788"/>
                      <a:pt x="6718" y="2915"/>
                      <a:pt x="6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7709074" y="2195208"/>
                <a:ext cx="252572" cy="968175"/>
              </a:xfrm>
              <a:custGeom>
                <a:avLst/>
                <a:gdLst/>
                <a:ahLst/>
                <a:cxnLst/>
                <a:rect l="l" t="t" r="r" b="b"/>
                <a:pathLst>
                  <a:path w="14957" h="57334" extrusionOk="0">
                    <a:moveTo>
                      <a:pt x="8788" y="1"/>
                    </a:moveTo>
                    <a:lnTo>
                      <a:pt x="1" y="4056"/>
                    </a:lnTo>
                    <a:cubicBezTo>
                      <a:pt x="5493" y="14956"/>
                      <a:pt x="7774" y="27208"/>
                      <a:pt x="6591" y="39376"/>
                    </a:cubicBezTo>
                    <a:cubicBezTo>
                      <a:pt x="6338" y="42037"/>
                      <a:pt x="5915" y="44699"/>
                      <a:pt x="5324" y="47318"/>
                    </a:cubicBezTo>
                    <a:lnTo>
                      <a:pt x="5451" y="47361"/>
                    </a:lnTo>
                    <a:cubicBezTo>
                      <a:pt x="4775" y="47868"/>
                      <a:pt x="4141" y="48459"/>
                      <a:pt x="3507" y="48966"/>
                    </a:cubicBezTo>
                    <a:cubicBezTo>
                      <a:pt x="3211" y="49177"/>
                      <a:pt x="3000" y="49473"/>
                      <a:pt x="2916" y="49811"/>
                    </a:cubicBezTo>
                    <a:cubicBezTo>
                      <a:pt x="2873" y="49896"/>
                      <a:pt x="2873" y="50022"/>
                      <a:pt x="2916" y="50107"/>
                    </a:cubicBezTo>
                    <a:cubicBezTo>
                      <a:pt x="2972" y="50219"/>
                      <a:pt x="3103" y="50257"/>
                      <a:pt x="3235" y="50257"/>
                    </a:cubicBezTo>
                    <a:cubicBezTo>
                      <a:pt x="3301" y="50257"/>
                      <a:pt x="3366" y="50248"/>
                      <a:pt x="3423" y="50234"/>
                    </a:cubicBezTo>
                    <a:lnTo>
                      <a:pt x="4690" y="49980"/>
                    </a:lnTo>
                    <a:lnTo>
                      <a:pt x="4690" y="49980"/>
                    </a:lnTo>
                    <a:cubicBezTo>
                      <a:pt x="3803" y="50994"/>
                      <a:pt x="2873" y="52008"/>
                      <a:pt x="1944" y="53022"/>
                    </a:cubicBezTo>
                    <a:cubicBezTo>
                      <a:pt x="1817" y="53149"/>
                      <a:pt x="1690" y="53318"/>
                      <a:pt x="1775" y="53487"/>
                    </a:cubicBezTo>
                    <a:cubicBezTo>
                      <a:pt x="1817" y="53571"/>
                      <a:pt x="1944" y="53656"/>
                      <a:pt x="2028" y="53656"/>
                    </a:cubicBezTo>
                    <a:cubicBezTo>
                      <a:pt x="2174" y="53686"/>
                      <a:pt x="2320" y="53700"/>
                      <a:pt x="2466" y="53700"/>
                    </a:cubicBezTo>
                    <a:cubicBezTo>
                      <a:pt x="3119" y="53700"/>
                      <a:pt x="3757" y="53417"/>
                      <a:pt x="4310" y="53106"/>
                    </a:cubicBezTo>
                    <a:lnTo>
                      <a:pt x="4310" y="53106"/>
                    </a:lnTo>
                    <a:cubicBezTo>
                      <a:pt x="3887" y="53529"/>
                      <a:pt x="3465" y="54036"/>
                      <a:pt x="3127" y="54543"/>
                    </a:cubicBezTo>
                    <a:cubicBezTo>
                      <a:pt x="2958" y="54712"/>
                      <a:pt x="2831" y="54965"/>
                      <a:pt x="2958" y="55177"/>
                    </a:cubicBezTo>
                    <a:cubicBezTo>
                      <a:pt x="3036" y="55306"/>
                      <a:pt x="3192" y="55356"/>
                      <a:pt x="3361" y="55356"/>
                    </a:cubicBezTo>
                    <a:cubicBezTo>
                      <a:pt x="3467" y="55356"/>
                      <a:pt x="3578" y="55336"/>
                      <a:pt x="3676" y="55303"/>
                    </a:cubicBezTo>
                    <a:cubicBezTo>
                      <a:pt x="4394" y="55134"/>
                      <a:pt x="5113" y="54754"/>
                      <a:pt x="5704" y="54247"/>
                    </a:cubicBezTo>
                    <a:lnTo>
                      <a:pt x="5704" y="54247"/>
                    </a:lnTo>
                    <a:cubicBezTo>
                      <a:pt x="5366" y="54754"/>
                      <a:pt x="5155" y="55261"/>
                      <a:pt x="4986" y="55852"/>
                    </a:cubicBezTo>
                    <a:cubicBezTo>
                      <a:pt x="4901" y="56190"/>
                      <a:pt x="4901" y="56655"/>
                      <a:pt x="5239" y="56782"/>
                    </a:cubicBezTo>
                    <a:cubicBezTo>
                      <a:pt x="5310" y="56806"/>
                      <a:pt x="5378" y="56816"/>
                      <a:pt x="5443" y="56816"/>
                    </a:cubicBezTo>
                    <a:cubicBezTo>
                      <a:pt x="5611" y="56816"/>
                      <a:pt x="5763" y="56747"/>
                      <a:pt x="5915" y="56655"/>
                    </a:cubicBezTo>
                    <a:cubicBezTo>
                      <a:pt x="6422" y="56275"/>
                      <a:pt x="6845" y="55852"/>
                      <a:pt x="7183" y="55303"/>
                    </a:cubicBezTo>
                    <a:lnTo>
                      <a:pt x="7183" y="55303"/>
                    </a:lnTo>
                    <a:cubicBezTo>
                      <a:pt x="7098" y="55726"/>
                      <a:pt x="7014" y="56148"/>
                      <a:pt x="6929" y="56528"/>
                    </a:cubicBezTo>
                    <a:cubicBezTo>
                      <a:pt x="6887" y="56824"/>
                      <a:pt x="6887" y="57162"/>
                      <a:pt x="7098" y="57289"/>
                    </a:cubicBezTo>
                    <a:cubicBezTo>
                      <a:pt x="7151" y="57321"/>
                      <a:pt x="7204" y="57334"/>
                      <a:pt x="7257" y="57334"/>
                    </a:cubicBezTo>
                    <a:cubicBezTo>
                      <a:pt x="7415" y="57334"/>
                      <a:pt x="7573" y="57215"/>
                      <a:pt x="7732" y="57120"/>
                    </a:cubicBezTo>
                    <a:cubicBezTo>
                      <a:pt x="10647" y="54712"/>
                      <a:pt x="11450" y="50234"/>
                      <a:pt x="12126" y="46769"/>
                    </a:cubicBezTo>
                    <a:cubicBezTo>
                      <a:pt x="12379" y="45375"/>
                      <a:pt x="12675" y="43981"/>
                      <a:pt x="12928" y="42587"/>
                    </a:cubicBezTo>
                    <a:cubicBezTo>
                      <a:pt x="13520" y="39587"/>
                      <a:pt x="13942" y="36545"/>
                      <a:pt x="14196" y="33503"/>
                    </a:cubicBezTo>
                    <a:cubicBezTo>
                      <a:pt x="14956" y="23110"/>
                      <a:pt x="13520" y="12675"/>
                      <a:pt x="9929" y="2916"/>
                    </a:cubicBezTo>
                    <a:cubicBezTo>
                      <a:pt x="9844" y="2662"/>
                      <a:pt x="8788" y="1"/>
                      <a:pt x="8788" y="1"/>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7737612" y="2860116"/>
                <a:ext cx="189788" cy="303266"/>
              </a:xfrm>
              <a:custGeom>
                <a:avLst/>
                <a:gdLst/>
                <a:ahLst/>
                <a:cxnLst/>
                <a:rect l="l" t="t" r="r" b="b"/>
                <a:pathLst>
                  <a:path w="11239" h="17959" extrusionOk="0">
                    <a:moveTo>
                      <a:pt x="4901" y="1"/>
                    </a:moveTo>
                    <a:cubicBezTo>
                      <a:pt x="4648" y="2662"/>
                      <a:pt x="4225" y="5324"/>
                      <a:pt x="3634" y="7943"/>
                    </a:cubicBezTo>
                    <a:lnTo>
                      <a:pt x="3761" y="7986"/>
                    </a:lnTo>
                    <a:cubicBezTo>
                      <a:pt x="3085" y="8493"/>
                      <a:pt x="2451" y="9084"/>
                      <a:pt x="1817" y="9591"/>
                    </a:cubicBezTo>
                    <a:cubicBezTo>
                      <a:pt x="1521" y="9802"/>
                      <a:pt x="1310" y="10098"/>
                      <a:pt x="1226" y="10436"/>
                    </a:cubicBezTo>
                    <a:cubicBezTo>
                      <a:pt x="1183" y="10521"/>
                      <a:pt x="1183" y="10647"/>
                      <a:pt x="1226" y="10732"/>
                    </a:cubicBezTo>
                    <a:cubicBezTo>
                      <a:pt x="1282" y="10844"/>
                      <a:pt x="1413" y="10882"/>
                      <a:pt x="1545" y="10882"/>
                    </a:cubicBezTo>
                    <a:cubicBezTo>
                      <a:pt x="1611" y="10882"/>
                      <a:pt x="1676" y="10873"/>
                      <a:pt x="1733" y="10859"/>
                    </a:cubicBezTo>
                    <a:lnTo>
                      <a:pt x="3000" y="10605"/>
                    </a:lnTo>
                    <a:lnTo>
                      <a:pt x="3000" y="10605"/>
                    </a:lnTo>
                    <a:cubicBezTo>
                      <a:pt x="2113" y="11619"/>
                      <a:pt x="1183" y="12633"/>
                      <a:pt x="254" y="13647"/>
                    </a:cubicBezTo>
                    <a:cubicBezTo>
                      <a:pt x="127" y="13774"/>
                      <a:pt x="0" y="13943"/>
                      <a:pt x="85" y="14112"/>
                    </a:cubicBezTo>
                    <a:cubicBezTo>
                      <a:pt x="127" y="14196"/>
                      <a:pt x="254" y="14281"/>
                      <a:pt x="338" y="14281"/>
                    </a:cubicBezTo>
                    <a:cubicBezTo>
                      <a:pt x="484" y="14311"/>
                      <a:pt x="630" y="14325"/>
                      <a:pt x="776" y="14325"/>
                    </a:cubicBezTo>
                    <a:cubicBezTo>
                      <a:pt x="1429" y="14325"/>
                      <a:pt x="2067" y="14042"/>
                      <a:pt x="2620" y="13731"/>
                    </a:cubicBezTo>
                    <a:lnTo>
                      <a:pt x="2620" y="13731"/>
                    </a:lnTo>
                    <a:cubicBezTo>
                      <a:pt x="2197" y="14154"/>
                      <a:pt x="1775" y="14661"/>
                      <a:pt x="1437" y="15168"/>
                    </a:cubicBezTo>
                    <a:cubicBezTo>
                      <a:pt x="1268" y="15337"/>
                      <a:pt x="1141" y="15590"/>
                      <a:pt x="1268" y="15802"/>
                    </a:cubicBezTo>
                    <a:cubicBezTo>
                      <a:pt x="1346" y="15931"/>
                      <a:pt x="1502" y="15981"/>
                      <a:pt x="1671" y="15981"/>
                    </a:cubicBezTo>
                    <a:cubicBezTo>
                      <a:pt x="1777" y="15981"/>
                      <a:pt x="1888" y="15961"/>
                      <a:pt x="1986" y="15928"/>
                    </a:cubicBezTo>
                    <a:cubicBezTo>
                      <a:pt x="2704" y="15759"/>
                      <a:pt x="3423" y="15379"/>
                      <a:pt x="4014" y="14872"/>
                    </a:cubicBezTo>
                    <a:lnTo>
                      <a:pt x="4014" y="14872"/>
                    </a:lnTo>
                    <a:cubicBezTo>
                      <a:pt x="3676" y="15379"/>
                      <a:pt x="3465" y="15886"/>
                      <a:pt x="3296" y="16477"/>
                    </a:cubicBezTo>
                    <a:cubicBezTo>
                      <a:pt x="3211" y="16815"/>
                      <a:pt x="3211" y="17280"/>
                      <a:pt x="3549" y="17407"/>
                    </a:cubicBezTo>
                    <a:cubicBezTo>
                      <a:pt x="3620" y="17431"/>
                      <a:pt x="3688" y="17441"/>
                      <a:pt x="3753" y="17441"/>
                    </a:cubicBezTo>
                    <a:cubicBezTo>
                      <a:pt x="3921" y="17441"/>
                      <a:pt x="4073" y="17372"/>
                      <a:pt x="4225" y="17280"/>
                    </a:cubicBezTo>
                    <a:cubicBezTo>
                      <a:pt x="4732" y="16900"/>
                      <a:pt x="5155" y="16477"/>
                      <a:pt x="5493" y="15928"/>
                    </a:cubicBezTo>
                    <a:lnTo>
                      <a:pt x="5493" y="15928"/>
                    </a:lnTo>
                    <a:cubicBezTo>
                      <a:pt x="5408" y="16351"/>
                      <a:pt x="5324" y="16773"/>
                      <a:pt x="5239" y="17153"/>
                    </a:cubicBezTo>
                    <a:cubicBezTo>
                      <a:pt x="5197" y="17449"/>
                      <a:pt x="5197" y="17787"/>
                      <a:pt x="5408" y="17914"/>
                    </a:cubicBezTo>
                    <a:cubicBezTo>
                      <a:pt x="5461" y="17946"/>
                      <a:pt x="5514" y="17959"/>
                      <a:pt x="5567" y="17959"/>
                    </a:cubicBezTo>
                    <a:cubicBezTo>
                      <a:pt x="5725" y="17959"/>
                      <a:pt x="5883" y="17840"/>
                      <a:pt x="6042" y="17745"/>
                    </a:cubicBezTo>
                    <a:cubicBezTo>
                      <a:pt x="8957" y="15337"/>
                      <a:pt x="9760" y="10859"/>
                      <a:pt x="10436" y="7394"/>
                    </a:cubicBezTo>
                    <a:cubicBezTo>
                      <a:pt x="10689" y="6000"/>
                      <a:pt x="10985" y="4606"/>
                      <a:pt x="11238" y="3212"/>
                    </a:cubicBezTo>
                    <a:cubicBezTo>
                      <a:pt x="9929" y="2789"/>
                      <a:pt x="8112" y="2071"/>
                      <a:pt x="7901" y="1944"/>
                    </a:cubicBezTo>
                    <a:cubicBezTo>
                      <a:pt x="6845" y="1395"/>
                      <a:pt x="5915" y="634"/>
                      <a:pt x="4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6999939" y="4283131"/>
                <a:ext cx="383123" cy="325269"/>
              </a:xfrm>
              <a:custGeom>
                <a:avLst/>
                <a:gdLst/>
                <a:ahLst/>
                <a:cxnLst/>
                <a:rect l="l" t="t" r="r" b="b"/>
                <a:pathLst>
                  <a:path w="22688" h="19262" extrusionOk="0">
                    <a:moveTo>
                      <a:pt x="15236" y="1"/>
                    </a:moveTo>
                    <a:cubicBezTo>
                      <a:pt x="13570" y="1"/>
                      <a:pt x="11991" y="363"/>
                      <a:pt x="10900" y="1495"/>
                    </a:cubicBezTo>
                    <a:cubicBezTo>
                      <a:pt x="8492" y="4030"/>
                      <a:pt x="6168" y="5678"/>
                      <a:pt x="3760" y="8213"/>
                    </a:cubicBezTo>
                    <a:cubicBezTo>
                      <a:pt x="1986" y="10156"/>
                      <a:pt x="85" y="11846"/>
                      <a:pt x="0" y="14465"/>
                    </a:cubicBezTo>
                    <a:cubicBezTo>
                      <a:pt x="0" y="15353"/>
                      <a:pt x="211" y="17634"/>
                      <a:pt x="803" y="18310"/>
                    </a:cubicBezTo>
                    <a:cubicBezTo>
                      <a:pt x="1423" y="19008"/>
                      <a:pt x="2284" y="19261"/>
                      <a:pt x="3218" y="19261"/>
                    </a:cubicBezTo>
                    <a:cubicBezTo>
                      <a:pt x="4319" y="19261"/>
                      <a:pt x="5520" y="18910"/>
                      <a:pt x="6549" y="18521"/>
                    </a:cubicBezTo>
                    <a:cubicBezTo>
                      <a:pt x="10689" y="16916"/>
                      <a:pt x="14787" y="15226"/>
                      <a:pt x="18843" y="13494"/>
                    </a:cubicBezTo>
                    <a:cubicBezTo>
                      <a:pt x="19857" y="13071"/>
                      <a:pt x="20955" y="12564"/>
                      <a:pt x="21547" y="11592"/>
                    </a:cubicBezTo>
                    <a:cubicBezTo>
                      <a:pt x="22011" y="10790"/>
                      <a:pt x="22223" y="9860"/>
                      <a:pt x="22223" y="8931"/>
                    </a:cubicBezTo>
                    <a:lnTo>
                      <a:pt x="22561" y="4706"/>
                    </a:lnTo>
                    <a:cubicBezTo>
                      <a:pt x="22687" y="3523"/>
                      <a:pt x="22687" y="2213"/>
                      <a:pt x="21842" y="1411"/>
                    </a:cubicBezTo>
                    <a:cubicBezTo>
                      <a:pt x="21335" y="1030"/>
                      <a:pt x="20786" y="777"/>
                      <a:pt x="20152" y="692"/>
                    </a:cubicBezTo>
                    <a:cubicBezTo>
                      <a:pt x="18706" y="373"/>
                      <a:pt x="16927" y="1"/>
                      <a:pt x="15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7098016" y="4361333"/>
                <a:ext cx="81613" cy="63477"/>
              </a:xfrm>
              <a:custGeom>
                <a:avLst/>
                <a:gdLst/>
                <a:ahLst/>
                <a:cxnLst/>
                <a:rect l="l" t="t" r="r" b="b"/>
                <a:pathLst>
                  <a:path w="4833" h="3759" extrusionOk="0">
                    <a:moveTo>
                      <a:pt x="578" y="1"/>
                    </a:moveTo>
                    <a:cubicBezTo>
                      <a:pt x="147" y="1"/>
                      <a:pt x="0" y="731"/>
                      <a:pt x="529" y="920"/>
                    </a:cubicBezTo>
                    <a:cubicBezTo>
                      <a:pt x="1924" y="1300"/>
                      <a:pt x="3106" y="2230"/>
                      <a:pt x="3825" y="3539"/>
                    </a:cubicBezTo>
                    <a:cubicBezTo>
                      <a:pt x="3915" y="3694"/>
                      <a:pt x="4053" y="3758"/>
                      <a:pt x="4192" y="3758"/>
                    </a:cubicBezTo>
                    <a:cubicBezTo>
                      <a:pt x="4508" y="3758"/>
                      <a:pt x="4833" y="3427"/>
                      <a:pt x="4627" y="3075"/>
                    </a:cubicBezTo>
                    <a:cubicBezTo>
                      <a:pt x="3782" y="1554"/>
                      <a:pt x="2388" y="498"/>
                      <a:pt x="741" y="33"/>
                    </a:cubicBezTo>
                    <a:cubicBezTo>
                      <a:pt x="683" y="11"/>
                      <a:pt x="62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7059228" y="4397183"/>
                <a:ext cx="81241" cy="63544"/>
              </a:xfrm>
              <a:custGeom>
                <a:avLst/>
                <a:gdLst/>
                <a:ahLst/>
                <a:cxnLst/>
                <a:rect l="l" t="t" r="r" b="b"/>
                <a:pathLst>
                  <a:path w="4811" h="3763" extrusionOk="0">
                    <a:moveTo>
                      <a:pt x="621" y="1"/>
                    </a:moveTo>
                    <a:cubicBezTo>
                      <a:pt x="169" y="1"/>
                      <a:pt x="1" y="755"/>
                      <a:pt x="503" y="909"/>
                    </a:cubicBezTo>
                    <a:cubicBezTo>
                      <a:pt x="1939" y="1332"/>
                      <a:pt x="3122" y="2261"/>
                      <a:pt x="3840" y="3571"/>
                    </a:cubicBezTo>
                    <a:cubicBezTo>
                      <a:pt x="3914" y="3706"/>
                      <a:pt x="4034" y="3762"/>
                      <a:pt x="4159" y="3762"/>
                    </a:cubicBezTo>
                    <a:cubicBezTo>
                      <a:pt x="4467" y="3762"/>
                      <a:pt x="4811" y="3424"/>
                      <a:pt x="4601" y="3064"/>
                    </a:cubicBezTo>
                    <a:cubicBezTo>
                      <a:pt x="3798" y="1585"/>
                      <a:pt x="2404" y="487"/>
                      <a:pt x="756" y="22"/>
                    </a:cubicBezTo>
                    <a:cubicBezTo>
                      <a:pt x="709" y="8"/>
                      <a:pt x="664"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7562819" y="4283131"/>
                <a:ext cx="383849" cy="325269"/>
              </a:xfrm>
              <a:custGeom>
                <a:avLst/>
                <a:gdLst/>
                <a:ahLst/>
                <a:cxnLst/>
                <a:rect l="l" t="t" r="r" b="b"/>
                <a:pathLst>
                  <a:path w="22731" h="19262" extrusionOk="0">
                    <a:moveTo>
                      <a:pt x="7494" y="1"/>
                    </a:moveTo>
                    <a:cubicBezTo>
                      <a:pt x="5804" y="1"/>
                      <a:pt x="4025" y="373"/>
                      <a:pt x="2578" y="692"/>
                    </a:cubicBezTo>
                    <a:cubicBezTo>
                      <a:pt x="1944" y="777"/>
                      <a:pt x="1395" y="1030"/>
                      <a:pt x="888" y="1411"/>
                    </a:cubicBezTo>
                    <a:cubicBezTo>
                      <a:pt x="1" y="2213"/>
                      <a:pt x="43" y="3523"/>
                      <a:pt x="127" y="4706"/>
                    </a:cubicBezTo>
                    <a:cubicBezTo>
                      <a:pt x="254" y="6142"/>
                      <a:pt x="381" y="7537"/>
                      <a:pt x="508" y="8931"/>
                    </a:cubicBezTo>
                    <a:cubicBezTo>
                      <a:pt x="508" y="9860"/>
                      <a:pt x="719" y="10790"/>
                      <a:pt x="1184" y="11592"/>
                    </a:cubicBezTo>
                    <a:cubicBezTo>
                      <a:pt x="1775" y="12564"/>
                      <a:pt x="2831" y="13071"/>
                      <a:pt x="3888" y="13494"/>
                    </a:cubicBezTo>
                    <a:cubicBezTo>
                      <a:pt x="7943" y="15226"/>
                      <a:pt x="12041" y="16916"/>
                      <a:pt x="16182" y="18521"/>
                    </a:cubicBezTo>
                    <a:cubicBezTo>
                      <a:pt x="17210" y="18910"/>
                      <a:pt x="18412" y="19261"/>
                      <a:pt x="19512" y="19261"/>
                    </a:cubicBezTo>
                    <a:cubicBezTo>
                      <a:pt x="20446" y="19261"/>
                      <a:pt x="21307" y="19008"/>
                      <a:pt x="21927" y="18310"/>
                    </a:cubicBezTo>
                    <a:cubicBezTo>
                      <a:pt x="22519" y="17634"/>
                      <a:pt x="22730" y="15353"/>
                      <a:pt x="22730" y="14465"/>
                    </a:cubicBezTo>
                    <a:cubicBezTo>
                      <a:pt x="22646" y="11846"/>
                      <a:pt x="20744" y="10156"/>
                      <a:pt x="18970" y="8213"/>
                    </a:cubicBezTo>
                    <a:cubicBezTo>
                      <a:pt x="16562" y="5678"/>
                      <a:pt x="14238" y="4030"/>
                      <a:pt x="11830" y="1495"/>
                    </a:cubicBezTo>
                    <a:cubicBezTo>
                      <a:pt x="10740" y="363"/>
                      <a:pt x="9160" y="1"/>
                      <a:pt x="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7766961" y="4361333"/>
                <a:ext cx="81630" cy="63477"/>
              </a:xfrm>
              <a:custGeom>
                <a:avLst/>
                <a:gdLst/>
                <a:ahLst/>
                <a:cxnLst/>
                <a:rect l="l" t="t" r="r" b="b"/>
                <a:pathLst>
                  <a:path w="4834" h="3759" extrusionOk="0">
                    <a:moveTo>
                      <a:pt x="4255" y="1"/>
                    </a:moveTo>
                    <a:cubicBezTo>
                      <a:pt x="4205" y="1"/>
                      <a:pt x="4150" y="11"/>
                      <a:pt x="4093" y="33"/>
                    </a:cubicBezTo>
                    <a:cubicBezTo>
                      <a:pt x="2445" y="498"/>
                      <a:pt x="1051" y="1554"/>
                      <a:pt x="206" y="3075"/>
                    </a:cubicBezTo>
                    <a:cubicBezTo>
                      <a:pt x="0" y="3427"/>
                      <a:pt x="325" y="3758"/>
                      <a:pt x="641" y="3758"/>
                    </a:cubicBezTo>
                    <a:cubicBezTo>
                      <a:pt x="781" y="3758"/>
                      <a:pt x="918" y="3694"/>
                      <a:pt x="1009" y="3539"/>
                    </a:cubicBezTo>
                    <a:cubicBezTo>
                      <a:pt x="1727" y="2230"/>
                      <a:pt x="2910" y="1300"/>
                      <a:pt x="4304" y="920"/>
                    </a:cubicBezTo>
                    <a:cubicBezTo>
                      <a:pt x="4833" y="731"/>
                      <a:pt x="4686" y="1"/>
                      <a:pt x="4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7805918" y="4397183"/>
                <a:ext cx="81444" cy="63544"/>
              </a:xfrm>
              <a:custGeom>
                <a:avLst/>
                <a:gdLst/>
                <a:ahLst/>
                <a:cxnLst/>
                <a:rect l="l" t="t" r="r" b="b"/>
                <a:pathLst>
                  <a:path w="4823" h="3763" extrusionOk="0">
                    <a:moveTo>
                      <a:pt x="4202" y="1"/>
                    </a:moveTo>
                    <a:cubicBezTo>
                      <a:pt x="4160" y="1"/>
                      <a:pt x="4114" y="8"/>
                      <a:pt x="4067" y="22"/>
                    </a:cubicBezTo>
                    <a:cubicBezTo>
                      <a:pt x="2419" y="487"/>
                      <a:pt x="1025" y="1585"/>
                      <a:pt x="180" y="3064"/>
                    </a:cubicBezTo>
                    <a:cubicBezTo>
                      <a:pt x="0" y="3424"/>
                      <a:pt x="353" y="3762"/>
                      <a:pt x="663" y="3762"/>
                    </a:cubicBezTo>
                    <a:cubicBezTo>
                      <a:pt x="790" y="3762"/>
                      <a:pt x="909" y="3706"/>
                      <a:pt x="983" y="3571"/>
                    </a:cubicBezTo>
                    <a:cubicBezTo>
                      <a:pt x="1701" y="2261"/>
                      <a:pt x="2884" y="1332"/>
                      <a:pt x="4321" y="909"/>
                    </a:cubicBezTo>
                    <a:cubicBezTo>
                      <a:pt x="4822" y="755"/>
                      <a:pt x="4654" y="1"/>
                      <a:pt x="4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7131198" y="2677488"/>
                <a:ext cx="687756" cy="1670133"/>
              </a:xfrm>
              <a:custGeom>
                <a:avLst/>
                <a:gdLst/>
                <a:ahLst/>
                <a:cxnLst/>
                <a:rect l="l" t="t" r="r" b="b"/>
                <a:pathLst>
                  <a:path w="40728" h="98903" extrusionOk="0">
                    <a:moveTo>
                      <a:pt x="3169" y="0"/>
                    </a:moveTo>
                    <a:lnTo>
                      <a:pt x="2113" y="803"/>
                    </a:lnTo>
                    <a:cubicBezTo>
                      <a:pt x="2113" y="803"/>
                      <a:pt x="1" y="71484"/>
                      <a:pt x="1" y="98903"/>
                    </a:cubicBezTo>
                    <a:lnTo>
                      <a:pt x="15675" y="98903"/>
                    </a:lnTo>
                    <a:cubicBezTo>
                      <a:pt x="15675" y="98903"/>
                      <a:pt x="17745" y="37390"/>
                      <a:pt x="18801" y="19096"/>
                    </a:cubicBezTo>
                    <a:lnTo>
                      <a:pt x="21927" y="19096"/>
                    </a:lnTo>
                    <a:cubicBezTo>
                      <a:pt x="22984" y="37390"/>
                      <a:pt x="25054" y="98903"/>
                      <a:pt x="25054" y="98903"/>
                    </a:cubicBezTo>
                    <a:lnTo>
                      <a:pt x="40728" y="98903"/>
                    </a:lnTo>
                    <a:cubicBezTo>
                      <a:pt x="40728" y="71484"/>
                      <a:pt x="38658" y="803"/>
                      <a:pt x="38658" y="803"/>
                    </a:cubicBezTo>
                    <a:lnTo>
                      <a:pt x="37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969611" y="1858473"/>
                <a:ext cx="988472" cy="1256361"/>
              </a:xfrm>
              <a:custGeom>
                <a:avLst/>
                <a:gdLst/>
                <a:ahLst/>
                <a:cxnLst/>
                <a:rect l="l" t="t" r="r" b="b"/>
                <a:pathLst>
                  <a:path w="58536" h="74400" extrusionOk="0">
                    <a:moveTo>
                      <a:pt x="28328" y="1"/>
                    </a:moveTo>
                    <a:cubicBezTo>
                      <a:pt x="27990" y="1"/>
                      <a:pt x="27694" y="43"/>
                      <a:pt x="27398" y="85"/>
                    </a:cubicBezTo>
                    <a:cubicBezTo>
                      <a:pt x="27103" y="85"/>
                      <a:pt x="26807" y="127"/>
                      <a:pt x="26469" y="170"/>
                    </a:cubicBezTo>
                    <a:lnTo>
                      <a:pt x="26300" y="170"/>
                    </a:lnTo>
                    <a:cubicBezTo>
                      <a:pt x="25539" y="254"/>
                      <a:pt x="24779" y="381"/>
                      <a:pt x="24019" y="508"/>
                    </a:cubicBezTo>
                    <a:lnTo>
                      <a:pt x="23385" y="634"/>
                    </a:lnTo>
                    <a:lnTo>
                      <a:pt x="23216" y="677"/>
                    </a:lnTo>
                    <a:lnTo>
                      <a:pt x="23005" y="719"/>
                    </a:lnTo>
                    <a:cubicBezTo>
                      <a:pt x="22709" y="803"/>
                      <a:pt x="22455" y="846"/>
                      <a:pt x="22160" y="930"/>
                    </a:cubicBezTo>
                    <a:lnTo>
                      <a:pt x="21906" y="1015"/>
                    </a:lnTo>
                    <a:cubicBezTo>
                      <a:pt x="13203" y="3423"/>
                      <a:pt x="9485" y="10436"/>
                      <a:pt x="5683" y="18040"/>
                    </a:cubicBezTo>
                    <a:cubicBezTo>
                      <a:pt x="3613" y="22139"/>
                      <a:pt x="1754" y="26321"/>
                      <a:pt x="64" y="30588"/>
                    </a:cubicBezTo>
                    <a:cubicBezTo>
                      <a:pt x="1" y="30736"/>
                      <a:pt x="32" y="30757"/>
                      <a:pt x="112" y="30757"/>
                    </a:cubicBezTo>
                    <a:cubicBezTo>
                      <a:pt x="143" y="30757"/>
                      <a:pt x="183" y="30754"/>
                      <a:pt x="226" y="30754"/>
                    </a:cubicBezTo>
                    <a:cubicBezTo>
                      <a:pt x="292" y="30754"/>
                      <a:pt x="368" y="30761"/>
                      <a:pt x="444" y="30799"/>
                    </a:cubicBezTo>
                    <a:cubicBezTo>
                      <a:pt x="909" y="31053"/>
                      <a:pt x="1331" y="31264"/>
                      <a:pt x="1796" y="31475"/>
                    </a:cubicBezTo>
                    <a:cubicBezTo>
                      <a:pt x="4500" y="32870"/>
                      <a:pt x="7288" y="34052"/>
                      <a:pt x="10204" y="35066"/>
                    </a:cubicBezTo>
                    <a:cubicBezTo>
                      <a:pt x="10837" y="35278"/>
                      <a:pt x="11513" y="35447"/>
                      <a:pt x="12189" y="35658"/>
                    </a:cubicBezTo>
                    <a:lnTo>
                      <a:pt x="12696" y="35827"/>
                    </a:lnTo>
                    <a:lnTo>
                      <a:pt x="12654" y="35996"/>
                    </a:lnTo>
                    <a:cubicBezTo>
                      <a:pt x="12612" y="36165"/>
                      <a:pt x="12569" y="36334"/>
                      <a:pt x="12485" y="36587"/>
                    </a:cubicBezTo>
                    <a:cubicBezTo>
                      <a:pt x="11809" y="39502"/>
                      <a:pt x="11302" y="42502"/>
                      <a:pt x="10964" y="45502"/>
                    </a:cubicBezTo>
                    <a:cubicBezTo>
                      <a:pt x="10964" y="45755"/>
                      <a:pt x="10922" y="46051"/>
                      <a:pt x="10879" y="46262"/>
                    </a:cubicBezTo>
                    <a:cubicBezTo>
                      <a:pt x="10795" y="46980"/>
                      <a:pt x="10710" y="47699"/>
                      <a:pt x="10626" y="48459"/>
                    </a:cubicBezTo>
                    <a:cubicBezTo>
                      <a:pt x="10584" y="48882"/>
                      <a:pt x="10542" y="49304"/>
                      <a:pt x="10499" y="49769"/>
                    </a:cubicBezTo>
                    <a:cubicBezTo>
                      <a:pt x="10499" y="50022"/>
                      <a:pt x="10457" y="50276"/>
                      <a:pt x="10415" y="50529"/>
                    </a:cubicBezTo>
                    <a:cubicBezTo>
                      <a:pt x="10204" y="52642"/>
                      <a:pt x="9992" y="54796"/>
                      <a:pt x="9823" y="56909"/>
                    </a:cubicBezTo>
                    <a:cubicBezTo>
                      <a:pt x="9739" y="57796"/>
                      <a:pt x="9654" y="58641"/>
                      <a:pt x="9570" y="59486"/>
                    </a:cubicBezTo>
                    <a:cubicBezTo>
                      <a:pt x="9570" y="59739"/>
                      <a:pt x="9528" y="60035"/>
                      <a:pt x="9528" y="60288"/>
                    </a:cubicBezTo>
                    <a:cubicBezTo>
                      <a:pt x="9359" y="62654"/>
                      <a:pt x="9190" y="64894"/>
                      <a:pt x="9063" y="66710"/>
                    </a:cubicBezTo>
                    <a:cubicBezTo>
                      <a:pt x="9021" y="67386"/>
                      <a:pt x="8978" y="67978"/>
                      <a:pt x="8936" y="68569"/>
                    </a:cubicBezTo>
                    <a:cubicBezTo>
                      <a:pt x="8936" y="68823"/>
                      <a:pt x="8936" y="69076"/>
                      <a:pt x="8894" y="69287"/>
                    </a:cubicBezTo>
                    <a:cubicBezTo>
                      <a:pt x="8852" y="69837"/>
                      <a:pt x="8978" y="70555"/>
                      <a:pt x="9485" y="70766"/>
                    </a:cubicBezTo>
                    <a:lnTo>
                      <a:pt x="10373" y="71104"/>
                    </a:lnTo>
                    <a:cubicBezTo>
                      <a:pt x="16034" y="73005"/>
                      <a:pt x="21948" y="74104"/>
                      <a:pt x="27948" y="74315"/>
                    </a:cubicBezTo>
                    <a:cubicBezTo>
                      <a:pt x="29300" y="74399"/>
                      <a:pt x="30609" y="74399"/>
                      <a:pt x="31919" y="74399"/>
                    </a:cubicBezTo>
                    <a:lnTo>
                      <a:pt x="33186" y="74399"/>
                    </a:lnTo>
                    <a:cubicBezTo>
                      <a:pt x="38890" y="74230"/>
                      <a:pt x="44213" y="73639"/>
                      <a:pt x="49494" y="71442"/>
                    </a:cubicBezTo>
                    <a:lnTo>
                      <a:pt x="50043" y="71231"/>
                    </a:lnTo>
                    <a:cubicBezTo>
                      <a:pt x="50339" y="71104"/>
                      <a:pt x="51649" y="70639"/>
                      <a:pt x="51606" y="70175"/>
                    </a:cubicBezTo>
                    <a:lnTo>
                      <a:pt x="51480" y="68992"/>
                    </a:lnTo>
                    <a:cubicBezTo>
                      <a:pt x="51395" y="68358"/>
                      <a:pt x="51311" y="67640"/>
                      <a:pt x="51226" y="66837"/>
                    </a:cubicBezTo>
                    <a:cubicBezTo>
                      <a:pt x="51015" y="64978"/>
                      <a:pt x="50804" y="62781"/>
                      <a:pt x="50592" y="60457"/>
                    </a:cubicBezTo>
                    <a:cubicBezTo>
                      <a:pt x="50550" y="60204"/>
                      <a:pt x="50550" y="59950"/>
                      <a:pt x="50508" y="59697"/>
                    </a:cubicBezTo>
                    <a:cubicBezTo>
                      <a:pt x="50254" y="56909"/>
                      <a:pt x="50001" y="53909"/>
                      <a:pt x="49663" y="50952"/>
                    </a:cubicBezTo>
                    <a:cubicBezTo>
                      <a:pt x="49621" y="50656"/>
                      <a:pt x="49578" y="50402"/>
                      <a:pt x="49536" y="50107"/>
                    </a:cubicBezTo>
                    <a:cubicBezTo>
                      <a:pt x="49452" y="48966"/>
                      <a:pt x="49283" y="47783"/>
                      <a:pt x="49156" y="46685"/>
                    </a:cubicBezTo>
                    <a:cubicBezTo>
                      <a:pt x="49114" y="46389"/>
                      <a:pt x="49114" y="46093"/>
                      <a:pt x="49072" y="45840"/>
                    </a:cubicBezTo>
                    <a:cubicBezTo>
                      <a:pt x="48734" y="42798"/>
                      <a:pt x="48269" y="39798"/>
                      <a:pt x="47593" y="36841"/>
                    </a:cubicBezTo>
                    <a:lnTo>
                      <a:pt x="47762" y="36841"/>
                    </a:lnTo>
                    <a:cubicBezTo>
                      <a:pt x="47973" y="36841"/>
                      <a:pt x="48142" y="36756"/>
                      <a:pt x="48353" y="36714"/>
                    </a:cubicBezTo>
                    <a:cubicBezTo>
                      <a:pt x="51902" y="36123"/>
                      <a:pt x="55873" y="35235"/>
                      <a:pt x="58535" y="32954"/>
                    </a:cubicBezTo>
                    <a:cubicBezTo>
                      <a:pt x="56169" y="26701"/>
                      <a:pt x="54015" y="20280"/>
                      <a:pt x="51480" y="14111"/>
                    </a:cubicBezTo>
                    <a:cubicBezTo>
                      <a:pt x="49452" y="9126"/>
                      <a:pt x="45480" y="4394"/>
                      <a:pt x="40495" y="2155"/>
                    </a:cubicBezTo>
                    <a:cubicBezTo>
                      <a:pt x="39861" y="1860"/>
                      <a:pt x="39270" y="1606"/>
                      <a:pt x="38636" y="1437"/>
                    </a:cubicBezTo>
                    <a:cubicBezTo>
                      <a:pt x="38214" y="1268"/>
                      <a:pt x="37791" y="1141"/>
                      <a:pt x="37327" y="1015"/>
                    </a:cubicBezTo>
                    <a:cubicBezTo>
                      <a:pt x="37284" y="972"/>
                      <a:pt x="37242" y="972"/>
                      <a:pt x="37158" y="972"/>
                    </a:cubicBezTo>
                    <a:cubicBezTo>
                      <a:pt x="36017" y="634"/>
                      <a:pt x="34834" y="381"/>
                      <a:pt x="33609" y="212"/>
                    </a:cubicBezTo>
                    <a:cubicBezTo>
                      <a:pt x="33313" y="170"/>
                      <a:pt x="32975" y="170"/>
                      <a:pt x="32679" y="127"/>
                    </a:cubicBezTo>
                    <a:lnTo>
                      <a:pt x="32595" y="127"/>
                    </a:lnTo>
                    <a:cubicBezTo>
                      <a:pt x="32299" y="127"/>
                      <a:pt x="32003" y="43"/>
                      <a:pt x="31708" y="43"/>
                    </a:cubicBezTo>
                    <a:lnTo>
                      <a:pt x="30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7357360" y="1858405"/>
                <a:ext cx="242576" cy="224811"/>
              </a:xfrm>
              <a:custGeom>
                <a:avLst/>
                <a:gdLst/>
                <a:ahLst/>
                <a:cxnLst/>
                <a:rect l="l" t="t" r="r" b="b"/>
                <a:pathLst>
                  <a:path w="14365" h="13313" extrusionOk="0">
                    <a:moveTo>
                      <a:pt x="6681" y="0"/>
                    </a:moveTo>
                    <a:cubicBezTo>
                      <a:pt x="4440" y="0"/>
                      <a:pt x="2197" y="255"/>
                      <a:pt x="0" y="765"/>
                    </a:cubicBezTo>
                    <a:cubicBezTo>
                      <a:pt x="127" y="1019"/>
                      <a:pt x="296" y="1230"/>
                      <a:pt x="338" y="1357"/>
                    </a:cubicBezTo>
                    <a:cubicBezTo>
                      <a:pt x="1733" y="3976"/>
                      <a:pt x="3169" y="6553"/>
                      <a:pt x="4732" y="9046"/>
                    </a:cubicBezTo>
                    <a:cubicBezTo>
                      <a:pt x="5619" y="10482"/>
                      <a:pt x="6549" y="11919"/>
                      <a:pt x="7520" y="13313"/>
                    </a:cubicBezTo>
                    <a:cubicBezTo>
                      <a:pt x="10013" y="9341"/>
                      <a:pt x="12294" y="5243"/>
                      <a:pt x="14365" y="1019"/>
                    </a:cubicBezTo>
                    <a:cubicBezTo>
                      <a:pt x="11852" y="340"/>
                      <a:pt x="9267" y="0"/>
                      <a:pt x="6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7175441" y="2180820"/>
                <a:ext cx="78928" cy="283374"/>
              </a:xfrm>
              <a:custGeom>
                <a:avLst/>
                <a:gdLst/>
                <a:ahLst/>
                <a:cxnLst/>
                <a:rect l="l" t="t" r="r" b="b"/>
                <a:pathLst>
                  <a:path w="4674" h="16781" extrusionOk="0">
                    <a:moveTo>
                      <a:pt x="4507" y="0"/>
                    </a:moveTo>
                    <a:cubicBezTo>
                      <a:pt x="4457" y="0"/>
                      <a:pt x="4410" y="28"/>
                      <a:pt x="4394" y="92"/>
                    </a:cubicBezTo>
                    <a:cubicBezTo>
                      <a:pt x="2366" y="5458"/>
                      <a:pt x="887" y="10992"/>
                      <a:pt x="0" y="16611"/>
                    </a:cubicBezTo>
                    <a:lnTo>
                      <a:pt x="507" y="16780"/>
                    </a:lnTo>
                    <a:cubicBezTo>
                      <a:pt x="1606" y="11161"/>
                      <a:pt x="2958" y="5627"/>
                      <a:pt x="4647" y="177"/>
                    </a:cubicBezTo>
                    <a:cubicBezTo>
                      <a:pt x="4674" y="72"/>
                      <a:pt x="4587" y="0"/>
                      <a:pt x="4507" y="0"/>
                    </a:cubicBezTo>
                    <a:close/>
                  </a:path>
                </a:pathLst>
              </a:custGeom>
              <a:solidFill>
                <a:srgbClr val="51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7705815" y="2194819"/>
                <a:ext cx="80329" cy="285771"/>
              </a:xfrm>
              <a:custGeom>
                <a:avLst/>
                <a:gdLst/>
                <a:ahLst/>
                <a:cxnLst/>
                <a:rect l="l" t="t" r="r" b="b"/>
                <a:pathLst>
                  <a:path w="4757" h="16923" extrusionOk="0">
                    <a:moveTo>
                      <a:pt x="143" y="1"/>
                    </a:moveTo>
                    <a:cubicBezTo>
                      <a:pt x="70" y="1"/>
                      <a:pt x="1" y="55"/>
                      <a:pt x="25" y="150"/>
                    </a:cubicBezTo>
                    <a:cubicBezTo>
                      <a:pt x="1714" y="5643"/>
                      <a:pt x="3109" y="11262"/>
                      <a:pt x="4165" y="16923"/>
                    </a:cubicBezTo>
                    <a:cubicBezTo>
                      <a:pt x="4376" y="16881"/>
                      <a:pt x="4545" y="16881"/>
                      <a:pt x="4756" y="16838"/>
                    </a:cubicBezTo>
                    <a:cubicBezTo>
                      <a:pt x="3827" y="11093"/>
                      <a:pt x="2348" y="5516"/>
                      <a:pt x="278" y="108"/>
                    </a:cubicBezTo>
                    <a:cubicBezTo>
                      <a:pt x="260" y="34"/>
                      <a:pt x="200" y="1"/>
                      <a:pt x="143" y="1"/>
                    </a:cubicBezTo>
                    <a:close/>
                  </a:path>
                </a:pathLst>
              </a:custGeom>
              <a:solidFill>
                <a:srgbClr val="51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7121218" y="2985685"/>
                <a:ext cx="717713" cy="87911"/>
              </a:xfrm>
              <a:custGeom>
                <a:avLst/>
                <a:gdLst/>
                <a:ahLst/>
                <a:cxnLst/>
                <a:rect l="l" t="t" r="r" b="b"/>
                <a:pathLst>
                  <a:path w="42502" h="5206" extrusionOk="0">
                    <a:moveTo>
                      <a:pt x="127" y="0"/>
                    </a:moveTo>
                    <a:cubicBezTo>
                      <a:pt x="85" y="676"/>
                      <a:pt x="43" y="1268"/>
                      <a:pt x="0" y="1859"/>
                    </a:cubicBezTo>
                    <a:cubicBezTo>
                      <a:pt x="2366" y="3000"/>
                      <a:pt x="5535" y="3254"/>
                      <a:pt x="7858" y="3676"/>
                    </a:cubicBezTo>
                    <a:cubicBezTo>
                      <a:pt x="12337" y="4563"/>
                      <a:pt x="16857" y="5028"/>
                      <a:pt x="21420" y="5155"/>
                    </a:cubicBezTo>
                    <a:cubicBezTo>
                      <a:pt x="22538" y="5184"/>
                      <a:pt x="23717" y="5206"/>
                      <a:pt x="24933" y="5206"/>
                    </a:cubicBezTo>
                    <a:cubicBezTo>
                      <a:pt x="30704" y="5206"/>
                      <a:pt x="37338" y="4717"/>
                      <a:pt x="42502" y="2240"/>
                    </a:cubicBezTo>
                    <a:cubicBezTo>
                      <a:pt x="42417" y="1606"/>
                      <a:pt x="42333" y="888"/>
                      <a:pt x="42248" y="85"/>
                    </a:cubicBezTo>
                    <a:cubicBezTo>
                      <a:pt x="36430" y="2578"/>
                      <a:pt x="30004" y="3281"/>
                      <a:pt x="23635" y="3281"/>
                    </a:cubicBezTo>
                    <a:cubicBezTo>
                      <a:pt x="22881" y="3281"/>
                      <a:pt x="22129" y="3271"/>
                      <a:pt x="21378" y="3254"/>
                    </a:cubicBezTo>
                    <a:cubicBezTo>
                      <a:pt x="14449" y="3085"/>
                      <a:pt x="6802" y="2282"/>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7380191" y="1912695"/>
                <a:ext cx="201913" cy="158784"/>
              </a:xfrm>
              <a:custGeom>
                <a:avLst/>
                <a:gdLst/>
                <a:ahLst/>
                <a:cxnLst/>
                <a:rect l="l" t="t" r="r" b="b"/>
                <a:pathLst>
                  <a:path w="11957" h="9403" extrusionOk="0">
                    <a:moveTo>
                      <a:pt x="0" y="0"/>
                    </a:moveTo>
                    <a:lnTo>
                      <a:pt x="0" y="0"/>
                    </a:lnTo>
                    <a:cubicBezTo>
                      <a:pt x="452" y="575"/>
                      <a:pt x="5329" y="9403"/>
                      <a:pt x="5994" y="9403"/>
                    </a:cubicBezTo>
                    <a:cubicBezTo>
                      <a:pt x="6014" y="9403"/>
                      <a:pt x="6030" y="9395"/>
                      <a:pt x="6042" y="9380"/>
                    </a:cubicBezTo>
                    <a:cubicBezTo>
                      <a:pt x="8239" y="6549"/>
                      <a:pt x="10224" y="3592"/>
                      <a:pt x="11956" y="465"/>
                    </a:cubicBezTo>
                    <a:lnTo>
                      <a:pt x="11956" y="465"/>
                    </a:lnTo>
                    <a:cubicBezTo>
                      <a:pt x="10252" y="692"/>
                      <a:pt x="7715" y="1030"/>
                      <a:pt x="5308" y="1030"/>
                    </a:cubicBezTo>
                    <a:cubicBezTo>
                      <a:pt x="3241" y="1030"/>
                      <a:pt x="1269" y="781"/>
                      <a:pt x="0" y="0"/>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7339528" y="1870597"/>
                <a:ext cx="282529" cy="222785"/>
              </a:xfrm>
              <a:custGeom>
                <a:avLst/>
                <a:gdLst/>
                <a:ahLst/>
                <a:cxnLst/>
                <a:rect l="l" t="t" r="r" b="b"/>
                <a:pathLst>
                  <a:path w="16731" h="13193" extrusionOk="0">
                    <a:moveTo>
                      <a:pt x="1310" y="1"/>
                    </a:moveTo>
                    <a:lnTo>
                      <a:pt x="1099" y="43"/>
                    </a:lnTo>
                    <a:cubicBezTo>
                      <a:pt x="803" y="128"/>
                      <a:pt x="549" y="212"/>
                      <a:pt x="254" y="254"/>
                    </a:cubicBezTo>
                    <a:lnTo>
                      <a:pt x="0" y="339"/>
                    </a:lnTo>
                    <a:cubicBezTo>
                      <a:pt x="2113" y="4690"/>
                      <a:pt x="5535" y="8746"/>
                      <a:pt x="8112" y="12844"/>
                    </a:cubicBezTo>
                    <a:cubicBezTo>
                      <a:pt x="8260" y="13077"/>
                      <a:pt x="8492" y="13193"/>
                      <a:pt x="8724" y="13193"/>
                    </a:cubicBezTo>
                    <a:cubicBezTo>
                      <a:pt x="8957" y="13193"/>
                      <a:pt x="9189" y="13077"/>
                      <a:pt x="9337" y="12844"/>
                    </a:cubicBezTo>
                    <a:cubicBezTo>
                      <a:pt x="11661" y="8704"/>
                      <a:pt x="14111" y="4648"/>
                      <a:pt x="16730" y="719"/>
                    </a:cubicBezTo>
                    <a:cubicBezTo>
                      <a:pt x="16308" y="550"/>
                      <a:pt x="15843" y="423"/>
                      <a:pt x="15463" y="297"/>
                    </a:cubicBezTo>
                    <a:cubicBezTo>
                      <a:pt x="15378" y="297"/>
                      <a:pt x="15336" y="297"/>
                      <a:pt x="15294" y="254"/>
                    </a:cubicBezTo>
                    <a:cubicBezTo>
                      <a:pt x="12970" y="3803"/>
                      <a:pt x="10773" y="7394"/>
                      <a:pt x="8703" y="11112"/>
                    </a:cubicBezTo>
                    <a:cubicBezTo>
                      <a:pt x="6422" y="7394"/>
                      <a:pt x="4183" y="3254"/>
                      <a:pt x="1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7286318" y="1826185"/>
                <a:ext cx="397088" cy="378952"/>
              </a:xfrm>
              <a:custGeom>
                <a:avLst/>
                <a:gdLst/>
                <a:ahLst/>
                <a:cxnLst/>
                <a:rect l="l" t="t" r="r" b="b"/>
                <a:pathLst>
                  <a:path w="23515" h="22441" extrusionOk="0">
                    <a:moveTo>
                      <a:pt x="10939" y="1"/>
                    </a:moveTo>
                    <a:cubicBezTo>
                      <a:pt x="1555" y="1"/>
                      <a:pt x="1" y="12468"/>
                      <a:pt x="363" y="19952"/>
                    </a:cubicBezTo>
                    <a:cubicBezTo>
                      <a:pt x="381" y="20323"/>
                      <a:pt x="644" y="20490"/>
                      <a:pt x="932" y="20490"/>
                    </a:cubicBezTo>
                    <a:cubicBezTo>
                      <a:pt x="1302" y="20490"/>
                      <a:pt x="1715" y="20216"/>
                      <a:pt x="1715" y="19741"/>
                    </a:cubicBezTo>
                    <a:cubicBezTo>
                      <a:pt x="1485" y="13269"/>
                      <a:pt x="2817" y="1519"/>
                      <a:pt x="10748" y="1519"/>
                    </a:cubicBezTo>
                    <a:cubicBezTo>
                      <a:pt x="11566" y="1519"/>
                      <a:pt x="12454" y="1644"/>
                      <a:pt x="13417" y="1913"/>
                    </a:cubicBezTo>
                    <a:cubicBezTo>
                      <a:pt x="22416" y="4405"/>
                      <a:pt x="20980" y="14925"/>
                      <a:pt x="20684" y="21980"/>
                    </a:cubicBezTo>
                    <a:cubicBezTo>
                      <a:pt x="20684" y="22243"/>
                      <a:pt x="20929" y="22440"/>
                      <a:pt x="21145" y="22440"/>
                    </a:cubicBezTo>
                    <a:cubicBezTo>
                      <a:pt x="21276" y="22440"/>
                      <a:pt x="21397" y="22367"/>
                      <a:pt x="21444" y="22192"/>
                    </a:cubicBezTo>
                    <a:cubicBezTo>
                      <a:pt x="23515" y="14334"/>
                      <a:pt x="22796" y="1406"/>
                      <a:pt x="12403" y="96"/>
                    </a:cubicBezTo>
                    <a:cubicBezTo>
                      <a:pt x="11895" y="32"/>
                      <a:pt x="11408" y="1"/>
                      <a:pt x="1093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7243325" y="2149175"/>
                <a:ext cx="134029" cy="112296"/>
              </a:xfrm>
              <a:custGeom>
                <a:avLst/>
                <a:gdLst/>
                <a:ahLst/>
                <a:cxnLst/>
                <a:rect l="l" t="t" r="r" b="b"/>
                <a:pathLst>
                  <a:path w="7937" h="6650" extrusionOk="0">
                    <a:moveTo>
                      <a:pt x="3580" y="0"/>
                    </a:moveTo>
                    <a:cubicBezTo>
                      <a:pt x="1921" y="0"/>
                      <a:pt x="483" y="1250"/>
                      <a:pt x="247" y="2938"/>
                    </a:cubicBezTo>
                    <a:cubicBezTo>
                      <a:pt x="1" y="5063"/>
                      <a:pt x="1730" y="6649"/>
                      <a:pt x="3586" y="6649"/>
                    </a:cubicBezTo>
                    <a:cubicBezTo>
                      <a:pt x="4276" y="6649"/>
                      <a:pt x="4983" y="6430"/>
                      <a:pt x="5613" y="5937"/>
                    </a:cubicBezTo>
                    <a:cubicBezTo>
                      <a:pt x="7936" y="4121"/>
                      <a:pt x="6880" y="361"/>
                      <a:pt x="3965" y="23"/>
                    </a:cubicBezTo>
                    <a:cubicBezTo>
                      <a:pt x="3836" y="8"/>
                      <a:pt x="3707" y="0"/>
                      <a:pt x="358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7258810" y="2164204"/>
                <a:ext cx="98567" cy="82406"/>
              </a:xfrm>
              <a:custGeom>
                <a:avLst/>
                <a:gdLst/>
                <a:ahLst/>
                <a:cxnLst/>
                <a:rect l="l" t="t" r="r" b="b"/>
                <a:pathLst>
                  <a:path w="5837" h="4880" extrusionOk="0">
                    <a:moveTo>
                      <a:pt x="2624" y="1"/>
                    </a:moveTo>
                    <a:cubicBezTo>
                      <a:pt x="1431" y="1"/>
                      <a:pt x="374" y="922"/>
                      <a:pt x="217" y="2132"/>
                    </a:cubicBezTo>
                    <a:cubicBezTo>
                      <a:pt x="1" y="3710"/>
                      <a:pt x="1279" y="4879"/>
                      <a:pt x="2658" y="4879"/>
                    </a:cubicBezTo>
                    <a:cubicBezTo>
                      <a:pt x="3163" y="4879"/>
                      <a:pt x="3682" y="4723"/>
                      <a:pt x="4146" y="4372"/>
                    </a:cubicBezTo>
                    <a:cubicBezTo>
                      <a:pt x="5836" y="3020"/>
                      <a:pt x="5076" y="273"/>
                      <a:pt x="2921" y="20"/>
                    </a:cubicBezTo>
                    <a:cubicBezTo>
                      <a:pt x="2822" y="7"/>
                      <a:pt x="2722" y="1"/>
                      <a:pt x="262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274684" y="2177967"/>
                <a:ext cx="64861" cy="54645"/>
              </a:xfrm>
              <a:custGeom>
                <a:avLst/>
                <a:gdLst/>
                <a:ahLst/>
                <a:cxnLst/>
                <a:rect l="l" t="t" r="r" b="b"/>
                <a:pathLst>
                  <a:path w="3841" h="3236" extrusionOk="0">
                    <a:moveTo>
                      <a:pt x="1738" y="0"/>
                    </a:moveTo>
                    <a:cubicBezTo>
                      <a:pt x="916" y="0"/>
                      <a:pt x="202" y="610"/>
                      <a:pt x="122" y="1444"/>
                    </a:cubicBezTo>
                    <a:cubicBezTo>
                      <a:pt x="0" y="2484"/>
                      <a:pt x="807" y="3235"/>
                      <a:pt x="1695" y="3235"/>
                    </a:cubicBezTo>
                    <a:cubicBezTo>
                      <a:pt x="2033" y="3235"/>
                      <a:pt x="2384" y="3126"/>
                      <a:pt x="2699" y="2881"/>
                    </a:cubicBezTo>
                    <a:cubicBezTo>
                      <a:pt x="3840" y="1993"/>
                      <a:pt x="3333" y="177"/>
                      <a:pt x="1897" y="8"/>
                    </a:cubicBezTo>
                    <a:cubicBezTo>
                      <a:pt x="1844" y="3"/>
                      <a:pt x="1791" y="0"/>
                      <a:pt x="173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441540" y="2182610"/>
                <a:ext cx="276112" cy="343220"/>
              </a:xfrm>
              <a:custGeom>
                <a:avLst/>
                <a:gdLst/>
                <a:ahLst/>
                <a:cxnLst/>
                <a:rect l="l" t="t" r="r" b="b"/>
                <a:pathLst>
                  <a:path w="16351" h="20325" extrusionOk="0">
                    <a:moveTo>
                      <a:pt x="10145" y="1"/>
                    </a:moveTo>
                    <a:cubicBezTo>
                      <a:pt x="8748" y="1"/>
                      <a:pt x="7392" y="587"/>
                      <a:pt x="6127" y="1761"/>
                    </a:cubicBezTo>
                    <a:cubicBezTo>
                      <a:pt x="4648" y="3155"/>
                      <a:pt x="3507" y="4845"/>
                      <a:pt x="2704" y="6746"/>
                    </a:cubicBezTo>
                    <a:cubicBezTo>
                      <a:pt x="1691" y="9112"/>
                      <a:pt x="972" y="11604"/>
                      <a:pt x="550" y="14182"/>
                    </a:cubicBezTo>
                    <a:lnTo>
                      <a:pt x="465" y="14477"/>
                    </a:lnTo>
                    <a:cubicBezTo>
                      <a:pt x="85" y="16547"/>
                      <a:pt x="1" y="16759"/>
                      <a:pt x="2197" y="17561"/>
                    </a:cubicBezTo>
                    <a:cubicBezTo>
                      <a:pt x="2250" y="17579"/>
                      <a:pt x="2303" y="17587"/>
                      <a:pt x="2355" y="17587"/>
                    </a:cubicBezTo>
                    <a:cubicBezTo>
                      <a:pt x="2551" y="17587"/>
                      <a:pt x="2731" y="17466"/>
                      <a:pt x="2831" y="17266"/>
                    </a:cubicBezTo>
                    <a:cubicBezTo>
                      <a:pt x="2916" y="17012"/>
                      <a:pt x="2789" y="16716"/>
                      <a:pt x="2535" y="16632"/>
                    </a:cubicBezTo>
                    <a:cubicBezTo>
                      <a:pt x="930" y="15998"/>
                      <a:pt x="1479" y="14139"/>
                      <a:pt x="1944" y="12618"/>
                    </a:cubicBezTo>
                    <a:cubicBezTo>
                      <a:pt x="1986" y="12365"/>
                      <a:pt x="2071" y="12111"/>
                      <a:pt x="2113" y="11858"/>
                    </a:cubicBezTo>
                    <a:cubicBezTo>
                      <a:pt x="2493" y="10379"/>
                      <a:pt x="2958" y="8901"/>
                      <a:pt x="3592" y="7464"/>
                    </a:cubicBezTo>
                    <a:cubicBezTo>
                      <a:pt x="4822" y="4551"/>
                      <a:pt x="6970" y="1160"/>
                      <a:pt x="10188" y="1160"/>
                    </a:cubicBezTo>
                    <a:cubicBezTo>
                      <a:pt x="10284" y="1160"/>
                      <a:pt x="10380" y="1163"/>
                      <a:pt x="10478" y="1169"/>
                    </a:cubicBezTo>
                    <a:cubicBezTo>
                      <a:pt x="11534" y="1211"/>
                      <a:pt x="12548" y="1718"/>
                      <a:pt x="13224" y="2521"/>
                    </a:cubicBezTo>
                    <a:cubicBezTo>
                      <a:pt x="14914" y="4591"/>
                      <a:pt x="15125" y="8520"/>
                      <a:pt x="14787" y="11266"/>
                    </a:cubicBezTo>
                    <a:cubicBezTo>
                      <a:pt x="14618" y="12618"/>
                      <a:pt x="14365" y="14097"/>
                      <a:pt x="13985" y="15829"/>
                    </a:cubicBezTo>
                    <a:cubicBezTo>
                      <a:pt x="13942" y="16040"/>
                      <a:pt x="13900" y="16336"/>
                      <a:pt x="13858" y="16632"/>
                    </a:cubicBezTo>
                    <a:cubicBezTo>
                      <a:pt x="13731" y="17392"/>
                      <a:pt x="13604" y="18364"/>
                      <a:pt x="13309" y="18702"/>
                    </a:cubicBezTo>
                    <a:cubicBezTo>
                      <a:pt x="13023" y="19066"/>
                      <a:pt x="12658" y="19174"/>
                      <a:pt x="12252" y="19174"/>
                    </a:cubicBezTo>
                    <a:cubicBezTo>
                      <a:pt x="11997" y="19174"/>
                      <a:pt x="11727" y="19131"/>
                      <a:pt x="11450" y="19082"/>
                    </a:cubicBezTo>
                    <a:lnTo>
                      <a:pt x="10943" y="19040"/>
                    </a:lnTo>
                    <a:cubicBezTo>
                      <a:pt x="10921" y="19034"/>
                      <a:pt x="10899" y="19032"/>
                      <a:pt x="10878" y="19032"/>
                    </a:cubicBezTo>
                    <a:cubicBezTo>
                      <a:pt x="10742" y="19032"/>
                      <a:pt x="10642" y="19147"/>
                      <a:pt x="10605" y="19294"/>
                    </a:cubicBezTo>
                    <a:cubicBezTo>
                      <a:pt x="10563" y="19463"/>
                      <a:pt x="10647" y="19589"/>
                      <a:pt x="10774" y="19674"/>
                    </a:cubicBezTo>
                    <a:cubicBezTo>
                      <a:pt x="11027" y="19758"/>
                      <a:pt x="11239" y="19843"/>
                      <a:pt x="11408" y="19885"/>
                    </a:cubicBezTo>
                    <a:cubicBezTo>
                      <a:pt x="11830" y="20096"/>
                      <a:pt x="12295" y="20223"/>
                      <a:pt x="12759" y="20307"/>
                    </a:cubicBezTo>
                    <a:cubicBezTo>
                      <a:pt x="12827" y="20319"/>
                      <a:pt x="12892" y="20324"/>
                      <a:pt x="12955" y="20324"/>
                    </a:cubicBezTo>
                    <a:cubicBezTo>
                      <a:pt x="13126" y="20324"/>
                      <a:pt x="13281" y="20285"/>
                      <a:pt x="13435" y="20223"/>
                    </a:cubicBezTo>
                    <a:cubicBezTo>
                      <a:pt x="13858" y="19969"/>
                      <a:pt x="14111" y="19589"/>
                      <a:pt x="14238" y="19125"/>
                    </a:cubicBezTo>
                    <a:cubicBezTo>
                      <a:pt x="14956" y="16590"/>
                      <a:pt x="15506" y="14013"/>
                      <a:pt x="15801" y="11435"/>
                    </a:cubicBezTo>
                    <a:cubicBezTo>
                      <a:pt x="16351" y="6999"/>
                      <a:pt x="15632" y="1423"/>
                      <a:pt x="11703" y="240"/>
                    </a:cubicBezTo>
                    <a:cubicBezTo>
                      <a:pt x="11180" y="80"/>
                      <a:pt x="10660" y="1"/>
                      <a:pt x="10145"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91763" y="2476082"/>
                <a:ext cx="53699" cy="63882"/>
              </a:xfrm>
              <a:custGeom>
                <a:avLst/>
                <a:gdLst/>
                <a:ahLst/>
                <a:cxnLst/>
                <a:rect l="l" t="t" r="r" b="b"/>
                <a:pathLst>
                  <a:path w="3180" h="3783" extrusionOk="0">
                    <a:moveTo>
                      <a:pt x="2364" y="0"/>
                    </a:moveTo>
                    <a:cubicBezTo>
                      <a:pt x="2273" y="0"/>
                      <a:pt x="2179" y="18"/>
                      <a:pt x="2089" y="56"/>
                    </a:cubicBezTo>
                    <a:cubicBezTo>
                      <a:pt x="1104" y="425"/>
                      <a:pt x="0" y="3782"/>
                      <a:pt x="1485" y="3782"/>
                    </a:cubicBezTo>
                    <a:cubicBezTo>
                      <a:pt x="1529" y="3782"/>
                      <a:pt x="1576" y="3780"/>
                      <a:pt x="1624" y="3773"/>
                    </a:cubicBezTo>
                    <a:cubicBezTo>
                      <a:pt x="2807" y="3604"/>
                      <a:pt x="3145" y="1830"/>
                      <a:pt x="3145" y="858"/>
                    </a:cubicBezTo>
                    <a:cubicBezTo>
                      <a:pt x="3180" y="372"/>
                      <a:pt x="2787" y="0"/>
                      <a:pt x="2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469757" y="2433275"/>
                <a:ext cx="53716" cy="63882"/>
              </a:xfrm>
              <a:custGeom>
                <a:avLst/>
                <a:gdLst/>
                <a:ahLst/>
                <a:cxnLst/>
                <a:rect l="l" t="t" r="r" b="b"/>
                <a:pathLst>
                  <a:path w="3181" h="3783" extrusionOk="0">
                    <a:moveTo>
                      <a:pt x="2365" y="1"/>
                    </a:moveTo>
                    <a:cubicBezTo>
                      <a:pt x="2273" y="1"/>
                      <a:pt x="2180" y="18"/>
                      <a:pt x="2090" y="56"/>
                    </a:cubicBezTo>
                    <a:cubicBezTo>
                      <a:pt x="1105" y="425"/>
                      <a:pt x="1" y="3783"/>
                      <a:pt x="1486" y="3783"/>
                    </a:cubicBezTo>
                    <a:cubicBezTo>
                      <a:pt x="1530" y="3783"/>
                      <a:pt x="1576" y="3780"/>
                      <a:pt x="1625" y="3774"/>
                    </a:cubicBezTo>
                    <a:cubicBezTo>
                      <a:pt x="2808" y="3605"/>
                      <a:pt x="3146" y="1830"/>
                      <a:pt x="3146" y="858"/>
                    </a:cubicBezTo>
                    <a:cubicBezTo>
                      <a:pt x="3181" y="372"/>
                      <a:pt x="2787" y="1"/>
                      <a:pt x="2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412201" y="1777150"/>
                <a:ext cx="139949" cy="155121"/>
              </a:xfrm>
              <a:custGeom>
                <a:avLst/>
                <a:gdLst/>
                <a:ahLst/>
                <a:cxnLst/>
                <a:rect l="l" t="t" r="r" b="b"/>
                <a:pathLst>
                  <a:path w="8831" h="8450" extrusionOk="0">
                    <a:moveTo>
                      <a:pt x="0" y="0"/>
                    </a:moveTo>
                    <a:lnTo>
                      <a:pt x="0" y="8450"/>
                    </a:lnTo>
                    <a:lnTo>
                      <a:pt x="8830" y="8450"/>
                    </a:lnTo>
                    <a:lnTo>
                      <a:pt x="8830" y="0"/>
                    </a:ln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7160446" y="1167677"/>
                <a:ext cx="592161" cy="619214"/>
              </a:xfrm>
              <a:custGeom>
                <a:avLst/>
                <a:gdLst/>
                <a:ahLst/>
                <a:cxnLst/>
                <a:rect l="l" t="t" r="r" b="b"/>
                <a:pathLst>
                  <a:path w="35067" h="36669" extrusionOk="0">
                    <a:moveTo>
                      <a:pt x="17325" y="0"/>
                    </a:moveTo>
                    <a:cubicBezTo>
                      <a:pt x="17085" y="0"/>
                      <a:pt x="16845" y="4"/>
                      <a:pt x="16604" y="13"/>
                    </a:cubicBezTo>
                    <a:cubicBezTo>
                      <a:pt x="13605" y="13"/>
                      <a:pt x="10647" y="689"/>
                      <a:pt x="7986" y="1998"/>
                    </a:cubicBezTo>
                    <a:cubicBezTo>
                      <a:pt x="5324" y="3266"/>
                      <a:pt x="3170" y="5420"/>
                      <a:pt x="1860" y="8040"/>
                    </a:cubicBezTo>
                    <a:cubicBezTo>
                      <a:pt x="1142" y="9730"/>
                      <a:pt x="719" y="11504"/>
                      <a:pt x="592" y="13321"/>
                    </a:cubicBezTo>
                    <a:cubicBezTo>
                      <a:pt x="1" y="18982"/>
                      <a:pt x="888" y="24897"/>
                      <a:pt x="3761" y="29882"/>
                    </a:cubicBezTo>
                    <a:cubicBezTo>
                      <a:pt x="4226" y="30769"/>
                      <a:pt x="4859" y="31572"/>
                      <a:pt x="5620" y="32290"/>
                    </a:cubicBezTo>
                    <a:cubicBezTo>
                      <a:pt x="6507" y="32966"/>
                      <a:pt x="7521" y="33515"/>
                      <a:pt x="8577" y="33938"/>
                    </a:cubicBezTo>
                    <a:cubicBezTo>
                      <a:pt x="10690" y="34867"/>
                      <a:pt x="12887" y="35923"/>
                      <a:pt x="15210" y="36430"/>
                    </a:cubicBezTo>
                    <a:cubicBezTo>
                      <a:pt x="16185" y="36593"/>
                      <a:pt x="17160" y="36669"/>
                      <a:pt x="18147" y="36669"/>
                    </a:cubicBezTo>
                    <a:cubicBezTo>
                      <a:pt x="18699" y="36669"/>
                      <a:pt x="19254" y="36645"/>
                      <a:pt x="19815" y="36599"/>
                    </a:cubicBezTo>
                    <a:cubicBezTo>
                      <a:pt x="23744" y="36557"/>
                      <a:pt x="27462" y="34952"/>
                      <a:pt x="30208" y="32163"/>
                    </a:cubicBezTo>
                    <a:cubicBezTo>
                      <a:pt x="32912" y="29248"/>
                      <a:pt x="34179" y="25361"/>
                      <a:pt x="34729" y="21517"/>
                    </a:cubicBezTo>
                    <a:cubicBezTo>
                      <a:pt x="34982" y="19531"/>
                      <a:pt x="35067" y="17503"/>
                      <a:pt x="34982" y="15518"/>
                    </a:cubicBezTo>
                    <a:cubicBezTo>
                      <a:pt x="34940" y="13743"/>
                      <a:pt x="34644" y="12011"/>
                      <a:pt x="34095" y="10321"/>
                    </a:cubicBezTo>
                    <a:cubicBezTo>
                      <a:pt x="32785" y="6941"/>
                      <a:pt x="30335" y="4153"/>
                      <a:pt x="27166" y="2463"/>
                    </a:cubicBezTo>
                    <a:cubicBezTo>
                      <a:pt x="24126" y="844"/>
                      <a:pt x="20754"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7162658" y="1255909"/>
                <a:ext cx="599288" cy="611649"/>
              </a:xfrm>
              <a:custGeom>
                <a:avLst/>
                <a:gdLst/>
                <a:ahLst/>
                <a:cxnLst/>
                <a:rect l="l" t="t" r="r" b="b"/>
                <a:pathLst>
                  <a:path w="35489" h="36221" extrusionOk="0">
                    <a:moveTo>
                      <a:pt x="18898" y="0"/>
                    </a:moveTo>
                    <a:cubicBezTo>
                      <a:pt x="15754" y="0"/>
                      <a:pt x="12618" y="520"/>
                      <a:pt x="9798" y="1843"/>
                    </a:cubicBezTo>
                    <a:cubicBezTo>
                      <a:pt x="6630" y="3364"/>
                      <a:pt x="2954" y="6406"/>
                      <a:pt x="3039" y="10166"/>
                    </a:cubicBezTo>
                    <a:cubicBezTo>
                      <a:pt x="3081" y="12912"/>
                      <a:pt x="3334" y="15700"/>
                      <a:pt x="3715" y="18446"/>
                    </a:cubicBezTo>
                    <a:cubicBezTo>
                      <a:pt x="3461" y="18277"/>
                      <a:pt x="3208" y="18108"/>
                      <a:pt x="2954" y="18024"/>
                    </a:cubicBezTo>
                    <a:cubicBezTo>
                      <a:pt x="2666" y="17905"/>
                      <a:pt x="2402" y="17851"/>
                      <a:pt x="2161" y="17851"/>
                    </a:cubicBezTo>
                    <a:cubicBezTo>
                      <a:pt x="529" y="17851"/>
                      <a:pt x="0" y="20332"/>
                      <a:pt x="884" y="21657"/>
                    </a:cubicBezTo>
                    <a:cubicBezTo>
                      <a:pt x="1339" y="22355"/>
                      <a:pt x="2361" y="23010"/>
                      <a:pt x="3292" y="23010"/>
                    </a:cubicBezTo>
                    <a:cubicBezTo>
                      <a:pt x="3657" y="23010"/>
                      <a:pt x="4009" y="22909"/>
                      <a:pt x="4306" y="22671"/>
                    </a:cubicBezTo>
                    <a:lnTo>
                      <a:pt x="4306" y="22629"/>
                    </a:lnTo>
                    <a:cubicBezTo>
                      <a:pt x="4433" y="23432"/>
                      <a:pt x="4559" y="24234"/>
                      <a:pt x="4728" y="24995"/>
                    </a:cubicBezTo>
                    <a:cubicBezTo>
                      <a:pt x="5489" y="29558"/>
                      <a:pt x="8108" y="33360"/>
                      <a:pt x="12544" y="35008"/>
                    </a:cubicBezTo>
                    <a:cubicBezTo>
                      <a:pt x="14552" y="35763"/>
                      <a:pt x="16945" y="36221"/>
                      <a:pt x="19324" y="36221"/>
                    </a:cubicBezTo>
                    <a:cubicBezTo>
                      <a:pt x="22402" y="36221"/>
                      <a:pt x="25458" y="35454"/>
                      <a:pt x="27627" y="33571"/>
                    </a:cubicBezTo>
                    <a:cubicBezTo>
                      <a:pt x="30415" y="31205"/>
                      <a:pt x="31218" y="27910"/>
                      <a:pt x="31471" y="24446"/>
                    </a:cubicBezTo>
                    <a:cubicBezTo>
                      <a:pt x="31514" y="23981"/>
                      <a:pt x="31556" y="23432"/>
                      <a:pt x="31598" y="22925"/>
                    </a:cubicBezTo>
                    <a:cubicBezTo>
                      <a:pt x="31784" y="22991"/>
                      <a:pt x="31979" y="23022"/>
                      <a:pt x="32179" y="23022"/>
                    </a:cubicBezTo>
                    <a:cubicBezTo>
                      <a:pt x="33119" y="23022"/>
                      <a:pt x="34152" y="22354"/>
                      <a:pt x="34640" y="21657"/>
                    </a:cubicBezTo>
                    <a:cubicBezTo>
                      <a:pt x="35488" y="20367"/>
                      <a:pt x="34984" y="17853"/>
                      <a:pt x="33353" y="17853"/>
                    </a:cubicBezTo>
                    <a:cubicBezTo>
                      <a:pt x="33116" y="17853"/>
                      <a:pt x="32854" y="17906"/>
                      <a:pt x="32570" y="18024"/>
                    </a:cubicBezTo>
                    <a:cubicBezTo>
                      <a:pt x="32401" y="18066"/>
                      <a:pt x="32274" y="18151"/>
                      <a:pt x="32105" y="18235"/>
                    </a:cubicBezTo>
                    <a:cubicBezTo>
                      <a:pt x="32654" y="12870"/>
                      <a:pt x="32739" y="6955"/>
                      <a:pt x="29274" y="3237"/>
                    </a:cubicBezTo>
                    <a:cubicBezTo>
                      <a:pt x="27162" y="1040"/>
                      <a:pt x="23951" y="280"/>
                      <a:pt x="20909" y="69"/>
                    </a:cubicBezTo>
                    <a:cubicBezTo>
                      <a:pt x="20241" y="24"/>
                      <a:pt x="19569" y="0"/>
                      <a:pt x="18898" y="0"/>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7094099" y="1097158"/>
                <a:ext cx="562914" cy="359464"/>
              </a:xfrm>
              <a:custGeom>
                <a:avLst/>
                <a:gdLst/>
                <a:ahLst/>
                <a:cxnLst/>
                <a:rect l="l" t="t" r="r" b="b"/>
                <a:pathLst>
                  <a:path w="33335" h="21287" extrusionOk="0">
                    <a:moveTo>
                      <a:pt x="22787" y="0"/>
                    </a:moveTo>
                    <a:cubicBezTo>
                      <a:pt x="21469" y="0"/>
                      <a:pt x="20150" y="162"/>
                      <a:pt x="18843" y="471"/>
                    </a:cubicBezTo>
                    <a:cubicBezTo>
                      <a:pt x="17449" y="809"/>
                      <a:pt x="16097" y="1400"/>
                      <a:pt x="14914" y="2287"/>
                    </a:cubicBezTo>
                    <a:cubicBezTo>
                      <a:pt x="13729" y="1852"/>
                      <a:pt x="12474" y="1638"/>
                      <a:pt x="11213" y="1638"/>
                    </a:cubicBezTo>
                    <a:cubicBezTo>
                      <a:pt x="10273" y="1638"/>
                      <a:pt x="9329" y="1757"/>
                      <a:pt x="8408" y="1992"/>
                    </a:cubicBezTo>
                    <a:cubicBezTo>
                      <a:pt x="6254" y="2541"/>
                      <a:pt x="4352" y="3808"/>
                      <a:pt x="3001" y="5583"/>
                    </a:cubicBezTo>
                    <a:cubicBezTo>
                      <a:pt x="2325" y="6470"/>
                      <a:pt x="1902" y="7526"/>
                      <a:pt x="1818" y="8625"/>
                    </a:cubicBezTo>
                    <a:cubicBezTo>
                      <a:pt x="1775" y="9132"/>
                      <a:pt x="1944" y="9639"/>
                      <a:pt x="2240" y="10019"/>
                    </a:cubicBezTo>
                    <a:cubicBezTo>
                      <a:pt x="2519" y="10326"/>
                      <a:pt x="2927" y="10485"/>
                      <a:pt x="3330" y="10485"/>
                    </a:cubicBezTo>
                    <a:cubicBezTo>
                      <a:pt x="3537" y="10485"/>
                      <a:pt x="3743" y="10443"/>
                      <a:pt x="3930" y="10357"/>
                    </a:cubicBezTo>
                    <a:lnTo>
                      <a:pt x="3930" y="10357"/>
                    </a:lnTo>
                    <a:cubicBezTo>
                      <a:pt x="2916" y="10948"/>
                      <a:pt x="2029" y="11666"/>
                      <a:pt x="1226" y="12511"/>
                    </a:cubicBezTo>
                    <a:cubicBezTo>
                      <a:pt x="381" y="13356"/>
                      <a:pt x="1" y="14539"/>
                      <a:pt x="170" y="15722"/>
                    </a:cubicBezTo>
                    <a:cubicBezTo>
                      <a:pt x="423" y="16905"/>
                      <a:pt x="1268" y="17877"/>
                      <a:pt x="2409" y="18384"/>
                    </a:cubicBezTo>
                    <a:cubicBezTo>
                      <a:pt x="3270" y="18703"/>
                      <a:pt x="4180" y="18853"/>
                      <a:pt x="5101" y="18853"/>
                    </a:cubicBezTo>
                    <a:cubicBezTo>
                      <a:pt x="5400" y="18853"/>
                      <a:pt x="5700" y="18837"/>
                      <a:pt x="6000" y="18806"/>
                    </a:cubicBezTo>
                    <a:lnTo>
                      <a:pt x="6000" y="18806"/>
                    </a:lnTo>
                    <a:cubicBezTo>
                      <a:pt x="5789" y="19651"/>
                      <a:pt x="6169" y="20496"/>
                      <a:pt x="6930" y="20877"/>
                    </a:cubicBezTo>
                    <a:cubicBezTo>
                      <a:pt x="7515" y="21169"/>
                      <a:pt x="8151" y="21287"/>
                      <a:pt x="8778" y="21287"/>
                    </a:cubicBezTo>
                    <a:cubicBezTo>
                      <a:pt x="8966" y="21287"/>
                      <a:pt x="9153" y="21276"/>
                      <a:pt x="9338" y="21257"/>
                    </a:cubicBezTo>
                    <a:cubicBezTo>
                      <a:pt x="11450" y="21130"/>
                      <a:pt x="13731" y="20412"/>
                      <a:pt x="14830" y="18595"/>
                    </a:cubicBezTo>
                    <a:lnTo>
                      <a:pt x="14830" y="18595"/>
                    </a:lnTo>
                    <a:cubicBezTo>
                      <a:pt x="14703" y="19102"/>
                      <a:pt x="14788" y="19651"/>
                      <a:pt x="15083" y="20074"/>
                    </a:cubicBezTo>
                    <a:cubicBezTo>
                      <a:pt x="15412" y="20370"/>
                      <a:pt x="15844" y="20538"/>
                      <a:pt x="16298" y="20538"/>
                    </a:cubicBezTo>
                    <a:cubicBezTo>
                      <a:pt x="16427" y="20538"/>
                      <a:pt x="16558" y="20524"/>
                      <a:pt x="16689" y="20496"/>
                    </a:cubicBezTo>
                    <a:cubicBezTo>
                      <a:pt x="18632" y="20327"/>
                      <a:pt x="20407" y="19440"/>
                      <a:pt x="21674" y="17961"/>
                    </a:cubicBezTo>
                    <a:lnTo>
                      <a:pt x="21674" y="17961"/>
                    </a:lnTo>
                    <a:cubicBezTo>
                      <a:pt x="21505" y="18553"/>
                      <a:pt x="21801" y="19144"/>
                      <a:pt x="22350" y="19356"/>
                    </a:cubicBezTo>
                    <a:cubicBezTo>
                      <a:pt x="22609" y="19435"/>
                      <a:pt x="22887" y="19477"/>
                      <a:pt x="23167" y="19477"/>
                    </a:cubicBezTo>
                    <a:cubicBezTo>
                      <a:pt x="23479" y="19477"/>
                      <a:pt x="23792" y="19425"/>
                      <a:pt x="24082" y="19313"/>
                    </a:cubicBezTo>
                    <a:cubicBezTo>
                      <a:pt x="26321" y="18637"/>
                      <a:pt x="28222" y="17116"/>
                      <a:pt x="29405" y="15089"/>
                    </a:cubicBezTo>
                    <a:cubicBezTo>
                      <a:pt x="30377" y="13483"/>
                      <a:pt x="31856" y="12765"/>
                      <a:pt x="32658" y="11117"/>
                    </a:cubicBezTo>
                    <a:cubicBezTo>
                      <a:pt x="33123" y="10061"/>
                      <a:pt x="33334" y="8920"/>
                      <a:pt x="33292" y="7822"/>
                    </a:cubicBezTo>
                    <a:cubicBezTo>
                      <a:pt x="33292" y="7061"/>
                      <a:pt x="33208" y="6301"/>
                      <a:pt x="32954" y="5583"/>
                    </a:cubicBezTo>
                    <a:cubicBezTo>
                      <a:pt x="32701" y="4907"/>
                      <a:pt x="32321" y="4315"/>
                      <a:pt x="31856" y="3766"/>
                    </a:cubicBezTo>
                    <a:cubicBezTo>
                      <a:pt x="30293" y="1992"/>
                      <a:pt x="28180" y="766"/>
                      <a:pt x="25857" y="302"/>
                    </a:cubicBezTo>
                    <a:cubicBezTo>
                      <a:pt x="24839" y="98"/>
                      <a:pt x="23814" y="0"/>
                      <a:pt x="2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7598500" y="1181608"/>
                <a:ext cx="181936" cy="284218"/>
              </a:xfrm>
              <a:custGeom>
                <a:avLst/>
                <a:gdLst/>
                <a:ahLst/>
                <a:cxnLst/>
                <a:rect l="l" t="t" r="r" b="b"/>
                <a:pathLst>
                  <a:path w="10774" h="16831" extrusionOk="0">
                    <a:moveTo>
                      <a:pt x="3390" y="1"/>
                    </a:moveTo>
                    <a:cubicBezTo>
                      <a:pt x="3232" y="1"/>
                      <a:pt x="3074" y="11"/>
                      <a:pt x="2915" y="33"/>
                    </a:cubicBezTo>
                    <a:cubicBezTo>
                      <a:pt x="2113" y="159"/>
                      <a:pt x="1394" y="624"/>
                      <a:pt x="930" y="1300"/>
                    </a:cubicBezTo>
                    <a:cubicBezTo>
                      <a:pt x="0" y="2610"/>
                      <a:pt x="296" y="3919"/>
                      <a:pt x="254" y="5398"/>
                    </a:cubicBezTo>
                    <a:cubicBezTo>
                      <a:pt x="211" y="7299"/>
                      <a:pt x="423" y="9158"/>
                      <a:pt x="887" y="11017"/>
                    </a:cubicBezTo>
                    <a:cubicBezTo>
                      <a:pt x="1014" y="11777"/>
                      <a:pt x="1352" y="12496"/>
                      <a:pt x="1859" y="13087"/>
                    </a:cubicBezTo>
                    <a:cubicBezTo>
                      <a:pt x="2302" y="13530"/>
                      <a:pt x="2905" y="13779"/>
                      <a:pt x="3529" y="13779"/>
                    </a:cubicBezTo>
                    <a:cubicBezTo>
                      <a:pt x="3620" y="13779"/>
                      <a:pt x="3711" y="13774"/>
                      <a:pt x="3802" y="13763"/>
                    </a:cubicBezTo>
                    <a:cubicBezTo>
                      <a:pt x="4521" y="13636"/>
                      <a:pt x="5112" y="13172"/>
                      <a:pt x="5366" y="12538"/>
                    </a:cubicBezTo>
                    <a:cubicBezTo>
                      <a:pt x="5450" y="13256"/>
                      <a:pt x="5366" y="13974"/>
                      <a:pt x="5408" y="14693"/>
                    </a:cubicBezTo>
                    <a:cubicBezTo>
                      <a:pt x="5450" y="15411"/>
                      <a:pt x="5788" y="16087"/>
                      <a:pt x="6337" y="16551"/>
                    </a:cubicBezTo>
                    <a:cubicBezTo>
                      <a:pt x="6662" y="16739"/>
                      <a:pt x="7021" y="16831"/>
                      <a:pt x="7379" y="16831"/>
                    </a:cubicBezTo>
                    <a:cubicBezTo>
                      <a:pt x="7905" y="16831"/>
                      <a:pt x="8427" y="16633"/>
                      <a:pt x="8830" y="16256"/>
                    </a:cubicBezTo>
                    <a:cubicBezTo>
                      <a:pt x="9464" y="15622"/>
                      <a:pt x="9928" y="14777"/>
                      <a:pt x="10097" y="13890"/>
                    </a:cubicBezTo>
                    <a:cubicBezTo>
                      <a:pt x="10773" y="10932"/>
                      <a:pt x="10097" y="7806"/>
                      <a:pt x="8957" y="5018"/>
                    </a:cubicBezTo>
                    <a:cubicBezTo>
                      <a:pt x="8450" y="3708"/>
                      <a:pt x="7689" y="2483"/>
                      <a:pt x="6675" y="1469"/>
                    </a:cubicBezTo>
                    <a:cubicBezTo>
                      <a:pt x="6126" y="962"/>
                      <a:pt x="5450" y="582"/>
                      <a:pt x="4774" y="286"/>
                    </a:cubicBezTo>
                    <a:cubicBezTo>
                      <a:pt x="4331" y="96"/>
                      <a:pt x="3863" y="1"/>
                      <a:pt x="3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7300500" y="1555347"/>
                <a:ext cx="63240" cy="42820"/>
              </a:xfrm>
              <a:custGeom>
                <a:avLst/>
                <a:gdLst/>
                <a:ahLst/>
                <a:cxnLst/>
                <a:rect l="l" t="t" r="r" b="b"/>
                <a:pathLst>
                  <a:path w="3745" h="4526" extrusionOk="0">
                    <a:moveTo>
                      <a:pt x="1529" y="1"/>
                    </a:moveTo>
                    <a:cubicBezTo>
                      <a:pt x="1" y="1"/>
                      <a:pt x="101" y="2313"/>
                      <a:pt x="495" y="3376"/>
                    </a:cubicBezTo>
                    <a:cubicBezTo>
                      <a:pt x="621" y="3968"/>
                      <a:pt x="1128" y="4432"/>
                      <a:pt x="1720" y="4517"/>
                    </a:cubicBezTo>
                    <a:cubicBezTo>
                      <a:pt x="1774" y="4522"/>
                      <a:pt x="1826" y="4525"/>
                      <a:pt x="1878" y="4525"/>
                    </a:cubicBezTo>
                    <a:cubicBezTo>
                      <a:pt x="3744" y="4525"/>
                      <a:pt x="3667" y="864"/>
                      <a:pt x="2269" y="165"/>
                    </a:cubicBezTo>
                    <a:cubicBezTo>
                      <a:pt x="2142" y="81"/>
                      <a:pt x="2015" y="38"/>
                      <a:pt x="1889" y="38"/>
                    </a:cubicBezTo>
                    <a:cubicBezTo>
                      <a:pt x="1760" y="13"/>
                      <a:pt x="1640" y="1"/>
                      <a:pt x="1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7557333" y="1555347"/>
                <a:ext cx="63916" cy="42820"/>
              </a:xfrm>
              <a:custGeom>
                <a:avLst/>
                <a:gdLst/>
                <a:ahLst/>
                <a:cxnLst/>
                <a:rect l="l" t="t" r="r" b="b"/>
                <a:pathLst>
                  <a:path w="3785" h="4526" extrusionOk="0">
                    <a:moveTo>
                      <a:pt x="1564" y="1"/>
                    </a:moveTo>
                    <a:cubicBezTo>
                      <a:pt x="1" y="1"/>
                      <a:pt x="101" y="2313"/>
                      <a:pt x="495" y="3376"/>
                    </a:cubicBezTo>
                    <a:cubicBezTo>
                      <a:pt x="621" y="3968"/>
                      <a:pt x="1128" y="4432"/>
                      <a:pt x="1720" y="4517"/>
                    </a:cubicBezTo>
                    <a:cubicBezTo>
                      <a:pt x="1775" y="4522"/>
                      <a:pt x="1829" y="4525"/>
                      <a:pt x="1881" y="4525"/>
                    </a:cubicBezTo>
                    <a:cubicBezTo>
                      <a:pt x="3785" y="4525"/>
                      <a:pt x="3667" y="864"/>
                      <a:pt x="2269" y="165"/>
                    </a:cubicBezTo>
                    <a:cubicBezTo>
                      <a:pt x="2185" y="81"/>
                      <a:pt x="2058" y="38"/>
                      <a:pt x="1931" y="38"/>
                    </a:cubicBezTo>
                    <a:cubicBezTo>
                      <a:pt x="1800" y="13"/>
                      <a:pt x="1677" y="1"/>
                      <a:pt x="1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443684" y="1554379"/>
                <a:ext cx="45661" cy="86831"/>
              </a:xfrm>
              <a:custGeom>
                <a:avLst/>
                <a:gdLst/>
                <a:ahLst/>
                <a:cxnLst/>
                <a:rect l="l" t="t" r="r" b="b"/>
                <a:pathLst>
                  <a:path w="2704" h="5142" extrusionOk="0">
                    <a:moveTo>
                      <a:pt x="592" y="0"/>
                    </a:moveTo>
                    <a:cubicBezTo>
                      <a:pt x="539" y="0"/>
                      <a:pt x="486" y="32"/>
                      <a:pt x="465" y="95"/>
                    </a:cubicBezTo>
                    <a:cubicBezTo>
                      <a:pt x="296" y="729"/>
                      <a:pt x="169" y="1405"/>
                      <a:pt x="169" y="2039"/>
                    </a:cubicBezTo>
                    <a:cubicBezTo>
                      <a:pt x="85" y="2799"/>
                      <a:pt x="0" y="3560"/>
                      <a:pt x="0" y="4320"/>
                    </a:cubicBezTo>
                    <a:cubicBezTo>
                      <a:pt x="60" y="5036"/>
                      <a:pt x="667" y="5141"/>
                      <a:pt x="1301" y="5141"/>
                    </a:cubicBezTo>
                    <a:cubicBezTo>
                      <a:pt x="1565" y="5141"/>
                      <a:pt x="1834" y="5123"/>
                      <a:pt x="2070" y="5123"/>
                    </a:cubicBezTo>
                    <a:cubicBezTo>
                      <a:pt x="2690" y="5082"/>
                      <a:pt x="2704" y="4192"/>
                      <a:pt x="2112" y="4192"/>
                    </a:cubicBezTo>
                    <a:cubicBezTo>
                      <a:pt x="2098" y="4192"/>
                      <a:pt x="2085" y="4193"/>
                      <a:pt x="2070" y="4194"/>
                    </a:cubicBezTo>
                    <a:cubicBezTo>
                      <a:pt x="1892" y="4194"/>
                      <a:pt x="1666" y="4231"/>
                      <a:pt x="1451" y="4231"/>
                    </a:cubicBezTo>
                    <a:cubicBezTo>
                      <a:pt x="1208" y="4231"/>
                      <a:pt x="980" y="4184"/>
                      <a:pt x="845" y="3982"/>
                    </a:cubicBezTo>
                    <a:cubicBezTo>
                      <a:pt x="676" y="3729"/>
                      <a:pt x="845" y="2842"/>
                      <a:pt x="845" y="2588"/>
                    </a:cubicBezTo>
                    <a:cubicBezTo>
                      <a:pt x="888" y="1743"/>
                      <a:pt x="845" y="940"/>
                      <a:pt x="719" y="95"/>
                    </a:cubicBezTo>
                    <a:cubicBezTo>
                      <a:pt x="697" y="32"/>
                      <a:pt x="645" y="0"/>
                      <a:pt x="592" y="0"/>
                    </a:cubicBezTo>
                    <a:close/>
                  </a:path>
                </a:pathLst>
              </a:custGeom>
              <a:solidFill>
                <a:srgbClr val="C3A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416565" y="1673700"/>
                <a:ext cx="97047" cy="42824"/>
              </a:xfrm>
              <a:custGeom>
                <a:avLst/>
                <a:gdLst/>
                <a:ahLst/>
                <a:cxnLst/>
                <a:rect l="l" t="t" r="r" b="b"/>
                <a:pathLst>
                  <a:path w="5747" h="2536" extrusionOk="0">
                    <a:moveTo>
                      <a:pt x="1" y="0"/>
                    </a:moveTo>
                    <a:cubicBezTo>
                      <a:pt x="212" y="1690"/>
                      <a:pt x="1554" y="2535"/>
                      <a:pt x="2890" y="2535"/>
                    </a:cubicBezTo>
                    <a:cubicBezTo>
                      <a:pt x="4226" y="2535"/>
                      <a:pt x="5557" y="1690"/>
                      <a:pt x="57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4" name="Google Shape;1094;p39"/>
          <p:cNvGrpSpPr/>
          <p:nvPr/>
        </p:nvGrpSpPr>
        <p:grpSpPr>
          <a:xfrm>
            <a:off x="772227" y="814114"/>
            <a:ext cx="1920300" cy="3739894"/>
            <a:chOff x="722375" y="868506"/>
            <a:chExt cx="1920300" cy="3739894"/>
          </a:xfrm>
        </p:grpSpPr>
        <p:sp>
          <p:nvSpPr>
            <p:cNvPr id="1095" name="Google Shape;1095;p39"/>
            <p:cNvSpPr/>
            <p:nvPr/>
          </p:nvSpPr>
          <p:spPr>
            <a:xfrm>
              <a:off x="722375" y="868506"/>
              <a:ext cx="1920300" cy="192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39"/>
            <p:cNvGrpSpPr/>
            <p:nvPr/>
          </p:nvGrpSpPr>
          <p:grpSpPr>
            <a:xfrm>
              <a:off x="1043292" y="1141705"/>
              <a:ext cx="1282524" cy="3466695"/>
              <a:chOff x="1043292" y="1141705"/>
              <a:chExt cx="1282524" cy="3466695"/>
            </a:xfrm>
          </p:grpSpPr>
          <p:sp>
            <p:nvSpPr>
              <p:cNvPr id="1097" name="Google Shape;1097;p39"/>
              <p:cNvSpPr/>
              <p:nvPr/>
            </p:nvSpPr>
            <p:spPr>
              <a:xfrm>
                <a:off x="2058496" y="2195208"/>
                <a:ext cx="248283" cy="968175"/>
              </a:xfrm>
              <a:custGeom>
                <a:avLst/>
                <a:gdLst/>
                <a:ahLst/>
                <a:cxnLst/>
                <a:rect l="l" t="t" r="r" b="b"/>
                <a:pathLst>
                  <a:path w="14703" h="57334" extrusionOk="0">
                    <a:moveTo>
                      <a:pt x="8788" y="1"/>
                    </a:moveTo>
                    <a:lnTo>
                      <a:pt x="1352" y="3423"/>
                    </a:lnTo>
                    <a:cubicBezTo>
                      <a:pt x="1183" y="3507"/>
                      <a:pt x="1014" y="3592"/>
                      <a:pt x="887" y="3634"/>
                    </a:cubicBezTo>
                    <a:lnTo>
                      <a:pt x="0" y="4056"/>
                    </a:lnTo>
                    <a:cubicBezTo>
                      <a:pt x="887" y="5746"/>
                      <a:pt x="1648" y="7479"/>
                      <a:pt x="2366" y="9253"/>
                    </a:cubicBezTo>
                    <a:cubicBezTo>
                      <a:pt x="3000" y="10858"/>
                      <a:pt x="3549" y="12506"/>
                      <a:pt x="4098" y="14154"/>
                    </a:cubicBezTo>
                    <a:cubicBezTo>
                      <a:pt x="4352" y="15041"/>
                      <a:pt x="4605" y="15886"/>
                      <a:pt x="4816" y="16773"/>
                    </a:cubicBezTo>
                    <a:cubicBezTo>
                      <a:pt x="6675" y="23955"/>
                      <a:pt x="7309" y="31349"/>
                      <a:pt x="6633" y="38700"/>
                    </a:cubicBezTo>
                    <a:cubicBezTo>
                      <a:pt x="6633" y="38911"/>
                      <a:pt x="6591" y="39165"/>
                      <a:pt x="6591" y="39376"/>
                    </a:cubicBezTo>
                    <a:cubicBezTo>
                      <a:pt x="6380" y="41699"/>
                      <a:pt x="6042" y="44065"/>
                      <a:pt x="5535" y="46389"/>
                    </a:cubicBezTo>
                    <a:cubicBezTo>
                      <a:pt x="5450" y="46685"/>
                      <a:pt x="5408" y="46980"/>
                      <a:pt x="5323" y="47318"/>
                    </a:cubicBezTo>
                    <a:lnTo>
                      <a:pt x="5492" y="47361"/>
                    </a:lnTo>
                    <a:cubicBezTo>
                      <a:pt x="5239" y="47530"/>
                      <a:pt x="4985" y="47699"/>
                      <a:pt x="4774" y="47910"/>
                    </a:cubicBezTo>
                    <a:cubicBezTo>
                      <a:pt x="4352" y="48248"/>
                      <a:pt x="3929" y="48628"/>
                      <a:pt x="3507" y="48966"/>
                    </a:cubicBezTo>
                    <a:cubicBezTo>
                      <a:pt x="3253" y="49177"/>
                      <a:pt x="3042" y="49473"/>
                      <a:pt x="2915" y="49811"/>
                    </a:cubicBezTo>
                    <a:cubicBezTo>
                      <a:pt x="2873" y="49896"/>
                      <a:pt x="2873" y="50022"/>
                      <a:pt x="2915" y="50107"/>
                    </a:cubicBezTo>
                    <a:cubicBezTo>
                      <a:pt x="2972" y="50219"/>
                      <a:pt x="3103" y="50257"/>
                      <a:pt x="3247" y="50257"/>
                    </a:cubicBezTo>
                    <a:cubicBezTo>
                      <a:pt x="3319" y="50257"/>
                      <a:pt x="3394" y="50248"/>
                      <a:pt x="3464" y="50234"/>
                    </a:cubicBezTo>
                    <a:lnTo>
                      <a:pt x="4732" y="49980"/>
                    </a:lnTo>
                    <a:lnTo>
                      <a:pt x="4732" y="49980"/>
                    </a:lnTo>
                    <a:lnTo>
                      <a:pt x="4394" y="50318"/>
                    </a:lnTo>
                    <a:cubicBezTo>
                      <a:pt x="3676" y="51163"/>
                      <a:pt x="2915" y="51966"/>
                      <a:pt x="2155" y="52811"/>
                    </a:cubicBezTo>
                    <a:lnTo>
                      <a:pt x="1944" y="53022"/>
                    </a:lnTo>
                    <a:cubicBezTo>
                      <a:pt x="1817" y="53149"/>
                      <a:pt x="1690" y="53318"/>
                      <a:pt x="1775" y="53487"/>
                    </a:cubicBezTo>
                    <a:cubicBezTo>
                      <a:pt x="1859" y="53571"/>
                      <a:pt x="1944" y="53613"/>
                      <a:pt x="2028" y="53656"/>
                    </a:cubicBezTo>
                    <a:cubicBezTo>
                      <a:pt x="2174" y="53686"/>
                      <a:pt x="2320" y="53700"/>
                      <a:pt x="2465" y="53700"/>
                    </a:cubicBezTo>
                    <a:cubicBezTo>
                      <a:pt x="3120" y="53700"/>
                      <a:pt x="3764" y="53417"/>
                      <a:pt x="4352" y="53106"/>
                    </a:cubicBezTo>
                    <a:lnTo>
                      <a:pt x="4352" y="53106"/>
                    </a:lnTo>
                    <a:cubicBezTo>
                      <a:pt x="3887" y="53529"/>
                      <a:pt x="3464" y="54036"/>
                      <a:pt x="3126" y="54543"/>
                    </a:cubicBezTo>
                    <a:cubicBezTo>
                      <a:pt x="3000" y="54712"/>
                      <a:pt x="2873" y="54965"/>
                      <a:pt x="3000" y="55177"/>
                    </a:cubicBezTo>
                    <a:cubicBezTo>
                      <a:pt x="3052" y="55306"/>
                      <a:pt x="3198" y="55356"/>
                      <a:pt x="3363" y="55356"/>
                    </a:cubicBezTo>
                    <a:cubicBezTo>
                      <a:pt x="3467" y="55356"/>
                      <a:pt x="3578" y="55336"/>
                      <a:pt x="3676" y="55303"/>
                    </a:cubicBezTo>
                    <a:cubicBezTo>
                      <a:pt x="4436" y="55134"/>
                      <a:pt x="5112" y="54754"/>
                      <a:pt x="5746" y="54247"/>
                    </a:cubicBezTo>
                    <a:lnTo>
                      <a:pt x="5746" y="54247"/>
                    </a:lnTo>
                    <a:cubicBezTo>
                      <a:pt x="5408" y="54754"/>
                      <a:pt x="5154" y="55261"/>
                      <a:pt x="5028" y="55852"/>
                    </a:cubicBezTo>
                    <a:cubicBezTo>
                      <a:pt x="4901" y="56190"/>
                      <a:pt x="4943" y="56655"/>
                      <a:pt x="5281" y="56782"/>
                    </a:cubicBezTo>
                    <a:cubicBezTo>
                      <a:pt x="5340" y="56806"/>
                      <a:pt x="5402" y="56816"/>
                      <a:pt x="5465" y="56816"/>
                    </a:cubicBezTo>
                    <a:cubicBezTo>
                      <a:pt x="5627" y="56816"/>
                      <a:pt x="5793" y="56747"/>
                      <a:pt x="5915" y="56655"/>
                    </a:cubicBezTo>
                    <a:cubicBezTo>
                      <a:pt x="5915" y="56613"/>
                      <a:pt x="5957" y="56613"/>
                      <a:pt x="5957" y="56613"/>
                    </a:cubicBezTo>
                    <a:cubicBezTo>
                      <a:pt x="6464" y="56275"/>
                      <a:pt x="6887" y="55810"/>
                      <a:pt x="7225" y="55303"/>
                    </a:cubicBezTo>
                    <a:lnTo>
                      <a:pt x="7225" y="55303"/>
                    </a:lnTo>
                    <a:cubicBezTo>
                      <a:pt x="7140" y="55726"/>
                      <a:pt x="7013" y="56148"/>
                      <a:pt x="6929" y="56528"/>
                    </a:cubicBezTo>
                    <a:cubicBezTo>
                      <a:pt x="6887" y="56824"/>
                      <a:pt x="6887" y="57162"/>
                      <a:pt x="7098" y="57289"/>
                    </a:cubicBezTo>
                    <a:cubicBezTo>
                      <a:pt x="7151" y="57321"/>
                      <a:pt x="7206" y="57334"/>
                      <a:pt x="7262" y="57334"/>
                    </a:cubicBezTo>
                    <a:cubicBezTo>
                      <a:pt x="7430" y="57334"/>
                      <a:pt x="7605" y="57215"/>
                      <a:pt x="7732" y="57120"/>
                    </a:cubicBezTo>
                    <a:cubicBezTo>
                      <a:pt x="10689" y="54712"/>
                      <a:pt x="11492" y="50234"/>
                      <a:pt x="12168" y="46769"/>
                    </a:cubicBezTo>
                    <a:cubicBezTo>
                      <a:pt x="12421" y="45375"/>
                      <a:pt x="12675" y="43981"/>
                      <a:pt x="12928" y="42587"/>
                    </a:cubicBezTo>
                    <a:cubicBezTo>
                      <a:pt x="13519" y="39587"/>
                      <a:pt x="13942" y="36545"/>
                      <a:pt x="14195" y="33503"/>
                    </a:cubicBezTo>
                    <a:cubicBezTo>
                      <a:pt x="14702" y="27039"/>
                      <a:pt x="14322" y="20575"/>
                      <a:pt x="13097" y="14238"/>
                    </a:cubicBezTo>
                    <a:cubicBezTo>
                      <a:pt x="12379" y="10394"/>
                      <a:pt x="11323" y="6591"/>
                      <a:pt x="9928" y="2916"/>
                    </a:cubicBezTo>
                    <a:cubicBezTo>
                      <a:pt x="9844" y="2662"/>
                      <a:pt x="8788" y="1"/>
                      <a:pt x="8788" y="1"/>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087034" y="2860116"/>
                <a:ext cx="189782" cy="303283"/>
              </a:xfrm>
              <a:custGeom>
                <a:avLst/>
                <a:gdLst/>
                <a:ahLst/>
                <a:cxnLst/>
                <a:rect l="l" t="t" r="r" b="b"/>
                <a:pathLst>
                  <a:path w="11238" h="17959" extrusionOk="0">
                    <a:moveTo>
                      <a:pt x="4901" y="1"/>
                    </a:moveTo>
                    <a:cubicBezTo>
                      <a:pt x="4690" y="2324"/>
                      <a:pt x="4352" y="4690"/>
                      <a:pt x="3845" y="7014"/>
                    </a:cubicBezTo>
                    <a:cubicBezTo>
                      <a:pt x="3760" y="7310"/>
                      <a:pt x="3718" y="7605"/>
                      <a:pt x="3633" y="7943"/>
                    </a:cubicBezTo>
                    <a:lnTo>
                      <a:pt x="3802" y="7986"/>
                    </a:lnTo>
                    <a:cubicBezTo>
                      <a:pt x="3549" y="8155"/>
                      <a:pt x="3295" y="8324"/>
                      <a:pt x="3084" y="8535"/>
                    </a:cubicBezTo>
                    <a:cubicBezTo>
                      <a:pt x="2662" y="8873"/>
                      <a:pt x="2239" y="9253"/>
                      <a:pt x="1817" y="9591"/>
                    </a:cubicBezTo>
                    <a:cubicBezTo>
                      <a:pt x="1563" y="9802"/>
                      <a:pt x="1352" y="10098"/>
                      <a:pt x="1225" y="10436"/>
                    </a:cubicBezTo>
                    <a:cubicBezTo>
                      <a:pt x="1183" y="10521"/>
                      <a:pt x="1183" y="10647"/>
                      <a:pt x="1225" y="10732"/>
                    </a:cubicBezTo>
                    <a:cubicBezTo>
                      <a:pt x="1282" y="10844"/>
                      <a:pt x="1413" y="10882"/>
                      <a:pt x="1557" y="10882"/>
                    </a:cubicBezTo>
                    <a:cubicBezTo>
                      <a:pt x="1629" y="10882"/>
                      <a:pt x="1704" y="10873"/>
                      <a:pt x="1774" y="10859"/>
                    </a:cubicBezTo>
                    <a:lnTo>
                      <a:pt x="3042" y="10605"/>
                    </a:lnTo>
                    <a:lnTo>
                      <a:pt x="3042" y="10605"/>
                    </a:lnTo>
                    <a:lnTo>
                      <a:pt x="2704" y="10943"/>
                    </a:lnTo>
                    <a:cubicBezTo>
                      <a:pt x="1986" y="11788"/>
                      <a:pt x="1225" y="12591"/>
                      <a:pt x="465" y="13436"/>
                    </a:cubicBezTo>
                    <a:lnTo>
                      <a:pt x="254" y="13647"/>
                    </a:lnTo>
                    <a:cubicBezTo>
                      <a:pt x="127" y="13774"/>
                      <a:pt x="0" y="13943"/>
                      <a:pt x="85" y="14112"/>
                    </a:cubicBezTo>
                    <a:cubicBezTo>
                      <a:pt x="169" y="14196"/>
                      <a:pt x="254" y="14238"/>
                      <a:pt x="338" y="14281"/>
                    </a:cubicBezTo>
                    <a:cubicBezTo>
                      <a:pt x="484" y="14311"/>
                      <a:pt x="630" y="14325"/>
                      <a:pt x="775" y="14325"/>
                    </a:cubicBezTo>
                    <a:cubicBezTo>
                      <a:pt x="1430" y="14325"/>
                      <a:pt x="2074" y="14042"/>
                      <a:pt x="2662" y="13731"/>
                    </a:cubicBezTo>
                    <a:lnTo>
                      <a:pt x="2662" y="13731"/>
                    </a:lnTo>
                    <a:cubicBezTo>
                      <a:pt x="2197" y="14154"/>
                      <a:pt x="1774" y="14661"/>
                      <a:pt x="1436" y="15168"/>
                    </a:cubicBezTo>
                    <a:cubicBezTo>
                      <a:pt x="1310" y="15337"/>
                      <a:pt x="1183" y="15590"/>
                      <a:pt x="1310" y="15802"/>
                    </a:cubicBezTo>
                    <a:cubicBezTo>
                      <a:pt x="1362" y="15931"/>
                      <a:pt x="1508" y="15981"/>
                      <a:pt x="1673" y="15981"/>
                    </a:cubicBezTo>
                    <a:cubicBezTo>
                      <a:pt x="1777" y="15981"/>
                      <a:pt x="1888" y="15961"/>
                      <a:pt x="1986" y="15928"/>
                    </a:cubicBezTo>
                    <a:cubicBezTo>
                      <a:pt x="2746" y="15759"/>
                      <a:pt x="3422" y="15379"/>
                      <a:pt x="4056" y="14872"/>
                    </a:cubicBezTo>
                    <a:lnTo>
                      <a:pt x="4056" y="14872"/>
                    </a:lnTo>
                    <a:cubicBezTo>
                      <a:pt x="3718" y="15379"/>
                      <a:pt x="3464" y="15886"/>
                      <a:pt x="3338" y="16477"/>
                    </a:cubicBezTo>
                    <a:cubicBezTo>
                      <a:pt x="3211" y="16815"/>
                      <a:pt x="3253" y="17280"/>
                      <a:pt x="3591" y="17407"/>
                    </a:cubicBezTo>
                    <a:cubicBezTo>
                      <a:pt x="3650" y="17431"/>
                      <a:pt x="3712" y="17441"/>
                      <a:pt x="3775" y="17441"/>
                    </a:cubicBezTo>
                    <a:cubicBezTo>
                      <a:pt x="3937" y="17441"/>
                      <a:pt x="4103" y="17372"/>
                      <a:pt x="4225" y="17280"/>
                    </a:cubicBezTo>
                    <a:cubicBezTo>
                      <a:pt x="4225" y="17238"/>
                      <a:pt x="4267" y="17238"/>
                      <a:pt x="4267" y="17238"/>
                    </a:cubicBezTo>
                    <a:cubicBezTo>
                      <a:pt x="4774" y="16900"/>
                      <a:pt x="5197" y="16435"/>
                      <a:pt x="5535" y="15928"/>
                    </a:cubicBezTo>
                    <a:lnTo>
                      <a:pt x="5535" y="15928"/>
                    </a:lnTo>
                    <a:cubicBezTo>
                      <a:pt x="5450" y="16351"/>
                      <a:pt x="5323" y="16773"/>
                      <a:pt x="5239" y="17153"/>
                    </a:cubicBezTo>
                    <a:cubicBezTo>
                      <a:pt x="5197" y="17449"/>
                      <a:pt x="5197" y="17787"/>
                      <a:pt x="5408" y="17914"/>
                    </a:cubicBezTo>
                    <a:cubicBezTo>
                      <a:pt x="5461" y="17946"/>
                      <a:pt x="5516" y="17959"/>
                      <a:pt x="5572" y="17959"/>
                    </a:cubicBezTo>
                    <a:cubicBezTo>
                      <a:pt x="5740" y="17959"/>
                      <a:pt x="5915" y="17840"/>
                      <a:pt x="6042" y="17745"/>
                    </a:cubicBezTo>
                    <a:cubicBezTo>
                      <a:pt x="8957" y="15337"/>
                      <a:pt x="9759" y="10859"/>
                      <a:pt x="10435" y="7394"/>
                    </a:cubicBezTo>
                    <a:cubicBezTo>
                      <a:pt x="10731" y="6000"/>
                      <a:pt x="10985" y="4606"/>
                      <a:pt x="11238" y="3212"/>
                    </a:cubicBezTo>
                    <a:cubicBezTo>
                      <a:pt x="9928" y="2789"/>
                      <a:pt x="8112" y="2071"/>
                      <a:pt x="7900" y="1944"/>
                    </a:cubicBezTo>
                    <a:cubicBezTo>
                      <a:pt x="6886" y="1395"/>
                      <a:pt x="5999" y="677"/>
                      <a:pt x="5028" y="85"/>
                    </a:cubicBezTo>
                    <a:lnTo>
                      <a:pt x="4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1367194" y="4283131"/>
                <a:ext cx="383832" cy="325269"/>
              </a:xfrm>
              <a:custGeom>
                <a:avLst/>
                <a:gdLst/>
                <a:ahLst/>
                <a:cxnLst/>
                <a:rect l="l" t="t" r="r" b="b"/>
                <a:pathLst>
                  <a:path w="22730" h="19262" extrusionOk="0">
                    <a:moveTo>
                      <a:pt x="15247" y="1"/>
                    </a:moveTo>
                    <a:cubicBezTo>
                      <a:pt x="13581" y="1"/>
                      <a:pt x="12012" y="363"/>
                      <a:pt x="10942" y="1495"/>
                    </a:cubicBezTo>
                    <a:cubicBezTo>
                      <a:pt x="8534" y="4030"/>
                      <a:pt x="6168" y="5678"/>
                      <a:pt x="3802" y="8213"/>
                    </a:cubicBezTo>
                    <a:cubicBezTo>
                      <a:pt x="1986" y="10156"/>
                      <a:pt x="85" y="11846"/>
                      <a:pt x="0" y="14465"/>
                    </a:cubicBezTo>
                    <a:cubicBezTo>
                      <a:pt x="0" y="15353"/>
                      <a:pt x="211" y="17634"/>
                      <a:pt x="803" y="18310"/>
                    </a:cubicBezTo>
                    <a:cubicBezTo>
                      <a:pt x="1443" y="19008"/>
                      <a:pt x="2305" y="19261"/>
                      <a:pt x="3235" y="19261"/>
                    </a:cubicBezTo>
                    <a:cubicBezTo>
                      <a:pt x="4331" y="19261"/>
                      <a:pt x="5520" y="18910"/>
                      <a:pt x="6548" y="18521"/>
                    </a:cubicBezTo>
                    <a:cubicBezTo>
                      <a:pt x="10689" y="16916"/>
                      <a:pt x="14787" y="15226"/>
                      <a:pt x="18843" y="13494"/>
                    </a:cubicBezTo>
                    <a:cubicBezTo>
                      <a:pt x="19899" y="13071"/>
                      <a:pt x="20955" y="12564"/>
                      <a:pt x="21589" y="11592"/>
                    </a:cubicBezTo>
                    <a:cubicBezTo>
                      <a:pt x="22011" y="10790"/>
                      <a:pt x="22222" y="9860"/>
                      <a:pt x="22265" y="8931"/>
                    </a:cubicBezTo>
                    <a:cubicBezTo>
                      <a:pt x="22349" y="7537"/>
                      <a:pt x="22476" y="6142"/>
                      <a:pt x="22603" y="4706"/>
                    </a:cubicBezTo>
                    <a:cubicBezTo>
                      <a:pt x="22687" y="3523"/>
                      <a:pt x="22729" y="2213"/>
                      <a:pt x="21842" y="1411"/>
                    </a:cubicBezTo>
                    <a:cubicBezTo>
                      <a:pt x="21377" y="1030"/>
                      <a:pt x="20786" y="777"/>
                      <a:pt x="20194" y="692"/>
                    </a:cubicBezTo>
                    <a:cubicBezTo>
                      <a:pt x="18726" y="373"/>
                      <a:pt x="16937" y="1"/>
                      <a:pt x="1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1465980" y="4361333"/>
                <a:ext cx="81123" cy="63477"/>
              </a:xfrm>
              <a:custGeom>
                <a:avLst/>
                <a:gdLst/>
                <a:ahLst/>
                <a:cxnLst/>
                <a:rect l="l" t="t" r="r" b="b"/>
                <a:pathLst>
                  <a:path w="4804" h="3759" extrusionOk="0">
                    <a:moveTo>
                      <a:pt x="578" y="1"/>
                    </a:moveTo>
                    <a:cubicBezTo>
                      <a:pt x="148" y="1"/>
                      <a:pt x="0" y="731"/>
                      <a:pt x="529" y="920"/>
                    </a:cubicBezTo>
                    <a:cubicBezTo>
                      <a:pt x="1924" y="1300"/>
                      <a:pt x="3107" y="2230"/>
                      <a:pt x="3825" y="3539"/>
                    </a:cubicBezTo>
                    <a:cubicBezTo>
                      <a:pt x="3915" y="3694"/>
                      <a:pt x="4049" y="3758"/>
                      <a:pt x="4184" y="3758"/>
                    </a:cubicBezTo>
                    <a:cubicBezTo>
                      <a:pt x="4491" y="3758"/>
                      <a:pt x="4804" y="3427"/>
                      <a:pt x="4627" y="3075"/>
                    </a:cubicBezTo>
                    <a:cubicBezTo>
                      <a:pt x="3783" y="1554"/>
                      <a:pt x="2388" y="498"/>
                      <a:pt x="741" y="33"/>
                    </a:cubicBezTo>
                    <a:cubicBezTo>
                      <a:pt x="683" y="11"/>
                      <a:pt x="629"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1426550" y="4397183"/>
                <a:ext cx="81883" cy="63544"/>
              </a:xfrm>
              <a:custGeom>
                <a:avLst/>
                <a:gdLst/>
                <a:ahLst/>
                <a:cxnLst/>
                <a:rect l="l" t="t" r="r" b="b"/>
                <a:pathLst>
                  <a:path w="4849" h="3763" extrusionOk="0">
                    <a:moveTo>
                      <a:pt x="617" y="1"/>
                    </a:moveTo>
                    <a:cubicBezTo>
                      <a:pt x="165" y="1"/>
                      <a:pt x="0" y="755"/>
                      <a:pt x="541" y="909"/>
                    </a:cubicBezTo>
                    <a:cubicBezTo>
                      <a:pt x="1935" y="1332"/>
                      <a:pt x="3118" y="2261"/>
                      <a:pt x="3836" y="3571"/>
                    </a:cubicBezTo>
                    <a:cubicBezTo>
                      <a:pt x="3922" y="3706"/>
                      <a:pt x="4050" y="3762"/>
                      <a:pt x="4182" y="3762"/>
                    </a:cubicBezTo>
                    <a:cubicBezTo>
                      <a:pt x="4505" y="3762"/>
                      <a:pt x="4849" y="3424"/>
                      <a:pt x="4639" y="3064"/>
                    </a:cubicBezTo>
                    <a:cubicBezTo>
                      <a:pt x="3794" y="1585"/>
                      <a:pt x="2400" y="487"/>
                      <a:pt x="752" y="22"/>
                    </a:cubicBezTo>
                    <a:cubicBezTo>
                      <a:pt x="705" y="8"/>
                      <a:pt x="660" y="1"/>
                      <a:pt x="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1930783" y="4283131"/>
                <a:ext cx="383123" cy="325269"/>
              </a:xfrm>
              <a:custGeom>
                <a:avLst/>
                <a:gdLst/>
                <a:ahLst/>
                <a:cxnLst/>
                <a:rect l="l" t="t" r="r" b="b"/>
                <a:pathLst>
                  <a:path w="22688" h="19262" extrusionOk="0">
                    <a:moveTo>
                      <a:pt x="7483" y="1"/>
                    </a:moveTo>
                    <a:cubicBezTo>
                      <a:pt x="5793" y="1"/>
                      <a:pt x="4004" y="373"/>
                      <a:pt x="2536" y="692"/>
                    </a:cubicBezTo>
                    <a:cubicBezTo>
                      <a:pt x="1944" y="777"/>
                      <a:pt x="1353" y="1030"/>
                      <a:pt x="846" y="1411"/>
                    </a:cubicBezTo>
                    <a:cubicBezTo>
                      <a:pt x="1" y="2213"/>
                      <a:pt x="43" y="3523"/>
                      <a:pt x="128" y="4706"/>
                    </a:cubicBezTo>
                    <a:cubicBezTo>
                      <a:pt x="254" y="6142"/>
                      <a:pt x="339" y="7537"/>
                      <a:pt x="466" y="8931"/>
                    </a:cubicBezTo>
                    <a:cubicBezTo>
                      <a:pt x="466" y="9860"/>
                      <a:pt x="719" y="10790"/>
                      <a:pt x="1141" y="11592"/>
                    </a:cubicBezTo>
                    <a:cubicBezTo>
                      <a:pt x="1775" y="12564"/>
                      <a:pt x="2831" y="13071"/>
                      <a:pt x="3888" y="13494"/>
                    </a:cubicBezTo>
                    <a:cubicBezTo>
                      <a:pt x="7943" y="15226"/>
                      <a:pt x="12041" y="16916"/>
                      <a:pt x="16139" y="18521"/>
                    </a:cubicBezTo>
                    <a:cubicBezTo>
                      <a:pt x="17191" y="18910"/>
                      <a:pt x="18390" y="19261"/>
                      <a:pt x="19491" y="19261"/>
                    </a:cubicBezTo>
                    <a:cubicBezTo>
                      <a:pt x="20425" y="19261"/>
                      <a:pt x="21287" y="19008"/>
                      <a:pt x="21927" y="18310"/>
                    </a:cubicBezTo>
                    <a:cubicBezTo>
                      <a:pt x="22519" y="17634"/>
                      <a:pt x="22688" y="15353"/>
                      <a:pt x="22688" y="14465"/>
                    </a:cubicBezTo>
                    <a:cubicBezTo>
                      <a:pt x="22646" y="11846"/>
                      <a:pt x="20744" y="10156"/>
                      <a:pt x="18928" y="8213"/>
                    </a:cubicBezTo>
                    <a:cubicBezTo>
                      <a:pt x="16562" y="5678"/>
                      <a:pt x="14196" y="4030"/>
                      <a:pt x="11788" y="1495"/>
                    </a:cubicBezTo>
                    <a:cubicBezTo>
                      <a:pt x="10718" y="363"/>
                      <a:pt x="9149" y="1"/>
                      <a:pt x="7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2134705" y="4361333"/>
                <a:ext cx="81208" cy="63477"/>
              </a:xfrm>
              <a:custGeom>
                <a:avLst/>
                <a:gdLst/>
                <a:ahLst/>
                <a:cxnLst/>
                <a:rect l="l" t="t" r="r" b="b"/>
                <a:pathLst>
                  <a:path w="4809" h="3759" extrusionOk="0">
                    <a:moveTo>
                      <a:pt x="4226" y="1"/>
                    </a:moveTo>
                    <a:cubicBezTo>
                      <a:pt x="4176" y="1"/>
                      <a:pt x="4121" y="11"/>
                      <a:pt x="4063" y="33"/>
                    </a:cubicBezTo>
                    <a:cubicBezTo>
                      <a:pt x="2416" y="498"/>
                      <a:pt x="1022" y="1554"/>
                      <a:pt x="177" y="3075"/>
                    </a:cubicBezTo>
                    <a:cubicBezTo>
                      <a:pt x="1" y="3427"/>
                      <a:pt x="334" y="3758"/>
                      <a:pt x="639" y="3758"/>
                    </a:cubicBezTo>
                    <a:cubicBezTo>
                      <a:pt x="773" y="3758"/>
                      <a:pt x="902" y="3694"/>
                      <a:pt x="979" y="3539"/>
                    </a:cubicBezTo>
                    <a:cubicBezTo>
                      <a:pt x="1698" y="2230"/>
                      <a:pt x="2881" y="1300"/>
                      <a:pt x="4317" y="920"/>
                    </a:cubicBezTo>
                    <a:cubicBezTo>
                      <a:pt x="4808" y="731"/>
                      <a:pt x="4657" y="1"/>
                      <a:pt x="4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2173578" y="4397183"/>
                <a:ext cx="81748" cy="63544"/>
              </a:xfrm>
              <a:custGeom>
                <a:avLst/>
                <a:gdLst/>
                <a:ahLst/>
                <a:cxnLst/>
                <a:rect l="l" t="t" r="r" b="b"/>
                <a:pathLst>
                  <a:path w="4841" h="3763" extrusionOk="0">
                    <a:moveTo>
                      <a:pt x="4229" y="1"/>
                    </a:moveTo>
                    <a:cubicBezTo>
                      <a:pt x="4184" y="1"/>
                      <a:pt x="4136" y="8"/>
                      <a:pt x="4085" y="22"/>
                    </a:cubicBezTo>
                    <a:cubicBezTo>
                      <a:pt x="2437" y="487"/>
                      <a:pt x="1043" y="1585"/>
                      <a:pt x="241" y="3064"/>
                    </a:cubicBezTo>
                    <a:cubicBezTo>
                      <a:pt x="1" y="3424"/>
                      <a:pt x="335" y="3762"/>
                      <a:pt x="656" y="3762"/>
                    </a:cubicBezTo>
                    <a:cubicBezTo>
                      <a:pt x="787" y="3762"/>
                      <a:pt x="915" y="3706"/>
                      <a:pt x="1001" y="3571"/>
                    </a:cubicBezTo>
                    <a:cubicBezTo>
                      <a:pt x="1719" y="2261"/>
                      <a:pt x="2902" y="1332"/>
                      <a:pt x="4339" y="909"/>
                    </a:cubicBezTo>
                    <a:cubicBezTo>
                      <a:pt x="4840" y="755"/>
                      <a:pt x="4707" y="1"/>
                      <a:pt x="4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1495599" y="2677488"/>
                <a:ext cx="687047" cy="1672987"/>
              </a:xfrm>
              <a:custGeom>
                <a:avLst/>
                <a:gdLst/>
                <a:ahLst/>
                <a:cxnLst/>
                <a:rect l="l" t="t" r="r" b="b"/>
                <a:pathLst>
                  <a:path w="40686" h="99072" extrusionOk="0">
                    <a:moveTo>
                      <a:pt x="3127" y="0"/>
                    </a:moveTo>
                    <a:lnTo>
                      <a:pt x="2071" y="803"/>
                    </a:lnTo>
                    <a:cubicBezTo>
                      <a:pt x="2071" y="803"/>
                      <a:pt x="1522" y="7985"/>
                      <a:pt x="972" y="18716"/>
                    </a:cubicBezTo>
                    <a:cubicBezTo>
                      <a:pt x="930" y="19392"/>
                      <a:pt x="930" y="20068"/>
                      <a:pt x="888" y="20702"/>
                    </a:cubicBezTo>
                    <a:cubicBezTo>
                      <a:pt x="846" y="21336"/>
                      <a:pt x="803" y="21969"/>
                      <a:pt x="803" y="22645"/>
                    </a:cubicBezTo>
                    <a:cubicBezTo>
                      <a:pt x="339" y="31940"/>
                      <a:pt x="1" y="87580"/>
                      <a:pt x="1" y="99072"/>
                    </a:cubicBezTo>
                    <a:lnTo>
                      <a:pt x="15675" y="99072"/>
                    </a:lnTo>
                    <a:cubicBezTo>
                      <a:pt x="15675" y="99072"/>
                      <a:pt x="17238" y="41446"/>
                      <a:pt x="18336" y="25898"/>
                    </a:cubicBezTo>
                    <a:cubicBezTo>
                      <a:pt x="18421" y="25053"/>
                      <a:pt x="18463" y="24208"/>
                      <a:pt x="18547" y="23321"/>
                    </a:cubicBezTo>
                    <a:cubicBezTo>
                      <a:pt x="18590" y="22730"/>
                      <a:pt x="18590" y="22054"/>
                      <a:pt x="18632" y="21462"/>
                    </a:cubicBezTo>
                    <a:cubicBezTo>
                      <a:pt x="18674" y="20702"/>
                      <a:pt x="18759" y="19857"/>
                      <a:pt x="18801" y="19096"/>
                    </a:cubicBezTo>
                    <a:lnTo>
                      <a:pt x="21927" y="19096"/>
                    </a:lnTo>
                    <a:cubicBezTo>
                      <a:pt x="21969" y="19899"/>
                      <a:pt x="22012" y="20744"/>
                      <a:pt x="22096" y="21547"/>
                    </a:cubicBezTo>
                    <a:cubicBezTo>
                      <a:pt x="22096" y="22180"/>
                      <a:pt x="22138" y="22814"/>
                      <a:pt x="22181" y="23448"/>
                    </a:cubicBezTo>
                    <a:cubicBezTo>
                      <a:pt x="22265" y="24293"/>
                      <a:pt x="22307" y="25138"/>
                      <a:pt x="22350" y="25941"/>
                    </a:cubicBezTo>
                    <a:cubicBezTo>
                      <a:pt x="23490" y="41530"/>
                      <a:pt x="25054" y="99072"/>
                      <a:pt x="25054" y="99072"/>
                    </a:cubicBezTo>
                    <a:lnTo>
                      <a:pt x="40685" y="99072"/>
                    </a:lnTo>
                    <a:cubicBezTo>
                      <a:pt x="40685" y="89693"/>
                      <a:pt x="40474" y="36207"/>
                      <a:pt x="40136" y="28053"/>
                    </a:cubicBezTo>
                    <a:cubicBezTo>
                      <a:pt x="40094" y="26279"/>
                      <a:pt x="40009" y="24589"/>
                      <a:pt x="39925" y="22983"/>
                    </a:cubicBezTo>
                    <a:cubicBezTo>
                      <a:pt x="39925" y="22434"/>
                      <a:pt x="39840" y="21842"/>
                      <a:pt x="39840" y="21336"/>
                    </a:cubicBezTo>
                    <a:cubicBezTo>
                      <a:pt x="39798" y="20575"/>
                      <a:pt x="39798" y="19815"/>
                      <a:pt x="39756" y="19054"/>
                    </a:cubicBezTo>
                    <a:cubicBezTo>
                      <a:pt x="39714" y="18632"/>
                      <a:pt x="39671" y="18209"/>
                      <a:pt x="39671" y="17787"/>
                    </a:cubicBezTo>
                    <a:cubicBezTo>
                      <a:pt x="39164" y="7563"/>
                      <a:pt x="38615" y="803"/>
                      <a:pt x="38615" y="803"/>
                    </a:cubicBezTo>
                    <a:lnTo>
                      <a:pt x="37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1108930" y="1838496"/>
                <a:ext cx="88486" cy="214763"/>
              </a:xfrm>
              <a:custGeom>
                <a:avLst/>
                <a:gdLst/>
                <a:ahLst/>
                <a:cxnLst/>
                <a:rect l="l" t="t" r="r" b="b"/>
                <a:pathLst>
                  <a:path w="5240" h="12718" extrusionOk="0">
                    <a:moveTo>
                      <a:pt x="2831" y="1"/>
                    </a:moveTo>
                    <a:lnTo>
                      <a:pt x="0" y="12126"/>
                    </a:lnTo>
                    <a:lnTo>
                      <a:pt x="2408" y="12717"/>
                    </a:lnTo>
                    <a:lnTo>
                      <a:pt x="5239" y="550"/>
                    </a:lnTo>
                    <a:lnTo>
                      <a:pt x="2831" y="1"/>
                    </a:lnTo>
                    <a:close/>
                  </a:path>
                </a:pathLst>
              </a:custGeom>
              <a:solidFill>
                <a:srgbClr val="A9D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1194545" y="1530299"/>
                <a:ext cx="61366" cy="218326"/>
              </a:xfrm>
              <a:custGeom>
                <a:avLst/>
                <a:gdLst/>
                <a:ahLst/>
                <a:cxnLst/>
                <a:rect l="l" t="t" r="r" b="b"/>
                <a:pathLst>
                  <a:path w="3634" h="12929" extrusionOk="0">
                    <a:moveTo>
                      <a:pt x="3633" y="1"/>
                    </a:moveTo>
                    <a:lnTo>
                      <a:pt x="2831" y="676"/>
                    </a:lnTo>
                    <a:lnTo>
                      <a:pt x="0" y="12802"/>
                    </a:lnTo>
                    <a:lnTo>
                      <a:pt x="592" y="12928"/>
                    </a:lnTo>
                    <a:lnTo>
                      <a:pt x="3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1198818" y="1662284"/>
                <a:ext cx="33554" cy="33554"/>
              </a:xfrm>
              <a:custGeom>
                <a:avLst/>
                <a:gdLst/>
                <a:ahLst/>
                <a:cxnLst/>
                <a:rect l="l" t="t" r="r" b="b"/>
                <a:pathLst>
                  <a:path w="1987" h="1987" extrusionOk="0">
                    <a:moveTo>
                      <a:pt x="381" y="0"/>
                    </a:moveTo>
                    <a:lnTo>
                      <a:pt x="1" y="1606"/>
                    </a:lnTo>
                    <a:lnTo>
                      <a:pt x="1606" y="1986"/>
                    </a:lnTo>
                    <a:lnTo>
                      <a:pt x="1986" y="381"/>
                    </a:lnTo>
                    <a:lnTo>
                      <a:pt x="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1181695" y="1672990"/>
                <a:ext cx="61366" cy="39971"/>
              </a:xfrm>
              <a:custGeom>
                <a:avLst/>
                <a:gdLst/>
                <a:ahLst/>
                <a:cxnLst/>
                <a:rect l="l" t="t" r="r" b="b"/>
                <a:pathLst>
                  <a:path w="3634" h="2367" extrusionOk="0">
                    <a:moveTo>
                      <a:pt x="381" y="0"/>
                    </a:moveTo>
                    <a:lnTo>
                      <a:pt x="1" y="1606"/>
                    </a:lnTo>
                    <a:lnTo>
                      <a:pt x="3254" y="2366"/>
                    </a:lnTo>
                    <a:lnTo>
                      <a:pt x="3634" y="76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1107495" y="1682970"/>
                <a:ext cx="145562" cy="292526"/>
              </a:xfrm>
              <a:custGeom>
                <a:avLst/>
                <a:gdLst/>
                <a:ahLst/>
                <a:cxnLst/>
                <a:rect l="l" t="t" r="r" b="b"/>
                <a:pathLst>
                  <a:path w="8620" h="17323" extrusionOk="0">
                    <a:moveTo>
                      <a:pt x="3761" y="1"/>
                    </a:moveTo>
                    <a:cubicBezTo>
                      <a:pt x="1268" y="7098"/>
                      <a:pt x="1" y="16182"/>
                      <a:pt x="1" y="16182"/>
                    </a:cubicBezTo>
                    <a:lnTo>
                      <a:pt x="4859" y="17322"/>
                    </a:lnTo>
                    <a:cubicBezTo>
                      <a:pt x="5409" y="15717"/>
                      <a:pt x="5873" y="14154"/>
                      <a:pt x="6296" y="12548"/>
                    </a:cubicBezTo>
                    <a:cubicBezTo>
                      <a:pt x="6380" y="12295"/>
                      <a:pt x="6422" y="11999"/>
                      <a:pt x="6507" y="11746"/>
                    </a:cubicBezTo>
                    <a:cubicBezTo>
                      <a:pt x="6803" y="10605"/>
                      <a:pt x="7056" y="9549"/>
                      <a:pt x="7267" y="8535"/>
                    </a:cubicBezTo>
                    <a:cubicBezTo>
                      <a:pt x="7310" y="8239"/>
                      <a:pt x="7394" y="7985"/>
                      <a:pt x="7436" y="7690"/>
                    </a:cubicBezTo>
                    <a:cubicBezTo>
                      <a:pt x="7690" y="6507"/>
                      <a:pt x="7901" y="5366"/>
                      <a:pt x="8070" y="4437"/>
                    </a:cubicBezTo>
                    <a:cubicBezTo>
                      <a:pt x="8155" y="4141"/>
                      <a:pt x="8197" y="3887"/>
                      <a:pt x="8239" y="3634"/>
                    </a:cubicBezTo>
                    <a:cubicBezTo>
                      <a:pt x="8493" y="2071"/>
                      <a:pt x="8619" y="1141"/>
                      <a:pt x="8619" y="1141"/>
                    </a:cubicBezTo>
                    <a:lnTo>
                      <a:pt x="37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1199527" y="1733630"/>
                <a:ext cx="47823" cy="24266"/>
              </a:xfrm>
              <a:custGeom>
                <a:avLst/>
                <a:gdLst/>
                <a:ahLst/>
                <a:cxnLst/>
                <a:rect l="l" t="t" r="r" b="b"/>
                <a:pathLst>
                  <a:path w="2832" h="1437" extrusionOk="0">
                    <a:moveTo>
                      <a:pt x="212" y="0"/>
                    </a:moveTo>
                    <a:lnTo>
                      <a:pt x="1" y="803"/>
                    </a:lnTo>
                    <a:lnTo>
                      <a:pt x="2662" y="1437"/>
                    </a:lnTo>
                    <a:cubicBezTo>
                      <a:pt x="2705" y="1141"/>
                      <a:pt x="2747" y="887"/>
                      <a:pt x="2831" y="634"/>
                    </a:cubicBezTo>
                    <a:lnTo>
                      <a:pt x="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1183839" y="1802122"/>
                <a:ext cx="49950" cy="24975"/>
              </a:xfrm>
              <a:custGeom>
                <a:avLst/>
                <a:gdLst/>
                <a:ahLst/>
                <a:cxnLst/>
                <a:rect l="l" t="t" r="r" b="b"/>
                <a:pathLst>
                  <a:path w="2958" h="1479" extrusionOk="0">
                    <a:moveTo>
                      <a:pt x="169" y="0"/>
                    </a:moveTo>
                    <a:lnTo>
                      <a:pt x="0" y="803"/>
                    </a:lnTo>
                    <a:lnTo>
                      <a:pt x="2746" y="1479"/>
                    </a:lnTo>
                    <a:cubicBezTo>
                      <a:pt x="2873" y="1183"/>
                      <a:pt x="2873" y="929"/>
                      <a:pt x="2958" y="634"/>
                    </a:cubicBezTo>
                    <a:lnTo>
                      <a:pt x="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1167425" y="1870597"/>
                <a:ext cx="49950" cy="24283"/>
              </a:xfrm>
              <a:custGeom>
                <a:avLst/>
                <a:gdLst/>
                <a:ahLst/>
                <a:cxnLst/>
                <a:rect l="l" t="t" r="r" b="b"/>
                <a:pathLst>
                  <a:path w="2958" h="1438" extrusionOk="0">
                    <a:moveTo>
                      <a:pt x="212" y="1"/>
                    </a:moveTo>
                    <a:lnTo>
                      <a:pt x="1" y="804"/>
                    </a:lnTo>
                    <a:lnTo>
                      <a:pt x="2747" y="1437"/>
                    </a:lnTo>
                    <a:cubicBezTo>
                      <a:pt x="2831" y="1184"/>
                      <a:pt x="2873" y="888"/>
                      <a:pt x="2958" y="635"/>
                    </a:cubicBez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1088244" y="1954642"/>
                <a:ext cx="114153" cy="50238"/>
              </a:xfrm>
              <a:custGeom>
                <a:avLst/>
                <a:gdLst/>
                <a:ahLst/>
                <a:cxnLst/>
                <a:rect l="l" t="t" r="r" b="b"/>
                <a:pathLst>
                  <a:path w="6760" h="2975" extrusionOk="0">
                    <a:moveTo>
                      <a:pt x="637" y="1"/>
                    </a:moveTo>
                    <a:cubicBezTo>
                      <a:pt x="455" y="1"/>
                      <a:pt x="290" y="121"/>
                      <a:pt x="254" y="305"/>
                    </a:cubicBezTo>
                    <a:lnTo>
                      <a:pt x="42" y="1150"/>
                    </a:lnTo>
                    <a:cubicBezTo>
                      <a:pt x="0" y="1361"/>
                      <a:pt x="127" y="1572"/>
                      <a:pt x="338" y="1615"/>
                    </a:cubicBezTo>
                    <a:lnTo>
                      <a:pt x="6042" y="2966"/>
                    </a:lnTo>
                    <a:cubicBezTo>
                      <a:pt x="6069" y="2972"/>
                      <a:pt x="6096" y="2975"/>
                      <a:pt x="6123" y="2975"/>
                    </a:cubicBezTo>
                    <a:cubicBezTo>
                      <a:pt x="6305" y="2975"/>
                      <a:pt x="6469" y="2855"/>
                      <a:pt x="6506" y="2671"/>
                    </a:cubicBezTo>
                    <a:lnTo>
                      <a:pt x="6718" y="1826"/>
                    </a:lnTo>
                    <a:cubicBezTo>
                      <a:pt x="6760" y="1615"/>
                      <a:pt x="6633" y="1403"/>
                      <a:pt x="6422" y="1361"/>
                    </a:cubicBezTo>
                    <a:lnTo>
                      <a:pt x="718" y="9"/>
                    </a:lnTo>
                    <a:cubicBezTo>
                      <a:pt x="691" y="4"/>
                      <a:pt x="664" y="1"/>
                      <a:pt x="637" y="1"/>
                    </a:cubicBezTo>
                    <a:close/>
                  </a:path>
                </a:pathLst>
              </a:custGeom>
              <a:solidFill>
                <a:srgbClr val="417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1086100" y="2026528"/>
                <a:ext cx="86341" cy="42791"/>
              </a:xfrm>
              <a:custGeom>
                <a:avLst/>
                <a:gdLst/>
                <a:ahLst/>
                <a:cxnLst/>
                <a:rect l="l" t="t" r="r" b="b"/>
                <a:pathLst>
                  <a:path w="5113" h="2534" extrusionOk="0">
                    <a:moveTo>
                      <a:pt x="711" y="0"/>
                    </a:moveTo>
                    <a:cubicBezTo>
                      <a:pt x="465" y="0"/>
                      <a:pt x="247" y="185"/>
                      <a:pt x="212" y="399"/>
                    </a:cubicBezTo>
                    <a:lnTo>
                      <a:pt x="43" y="991"/>
                    </a:lnTo>
                    <a:cubicBezTo>
                      <a:pt x="0" y="1287"/>
                      <a:pt x="169" y="1582"/>
                      <a:pt x="465" y="1625"/>
                    </a:cubicBezTo>
                    <a:lnTo>
                      <a:pt x="4267" y="2512"/>
                    </a:lnTo>
                    <a:cubicBezTo>
                      <a:pt x="4319" y="2526"/>
                      <a:pt x="4370" y="2534"/>
                      <a:pt x="4421" y="2534"/>
                    </a:cubicBezTo>
                    <a:cubicBezTo>
                      <a:pt x="4659" y="2534"/>
                      <a:pt x="4866" y="2376"/>
                      <a:pt x="4901" y="2132"/>
                    </a:cubicBezTo>
                    <a:lnTo>
                      <a:pt x="5070" y="1540"/>
                    </a:lnTo>
                    <a:cubicBezTo>
                      <a:pt x="5112" y="1244"/>
                      <a:pt x="4943" y="991"/>
                      <a:pt x="4648" y="906"/>
                    </a:cubicBezTo>
                    <a:lnTo>
                      <a:pt x="845" y="19"/>
                    </a:lnTo>
                    <a:cubicBezTo>
                      <a:pt x="800" y="6"/>
                      <a:pt x="755" y="0"/>
                      <a:pt x="711" y="0"/>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271582" y="1492389"/>
                <a:ext cx="73051" cy="59829"/>
              </a:xfrm>
              <a:custGeom>
                <a:avLst/>
                <a:gdLst/>
                <a:ahLst/>
                <a:cxnLst/>
                <a:rect l="l" t="t" r="r" b="b"/>
                <a:pathLst>
                  <a:path w="4326" h="3543" extrusionOk="0">
                    <a:moveTo>
                      <a:pt x="3125" y="0"/>
                    </a:moveTo>
                    <a:cubicBezTo>
                      <a:pt x="3073" y="0"/>
                      <a:pt x="3017" y="2"/>
                      <a:pt x="2958" y="6"/>
                    </a:cubicBezTo>
                    <a:cubicBezTo>
                      <a:pt x="1691" y="133"/>
                      <a:pt x="592" y="851"/>
                      <a:pt x="1" y="1950"/>
                    </a:cubicBezTo>
                    <a:cubicBezTo>
                      <a:pt x="433" y="1813"/>
                      <a:pt x="853" y="1689"/>
                      <a:pt x="1280" y="1689"/>
                    </a:cubicBezTo>
                    <a:cubicBezTo>
                      <a:pt x="1647" y="1689"/>
                      <a:pt x="2019" y="1781"/>
                      <a:pt x="2409" y="2034"/>
                    </a:cubicBezTo>
                    <a:cubicBezTo>
                      <a:pt x="3043" y="2415"/>
                      <a:pt x="3507" y="3133"/>
                      <a:pt x="4099" y="3428"/>
                    </a:cubicBezTo>
                    <a:cubicBezTo>
                      <a:pt x="4183" y="3465"/>
                      <a:pt x="4239" y="3492"/>
                      <a:pt x="4274" y="3511"/>
                    </a:cubicBezTo>
                    <a:lnTo>
                      <a:pt x="4274" y="3511"/>
                    </a:lnTo>
                    <a:cubicBezTo>
                      <a:pt x="4186" y="3439"/>
                      <a:pt x="4023" y="3242"/>
                      <a:pt x="4183" y="2921"/>
                    </a:cubicBezTo>
                    <a:cubicBezTo>
                      <a:pt x="4268" y="2584"/>
                      <a:pt x="4310" y="2246"/>
                      <a:pt x="4183" y="1908"/>
                    </a:cubicBezTo>
                    <a:cubicBezTo>
                      <a:pt x="3862" y="782"/>
                      <a:pt x="4152" y="0"/>
                      <a:pt x="3125" y="0"/>
                    </a:cubicBezTo>
                    <a:close/>
                    <a:moveTo>
                      <a:pt x="4274" y="3511"/>
                    </a:moveTo>
                    <a:lnTo>
                      <a:pt x="4274" y="3511"/>
                    </a:lnTo>
                    <a:cubicBezTo>
                      <a:pt x="4299" y="3532"/>
                      <a:pt x="4319" y="3543"/>
                      <a:pt x="4322" y="3543"/>
                    </a:cubicBezTo>
                    <a:cubicBezTo>
                      <a:pt x="4325" y="3543"/>
                      <a:pt x="4312" y="3532"/>
                      <a:pt x="4274" y="35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274436" y="1417986"/>
                <a:ext cx="65655" cy="62396"/>
              </a:xfrm>
              <a:custGeom>
                <a:avLst/>
                <a:gdLst/>
                <a:ahLst/>
                <a:cxnLst/>
                <a:rect l="l" t="t" r="r" b="b"/>
                <a:pathLst>
                  <a:path w="3888" h="3695" extrusionOk="0">
                    <a:moveTo>
                      <a:pt x="2535" y="0"/>
                    </a:moveTo>
                    <a:cubicBezTo>
                      <a:pt x="2334" y="0"/>
                      <a:pt x="2098" y="168"/>
                      <a:pt x="1606" y="483"/>
                    </a:cubicBezTo>
                    <a:cubicBezTo>
                      <a:pt x="592" y="1244"/>
                      <a:pt x="1" y="2427"/>
                      <a:pt x="43" y="3694"/>
                    </a:cubicBezTo>
                    <a:cubicBezTo>
                      <a:pt x="613" y="3083"/>
                      <a:pt x="1144" y="2551"/>
                      <a:pt x="2051" y="2551"/>
                    </a:cubicBezTo>
                    <a:cubicBezTo>
                      <a:pt x="2085" y="2551"/>
                      <a:pt x="2120" y="2552"/>
                      <a:pt x="2155" y="2553"/>
                    </a:cubicBezTo>
                    <a:cubicBezTo>
                      <a:pt x="2802" y="2592"/>
                      <a:pt x="2079" y="2904"/>
                      <a:pt x="2484" y="2904"/>
                    </a:cubicBezTo>
                    <a:cubicBezTo>
                      <a:pt x="2528" y="2904"/>
                      <a:pt x="2587" y="2900"/>
                      <a:pt x="2662" y="2891"/>
                    </a:cubicBezTo>
                    <a:cubicBezTo>
                      <a:pt x="3338" y="2849"/>
                      <a:pt x="3888" y="2300"/>
                      <a:pt x="3888" y="1624"/>
                    </a:cubicBezTo>
                    <a:cubicBezTo>
                      <a:pt x="3845" y="1244"/>
                      <a:pt x="3676" y="948"/>
                      <a:pt x="3423" y="695"/>
                    </a:cubicBezTo>
                    <a:cubicBezTo>
                      <a:pt x="2949" y="221"/>
                      <a:pt x="2765"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146030" y="1500190"/>
                <a:ext cx="98466" cy="65317"/>
              </a:xfrm>
              <a:custGeom>
                <a:avLst/>
                <a:gdLst/>
                <a:ahLst/>
                <a:cxnLst/>
                <a:rect l="l" t="t" r="r" b="b"/>
                <a:pathLst>
                  <a:path w="5831" h="3868" extrusionOk="0">
                    <a:moveTo>
                      <a:pt x="2842" y="0"/>
                    </a:moveTo>
                    <a:cubicBezTo>
                      <a:pt x="2754" y="0"/>
                      <a:pt x="2666" y="3"/>
                      <a:pt x="2577" y="9"/>
                    </a:cubicBezTo>
                    <a:cubicBezTo>
                      <a:pt x="1268" y="178"/>
                      <a:pt x="254" y="1150"/>
                      <a:pt x="42" y="2417"/>
                    </a:cubicBezTo>
                    <a:cubicBezTo>
                      <a:pt x="0" y="2755"/>
                      <a:pt x="85" y="3135"/>
                      <a:pt x="254" y="3389"/>
                    </a:cubicBezTo>
                    <a:cubicBezTo>
                      <a:pt x="521" y="3705"/>
                      <a:pt x="901" y="3867"/>
                      <a:pt x="1280" y="3867"/>
                    </a:cubicBezTo>
                    <a:cubicBezTo>
                      <a:pt x="1559" y="3867"/>
                      <a:pt x="1837" y="3779"/>
                      <a:pt x="2070" y="3600"/>
                    </a:cubicBezTo>
                    <a:cubicBezTo>
                      <a:pt x="2662" y="3178"/>
                      <a:pt x="2958" y="2417"/>
                      <a:pt x="3465" y="1910"/>
                    </a:cubicBezTo>
                    <a:cubicBezTo>
                      <a:pt x="3943" y="1460"/>
                      <a:pt x="4460" y="1347"/>
                      <a:pt x="5001" y="1347"/>
                    </a:cubicBezTo>
                    <a:cubicBezTo>
                      <a:pt x="5272" y="1347"/>
                      <a:pt x="5549" y="1375"/>
                      <a:pt x="5830" y="1403"/>
                    </a:cubicBezTo>
                    <a:cubicBezTo>
                      <a:pt x="5085" y="502"/>
                      <a:pt x="397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170279" y="1403075"/>
                <a:ext cx="84196" cy="83724"/>
              </a:xfrm>
              <a:custGeom>
                <a:avLst/>
                <a:gdLst/>
                <a:ahLst/>
                <a:cxnLst/>
                <a:rect l="l" t="t" r="r" b="b"/>
                <a:pathLst>
                  <a:path w="4986" h="4958" extrusionOk="0">
                    <a:moveTo>
                      <a:pt x="1848" y="0"/>
                    </a:moveTo>
                    <a:cubicBezTo>
                      <a:pt x="1600" y="0"/>
                      <a:pt x="1349" y="32"/>
                      <a:pt x="1099" y="99"/>
                    </a:cubicBezTo>
                    <a:cubicBezTo>
                      <a:pt x="761" y="226"/>
                      <a:pt x="465" y="437"/>
                      <a:pt x="296" y="690"/>
                    </a:cubicBezTo>
                    <a:cubicBezTo>
                      <a:pt x="1" y="1324"/>
                      <a:pt x="254" y="2085"/>
                      <a:pt x="888" y="2423"/>
                    </a:cubicBezTo>
                    <a:cubicBezTo>
                      <a:pt x="1479" y="2803"/>
                      <a:pt x="2282" y="2718"/>
                      <a:pt x="3000" y="3014"/>
                    </a:cubicBezTo>
                    <a:cubicBezTo>
                      <a:pt x="3887" y="3394"/>
                      <a:pt x="4141" y="4155"/>
                      <a:pt x="4437" y="4957"/>
                    </a:cubicBezTo>
                    <a:cubicBezTo>
                      <a:pt x="4986" y="3859"/>
                      <a:pt x="4944" y="2507"/>
                      <a:pt x="4352" y="1451"/>
                    </a:cubicBezTo>
                    <a:cubicBezTo>
                      <a:pt x="3809" y="535"/>
                      <a:pt x="2858" y="0"/>
                      <a:pt x="1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1043292" y="1894036"/>
                <a:ext cx="499403" cy="761888"/>
              </a:xfrm>
              <a:custGeom>
                <a:avLst/>
                <a:gdLst/>
                <a:ahLst/>
                <a:cxnLst/>
                <a:rect l="l" t="t" r="r" b="b"/>
                <a:pathLst>
                  <a:path w="29574" h="45118" extrusionOk="0">
                    <a:moveTo>
                      <a:pt x="4837" y="0"/>
                    </a:moveTo>
                    <a:cubicBezTo>
                      <a:pt x="4457" y="0"/>
                      <a:pt x="4084" y="127"/>
                      <a:pt x="3803" y="345"/>
                    </a:cubicBezTo>
                    <a:cubicBezTo>
                      <a:pt x="3465" y="598"/>
                      <a:pt x="3423" y="1063"/>
                      <a:pt x="3592" y="1401"/>
                    </a:cubicBezTo>
                    <a:cubicBezTo>
                      <a:pt x="3443" y="1319"/>
                      <a:pt x="3282" y="1281"/>
                      <a:pt x="3124" y="1281"/>
                    </a:cubicBezTo>
                    <a:cubicBezTo>
                      <a:pt x="2875" y="1281"/>
                      <a:pt x="2631" y="1373"/>
                      <a:pt x="2451" y="1528"/>
                    </a:cubicBezTo>
                    <a:cubicBezTo>
                      <a:pt x="2071" y="1950"/>
                      <a:pt x="2071" y="2584"/>
                      <a:pt x="2451" y="3007"/>
                    </a:cubicBezTo>
                    <a:cubicBezTo>
                      <a:pt x="2293" y="2865"/>
                      <a:pt x="2101" y="2799"/>
                      <a:pt x="1910" y="2799"/>
                    </a:cubicBezTo>
                    <a:cubicBezTo>
                      <a:pt x="1589" y="2799"/>
                      <a:pt x="1274" y="2984"/>
                      <a:pt x="1141" y="3302"/>
                    </a:cubicBezTo>
                    <a:cubicBezTo>
                      <a:pt x="980" y="3826"/>
                      <a:pt x="1088" y="4350"/>
                      <a:pt x="1428" y="4764"/>
                    </a:cubicBezTo>
                    <a:lnTo>
                      <a:pt x="1428" y="4764"/>
                    </a:lnTo>
                    <a:cubicBezTo>
                      <a:pt x="1285" y="4613"/>
                      <a:pt x="1096" y="4538"/>
                      <a:pt x="904" y="4538"/>
                    </a:cubicBezTo>
                    <a:cubicBezTo>
                      <a:pt x="687" y="4538"/>
                      <a:pt x="465" y="4633"/>
                      <a:pt x="296" y="4823"/>
                    </a:cubicBezTo>
                    <a:cubicBezTo>
                      <a:pt x="43" y="5161"/>
                      <a:pt x="1" y="5668"/>
                      <a:pt x="212" y="6091"/>
                    </a:cubicBezTo>
                    <a:cubicBezTo>
                      <a:pt x="423" y="6471"/>
                      <a:pt x="761" y="6809"/>
                      <a:pt x="1141" y="7062"/>
                    </a:cubicBezTo>
                    <a:cubicBezTo>
                      <a:pt x="1775" y="7443"/>
                      <a:pt x="2409" y="7865"/>
                      <a:pt x="3000" y="8330"/>
                    </a:cubicBezTo>
                    <a:cubicBezTo>
                      <a:pt x="3465" y="8837"/>
                      <a:pt x="3887" y="9344"/>
                      <a:pt x="4310" y="9893"/>
                    </a:cubicBezTo>
                    <a:cubicBezTo>
                      <a:pt x="5704" y="14583"/>
                      <a:pt x="6802" y="19399"/>
                      <a:pt x="8154" y="24384"/>
                    </a:cubicBezTo>
                    <a:cubicBezTo>
                      <a:pt x="9084" y="27891"/>
                      <a:pt x="9718" y="31440"/>
                      <a:pt x="10731" y="34946"/>
                    </a:cubicBezTo>
                    <a:cubicBezTo>
                      <a:pt x="11196" y="36678"/>
                      <a:pt x="11830" y="38326"/>
                      <a:pt x="12590" y="39974"/>
                    </a:cubicBezTo>
                    <a:cubicBezTo>
                      <a:pt x="13604" y="42086"/>
                      <a:pt x="14661" y="44832"/>
                      <a:pt x="17364" y="45086"/>
                    </a:cubicBezTo>
                    <a:cubicBezTo>
                      <a:pt x="17593" y="45107"/>
                      <a:pt x="17819" y="45117"/>
                      <a:pt x="18041" y="45117"/>
                    </a:cubicBezTo>
                    <a:cubicBezTo>
                      <a:pt x="21348" y="45117"/>
                      <a:pt x="23913" y="42818"/>
                      <a:pt x="25180" y="39889"/>
                    </a:cubicBezTo>
                    <a:lnTo>
                      <a:pt x="28349" y="32580"/>
                    </a:lnTo>
                    <a:cubicBezTo>
                      <a:pt x="28645" y="31777"/>
                      <a:pt x="29236" y="30468"/>
                      <a:pt x="29574" y="29707"/>
                    </a:cubicBezTo>
                    <a:cubicBezTo>
                      <a:pt x="28771" y="29412"/>
                      <a:pt x="24040" y="27426"/>
                      <a:pt x="21209" y="26032"/>
                    </a:cubicBezTo>
                    <a:cubicBezTo>
                      <a:pt x="20871" y="26961"/>
                      <a:pt x="18505" y="32242"/>
                      <a:pt x="18505" y="32242"/>
                    </a:cubicBezTo>
                    <a:cubicBezTo>
                      <a:pt x="16688" y="28651"/>
                      <a:pt x="12675" y="7781"/>
                      <a:pt x="9084" y="2373"/>
                    </a:cubicBezTo>
                    <a:cubicBezTo>
                      <a:pt x="8746" y="1866"/>
                      <a:pt x="8366" y="1401"/>
                      <a:pt x="7901" y="1021"/>
                    </a:cubicBezTo>
                    <a:cubicBezTo>
                      <a:pt x="7140" y="429"/>
                      <a:pt x="6211" y="91"/>
                      <a:pt x="5239" y="49"/>
                    </a:cubicBezTo>
                    <a:cubicBezTo>
                      <a:pt x="5107" y="16"/>
                      <a:pt x="4971" y="0"/>
                      <a:pt x="4837" y="0"/>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1337290" y="1866351"/>
                <a:ext cx="988527" cy="1256430"/>
              </a:xfrm>
              <a:custGeom>
                <a:avLst/>
                <a:gdLst/>
                <a:ahLst/>
                <a:cxnLst/>
                <a:rect l="l" t="t" r="r" b="b"/>
                <a:pathLst>
                  <a:path w="58536" h="74400" extrusionOk="0">
                    <a:moveTo>
                      <a:pt x="28328" y="1"/>
                    </a:moveTo>
                    <a:cubicBezTo>
                      <a:pt x="27990" y="1"/>
                      <a:pt x="27694" y="43"/>
                      <a:pt x="27398" y="85"/>
                    </a:cubicBezTo>
                    <a:cubicBezTo>
                      <a:pt x="27103" y="85"/>
                      <a:pt x="26807" y="127"/>
                      <a:pt x="26469" y="170"/>
                    </a:cubicBezTo>
                    <a:lnTo>
                      <a:pt x="26300" y="170"/>
                    </a:lnTo>
                    <a:cubicBezTo>
                      <a:pt x="25539" y="254"/>
                      <a:pt x="24779" y="381"/>
                      <a:pt x="24019" y="508"/>
                    </a:cubicBezTo>
                    <a:lnTo>
                      <a:pt x="23385" y="634"/>
                    </a:lnTo>
                    <a:lnTo>
                      <a:pt x="23216" y="677"/>
                    </a:lnTo>
                    <a:lnTo>
                      <a:pt x="23005" y="719"/>
                    </a:lnTo>
                    <a:cubicBezTo>
                      <a:pt x="22709" y="803"/>
                      <a:pt x="22455" y="846"/>
                      <a:pt x="22160" y="930"/>
                    </a:cubicBezTo>
                    <a:lnTo>
                      <a:pt x="21906" y="1015"/>
                    </a:lnTo>
                    <a:cubicBezTo>
                      <a:pt x="13203" y="3423"/>
                      <a:pt x="9485" y="10436"/>
                      <a:pt x="5683" y="18040"/>
                    </a:cubicBezTo>
                    <a:cubicBezTo>
                      <a:pt x="3613" y="22139"/>
                      <a:pt x="1754" y="26321"/>
                      <a:pt x="64" y="30588"/>
                    </a:cubicBezTo>
                    <a:cubicBezTo>
                      <a:pt x="1" y="30736"/>
                      <a:pt x="32" y="30757"/>
                      <a:pt x="112" y="30757"/>
                    </a:cubicBezTo>
                    <a:cubicBezTo>
                      <a:pt x="143" y="30757"/>
                      <a:pt x="183" y="30754"/>
                      <a:pt x="226" y="30754"/>
                    </a:cubicBezTo>
                    <a:cubicBezTo>
                      <a:pt x="292" y="30754"/>
                      <a:pt x="368" y="30761"/>
                      <a:pt x="444" y="30799"/>
                    </a:cubicBezTo>
                    <a:cubicBezTo>
                      <a:pt x="909" y="31053"/>
                      <a:pt x="1331" y="31264"/>
                      <a:pt x="1796" y="31475"/>
                    </a:cubicBezTo>
                    <a:cubicBezTo>
                      <a:pt x="4500" y="32870"/>
                      <a:pt x="7288" y="34052"/>
                      <a:pt x="10204" y="35066"/>
                    </a:cubicBezTo>
                    <a:cubicBezTo>
                      <a:pt x="10837" y="35278"/>
                      <a:pt x="11513" y="35447"/>
                      <a:pt x="12189" y="35658"/>
                    </a:cubicBezTo>
                    <a:lnTo>
                      <a:pt x="12696" y="35827"/>
                    </a:lnTo>
                    <a:lnTo>
                      <a:pt x="12654" y="35996"/>
                    </a:lnTo>
                    <a:cubicBezTo>
                      <a:pt x="12612" y="36165"/>
                      <a:pt x="12569" y="36334"/>
                      <a:pt x="12485" y="36587"/>
                    </a:cubicBezTo>
                    <a:cubicBezTo>
                      <a:pt x="11809" y="39502"/>
                      <a:pt x="11302" y="42502"/>
                      <a:pt x="10964" y="45502"/>
                    </a:cubicBezTo>
                    <a:cubicBezTo>
                      <a:pt x="10964" y="45755"/>
                      <a:pt x="10922" y="46051"/>
                      <a:pt x="10879" y="46262"/>
                    </a:cubicBezTo>
                    <a:cubicBezTo>
                      <a:pt x="10795" y="46980"/>
                      <a:pt x="10710" y="47699"/>
                      <a:pt x="10626" y="48459"/>
                    </a:cubicBezTo>
                    <a:cubicBezTo>
                      <a:pt x="10584" y="48882"/>
                      <a:pt x="10542" y="49304"/>
                      <a:pt x="10499" y="49769"/>
                    </a:cubicBezTo>
                    <a:cubicBezTo>
                      <a:pt x="10499" y="50022"/>
                      <a:pt x="10457" y="50276"/>
                      <a:pt x="10415" y="50529"/>
                    </a:cubicBezTo>
                    <a:cubicBezTo>
                      <a:pt x="10204" y="52642"/>
                      <a:pt x="9992" y="54796"/>
                      <a:pt x="9823" y="56909"/>
                    </a:cubicBezTo>
                    <a:cubicBezTo>
                      <a:pt x="9739" y="57796"/>
                      <a:pt x="9654" y="58641"/>
                      <a:pt x="9570" y="59486"/>
                    </a:cubicBezTo>
                    <a:cubicBezTo>
                      <a:pt x="9570" y="59739"/>
                      <a:pt x="9528" y="60035"/>
                      <a:pt x="9528" y="60288"/>
                    </a:cubicBezTo>
                    <a:cubicBezTo>
                      <a:pt x="9359" y="62654"/>
                      <a:pt x="9190" y="64894"/>
                      <a:pt x="9063" y="66710"/>
                    </a:cubicBezTo>
                    <a:cubicBezTo>
                      <a:pt x="9021" y="67386"/>
                      <a:pt x="8978" y="67978"/>
                      <a:pt x="8936" y="68569"/>
                    </a:cubicBezTo>
                    <a:cubicBezTo>
                      <a:pt x="8936" y="68823"/>
                      <a:pt x="8936" y="69076"/>
                      <a:pt x="8894" y="69287"/>
                    </a:cubicBezTo>
                    <a:cubicBezTo>
                      <a:pt x="8852" y="69837"/>
                      <a:pt x="8978" y="70555"/>
                      <a:pt x="9485" y="70766"/>
                    </a:cubicBezTo>
                    <a:lnTo>
                      <a:pt x="10373" y="71104"/>
                    </a:lnTo>
                    <a:cubicBezTo>
                      <a:pt x="16034" y="73005"/>
                      <a:pt x="21948" y="74104"/>
                      <a:pt x="27948" y="74315"/>
                    </a:cubicBezTo>
                    <a:cubicBezTo>
                      <a:pt x="29300" y="74399"/>
                      <a:pt x="30609" y="74399"/>
                      <a:pt x="31919" y="74399"/>
                    </a:cubicBezTo>
                    <a:lnTo>
                      <a:pt x="33186" y="74399"/>
                    </a:lnTo>
                    <a:cubicBezTo>
                      <a:pt x="38890" y="74230"/>
                      <a:pt x="44213" y="73639"/>
                      <a:pt x="49494" y="71442"/>
                    </a:cubicBezTo>
                    <a:lnTo>
                      <a:pt x="50043" y="71231"/>
                    </a:lnTo>
                    <a:cubicBezTo>
                      <a:pt x="50339" y="71104"/>
                      <a:pt x="51649" y="70639"/>
                      <a:pt x="51606" y="70175"/>
                    </a:cubicBezTo>
                    <a:lnTo>
                      <a:pt x="51480" y="68992"/>
                    </a:lnTo>
                    <a:cubicBezTo>
                      <a:pt x="51395" y="68358"/>
                      <a:pt x="51311" y="67640"/>
                      <a:pt x="51226" y="66837"/>
                    </a:cubicBezTo>
                    <a:cubicBezTo>
                      <a:pt x="51015" y="64978"/>
                      <a:pt x="50804" y="62781"/>
                      <a:pt x="50592" y="60457"/>
                    </a:cubicBezTo>
                    <a:cubicBezTo>
                      <a:pt x="50550" y="60204"/>
                      <a:pt x="50550" y="59950"/>
                      <a:pt x="50508" y="59697"/>
                    </a:cubicBezTo>
                    <a:cubicBezTo>
                      <a:pt x="50254" y="56909"/>
                      <a:pt x="50001" y="53909"/>
                      <a:pt x="49663" y="50952"/>
                    </a:cubicBezTo>
                    <a:cubicBezTo>
                      <a:pt x="49621" y="50656"/>
                      <a:pt x="49578" y="50402"/>
                      <a:pt x="49536" y="50107"/>
                    </a:cubicBezTo>
                    <a:cubicBezTo>
                      <a:pt x="49452" y="48966"/>
                      <a:pt x="49283" y="47783"/>
                      <a:pt x="49156" y="46685"/>
                    </a:cubicBezTo>
                    <a:cubicBezTo>
                      <a:pt x="49114" y="46389"/>
                      <a:pt x="49114" y="46093"/>
                      <a:pt x="49072" y="45840"/>
                    </a:cubicBezTo>
                    <a:cubicBezTo>
                      <a:pt x="48734" y="42798"/>
                      <a:pt x="48269" y="39798"/>
                      <a:pt x="47593" y="36841"/>
                    </a:cubicBezTo>
                    <a:lnTo>
                      <a:pt x="47762" y="36841"/>
                    </a:lnTo>
                    <a:cubicBezTo>
                      <a:pt x="47973" y="36841"/>
                      <a:pt x="48142" y="36756"/>
                      <a:pt x="48353" y="36714"/>
                    </a:cubicBezTo>
                    <a:cubicBezTo>
                      <a:pt x="51902" y="36123"/>
                      <a:pt x="55873" y="35235"/>
                      <a:pt x="58535" y="32954"/>
                    </a:cubicBezTo>
                    <a:cubicBezTo>
                      <a:pt x="56169" y="26701"/>
                      <a:pt x="54015" y="20280"/>
                      <a:pt x="51480" y="14111"/>
                    </a:cubicBezTo>
                    <a:cubicBezTo>
                      <a:pt x="49452" y="9126"/>
                      <a:pt x="45480" y="4394"/>
                      <a:pt x="40495" y="2155"/>
                    </a:cubicBezTo>
                    <a:cubicBezTo>
                      <a:pt x="39861" y="1860"/>
                      <a:pt x="39270" y="1606"/>
                      <a:pt x="38636" y="1437"/>
                    </a:cubicBezTo>
                    <a:cubicBezTo>
                      <a:pt x="38214" y="1268"/>
                      <a:pt x="37791" y="1141"/>
                      <a:pt x="37327" y="1015"/>
                    </a:cubicBezTo>
                    <a:cubicBezTo>
                      <a:pt x="37284" y="972"/>
                      <a:pt x="37242" y="972"/>
                      <a:pt x="37158" y="972"/>
                    </a:cubicBezTo>
                    <a:cubicBezTo>
                      <a:pt x="36017" y="634"/>
                      <a:pt x="34834" y="381"/>
                      <a:pt x="33609" y="212"/>
                    </a:cubicBezTo>
                    <a:cubicBezTo>
                      <a:pt x="33313" y="170"/>
                      <a:pt x="32975" y="170"/>
                      <a:pt x="32679" y="127"/>
                    </a:cubicBezTo>
                    <a:lnTo>
                      <a:pt x="32595" y="127"/>
                    </a:lnTo>
                    <a:cubicBezTo>
                      <a:pt x="32299" y="127"/>
                      <a:pt x="32003" y="43"/>
                      <a:pt x="31708" y="43"/>
                    </a:cubicBezTo>
                    <a:lnTo>
                      <a:pt x="309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1708201" y="1863471"/>
                <a:ext cx="280385" cy="232866"/>
              </a:xfrm>
              <a:custGeom>
                <a:avLst/>
                <a:gdLst/>
                <a:ahLst/>
                <a:cxnLst/>
                <a:rect l="l" t="t" r="r" b="b"/>
                <a:pathLst>
                  <a:path w="16604" h="13790" extrusionOk="0">
                    <a:moveTo>
                      <a:pt x="7859" y="0"/>
                    </a:moveTo>
                    <a:cubicBezTo>
                      <a:pt x="6718" y="0"/>
                      <a:pt x="5619" y="43"/>
                      <a:pt x="4521" y="169"/>
                    </a:cubicBezTo>
                    <a:lnTo>
                      <a:pt x="4310" y="212"/>
                    </a:lnTo>
                    <a:cubicBezTo>
                      <a:pt x="3972" y="254"/>
                      <a:pt x="3592" y="296"/>
                      <a:pt x="3211" y="381"/>
                    </a:cubicBezTo>
                    <a:cubicBezTo>
                      <a:pt x="3211" y="359"/>
                      <a:pt x="3201" y="349"/>
                      <a:pt x="3190" y="349"/>
                    </a:cubicBezTo>
                    <a:cubicBezTo>
                      <a:pt x="3180" y="349"/>
                      <a:pt x="3169" y="359"/>
                      <a:pt x="3169" y="381"/>
                    </a:cubicBezTo>
                    <a:cubicBezTo>
                      <a:pt x="2789" y="423"/>
                      <a:pt x="2451" y="465"/>
                      <a:pt x="2071" y="550"/>
                    </a:cubicBezTo>
                    <a:lnTo>
                      <a:pt x="1437" y="676"/>
                    </a:lnTo>
                    <a:cubicBezTo>
                      <a:pt x="1395" y="719"/>
                      <a:pt x="1352" y="719"/>
                      <a:pt x="1268" y="719"/>
                    </a:cubicBezTo>
                    <a:lnTo>
                      <a:pt x="1057" y="761"/>
                    </a:lnTo>
                    <a:cubicBezTo>
                      <a:pt x="803" y="845"/>
                      <a:pt x="507" y="888"/>
                      <a:pt x="254" y="972"/>
                    </a:cubicBezTo>
                    <a:lnTo>
                      <a:pt x="0" y="1057"/>
                    </a:lnTo>
                    <a:cubicBezTo>
                      <a:pt x="2113" y="5366"/>
                      <a:pt x="5450" y="9379"/>
                      <a:pt x="8028" y="13435"/>
                    </a:cubicBezTo>
                    <a:cubicBezTo>
                      <a:pt x="8157" y="13673"/>
                      <a:pt x="8398" y="13789"/>
                      <a:pt x="8641" y="13789"/>
                    </a:cubicBezTo>
                    <a:cubicBezTo>
                      <a:pt x="8873" y="13789"/>
                      <a:pt x="9108" y="13684"/>
                      <a:pt x="9253" y="13477"/>
                    </a:cubicBezTo>
                    <a:cubicBezTo>
                      <a:pt x="11534" y="9337"/>
                      <a:pt x="13985" y="5324"/>
                      <a:pt x="16604" y="1437"/>
                    </a:cubicBezTo>
                    <a:cubicBezTo>
                      <a:pt x="16181" y="1268"/>
                      <a:pt x="15759" y="1141"/>
                      <a:pt x="15294" y="1014"/>
                    </a:cubicBezTo>
                    <a:lnTo>
                      <a:pt x="15125" y="972"/>
                    </a:lnTo>
                    <a:cubicBezTo>
                      <a:pt x="13985" y="634"/>
                      <a:pt x="12802" y="381"/>
                      <a:pt x="11619" y="254"/>
                    </a:cubicBezTo>
                    <a:cubicBezTo>
                      <a:pt x="11323" y="212"/>
                      <a:pt x="10985" y="169"/>
                      <a:pt x="10689" y="127"/>
                    </a:cubicBezTo>
                    <a:cubicBezTo>
                      <a:pt x="10098" y="85"/>
                      <a:pt x="9506" y="0"/>
                      <a:pt x="8957" y="0"/>
                    </a:cubicBezTo>
                    <a:close/>
                  </a:path>
                </a:pathLst>
              </a:custGeom>
              <a:solidFill>
                <a:srgbClr val="417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1726033" y="1863387"/>
                <a:ext cx="240448" cy="222683"/>
              </a:xfrm>
              <a:custGeom>
                <a:avLst/>
                <a:gdLst/>
                <a:ahLst/>
                <a:cxnLst/>
                <a:rect l="l" t="t" r="r" b="b"/>
                <a:pathLst>
                  <a:path w="14239" h="13187" extrusionOk="0">
                    <a:moveTo>
                      <a:pt x="6623" y="1"/>
                    </a:moveTo>
                    <a:cubicBezTo>
                      <a:pt x="4401" y="1"/>
                      <a:pt x="2178" y="256"/>
                      <a:pt x="1" y="766"/>
                    </a:cubicBezTo>
                    <a:cubicBezTo>
                      <a:pt x="127" y="1019"/>
                      <a:pt x="296" y="1188"/>
                      <a:pt x="339" y="1357"/>
                    </a:cubicBezTo>
                    <a:cubicBezTo>
                      <a:pt x="1733" y="3934"/>
                      <a:pt x="3169" y="6512"/>
                      <a:pt x="4690" y="8962"/>
                    </a:cubicBezTo>
                    <a:cubicBezTo>
                      <a:pt x="5577" y="10398"/>
                      <a:pt x="6507" y="11793"/>
                      <a:pt x="7436" y="13187"/>
                    </a:cubicBezTo>
                    <a:cubicBezTo>
                      <a:pt x="9929" y="9258"/>
                      <a:pt x="12210" y="5202"/>
                      <a:pt x="14238" y="1019"/>
                    </a:cubicBezTo>
                    <a:cubicBezTo>
                      <a:pt x="11749" y="340"/>
                      <a:pt x="9186" y="1"/>
                      <a:pt x="6623" y="1"/>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2071617" y="2202522"/>
                <a:ext cx="79641" cy="283794"/>
              </a:xfrm>
              <a:custGeom>
                <a:avLst/>
                <a:gdLst/>
                <a:ahLst/>
                <a:cxnLst/>
                <a:rect l="l" t="t" r="r" b="b"/>
                <a:pathLst>
                  <a:path w="4716" h="16805" extrusionOk="0">
                    <a:moveTo>
                      <a:pt x="144" y="0"/>
                    </a:moveTo>
                    <a:cubicBezTo>
                      <a:pt x="68" y="0"/>
                      <a:pt x="0" y="56"/>
                      <a:pt x="26" y="158"/>
                    </a:cubicBezTo>
                    <a:cubicBezTo>
                      <a:pt x="364" y="1299"/>
                      <a:pt x="702" y="2482"/>
                      <a:pt x="1040" y="3623"/>
                    </a:cubicBezTo>
                    <a:cubicBezTo>
                      <a:pt x="1547" y="5439"/>
                      <a:pt x="2054" y="7298"/>
                      <a:pt x="2518" y="9157"/>
                    </a:cubicBezTo>
                    <a:cubicBezTo>
                      <a:pt x="3152" y="11692"/>
                      <a:pt x="3701" y="14227"/>
                      <a:pt x="4124" y="16804"/>
                    </a:cubicBezTo>
                    <a:lnTo>
                      <a:pt x="4715" y="16720"/>
                    </a:lnTo>
                    <a:cubicBezTo>
                      <a:pt x="4546" y="15790"/>
                      <a:pt x="4377" y="14903"/>
                      <a:pt x="4208" y="14016"/>
                    </a:cubicBezTo>
                    <a:cubicBezTo>
                      <a:pt x="3532" y="10425"/>
                      <a:pt x="2603" y="6876"/>
                      <a:pt x="1462" y="3411"/>
                    </a:cubicBezTo>
                    <a:cubicBezTo>
                      <a:pt x="1124" y="2271"/>
                      <a:pt x="702" y="1172"/>
                      <a:pt x="279" y="74"/>
                    </a:cubicBezTo>
                    <a:cubicBezTo>
                      <a:pt x="246" y="24"/>
                      <a:pt x="193" y="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1748155" y="1916968"/>
                <a:ext cx="200477" cy="158025"/>
              </a:xfrm>
              <a:custGeom>
                <a:avLst/>
                <a:gdLst/>
                <a:ahLst/>
                <a:cxnLst/>
                <a:rect l="l" t="t" r="r" b="b"/>
                <a:pathLst>
                  <a:path w="11872" h="9358" extrusionOk="0">
                    <a:moveTo>
                      <a:pt x="0" y="1"/>
                    </a:moveTo>
                    <a:lnTo>
                      <a:pt x="0" y="1"/>
                    </a:lnTo>
                    <a:cubicBezTo>
                      <a:pt x="453" y="618"/>
                      <a:pt x="5307" y="9358"/>
                      <a:pt x="5956" y="9358"/>
                    </a:cubicBezTo>
                    <a:cubicBezTo>
                      <a:pt x="5974" y="9358"/>
                      <a:pt x="5988" y="9351"/>
                      <a:pt x="6000" y="9338"/>
                    </a:cubicBezTo>
                    <a:cubicBezTo>
                      <a:pt x="8154" y="6549"/>
                      <a:pt x="10140" y="3550"/>
                      <a:pt x="11872" y="466"/>
                    </a:cubicBezTo>
                    <a:lnTo>
                      <a:pt x="11872" y="466"/>
                    </a:lnTo>
                    <a:cubicBezTo>
                      <a:pt x="10190" y="693"/>
                      <a:pt x="7664" y="1030"/>
                      <a:pt x="5268" y="1030"/>
                    </a:cubicBezTo>
                    <a:cubicBezTo>
                      <a:pt x="3211" y="1030"/>
                      <a:pt x="1249" y="7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1707492" y="1875596"/>
                <a:ext cx="281094" cy="220640"/>
              </a:xfrm>
              <a:custGeom>
                <a:avLst/>
                <a:gdLst/>
                <a:ahLst/>
                <a:cxnLst/>
                <a:rect l="l" t="t" r="r" b="b"/>
                <a:pathLst>
                  <a:path w="16646" h="13066" extrusionOk="0">
                    <a:moveTo>
                      <a:pt x="1310" y="1"/>
                    </a:moveTo>
                    <a:lnTo>
                      <a:pt x="1099" y="43"/>
                    </a:lnTo>
                    <a:cubicBezTo>
                      <a:pt x="845" y="127"/>
                      <a:pt x="549" y="170"/>
                      <a:pt x="296" y="254"/>
                    </a:cubicBezTo>
                    <a:lnTo>
                      <a:pt x="0" y="339"/>
                    </a:lnTo>
                    <a:cubicBezTo>
                      <a:pt x="2155" y="4648"/>
                      <a:pt x="5492" y="8661"/>
                      <a:pt x="8070" y="12717"/>
                    </a:cubicBezTo>
                    <a:cubicBezTo>
                      <a:pt x="8217" y="12950"/>
                      <a:pt x="8450" y="13066"/>
                      <a:pt x="8682" y="13066"/>
                    </a:cubicBezTo>
                    <a:cubicBezTo>
                      <a:pt x="8915" y="13066"/>
                      <a:pt x="9147" y="12950"/>
                      <a:pt x="9295" y="12717"/>
                    </a:cubicBezTo>
                    <a:cubicBezTo>
                      <a:pt x="11576" y="8619"/>
                      <a:pt x="14027" y="4606"/>
                      <a:pt x="16646" y="719"/>
                    </a:cubicBezTo>
                    <a:cubicBezTo>
                      <a:pt x="16223" y="550"/>
                      <a:pt x="15801" y="423"/>
                      <a:pt x="15336" y="254"/>
                    </a:cubicBezTo>
                    <a:lnTo>
                      <a:pt x="15167" y="212"/>
                    </a:lnTo>
                    <a:cubicBezTo>
                      <a:pt x="14576" y="1141"/>
                      <a:pt x="13984" y="2071"/>
                      <a:pt x="13393" y="3042"/>
                    </a:cubicBezTo>
                    <a:cubicBezTo>
                      <a:pt x="11745" y="5662"/>
                      <a:pt x="10182" y="8323"/>
                      <a:pt x="8661" y="11027"/>
                    </a:cubicBezTo>
                    <a:cubicBezTo>
                      <a:pt x="7056" y="8408"/>
                      <a:pt x="5450" y="5577"/>
                      <a:pt x="3676" y="3042"/>
                    </a:cubicBezTo>
                    <a:cubicBezTo>
                      <a:pt x="2915" y="1986"/>
                      <a:pt x="2155" y="972"/>
                      <a:pt x="1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1542679" y="2225655"/>
                <a:ext cx="99366" cy="244869"/>
              </a:xfrm>
              <a:custGeom>
                <a:avLst/>
                <a:gdLst/>
                <a:ahLst/>
                <a:cxnLst/>
                <a:rect l="l" t="t" r="r" b="b"/>
                <a:pathLst>
                  <a:path w="5884" h="14500" extrusionOk="0">
                    <a:moveTo>
                      <a:pt x="5702" y="0"/>
                    </a:moveTo>
                    <a:cubicBezTo>
                      <a:pt x="5647" y="0"/>
                      <a:pt x="5594" y="28"/>
                      <a:pt x="5578" y="92"/>
                    </a:cubicBezTo>
                    <a:cubicBezTo>
                      <a:pt x="3972" y="2585"/>
                      <a:pt x="2958" y="5542"/>
                      <a:pt x="1944" y="8289"/>
                    </a:cubicBezTo>
                    <a:cubicBezTo>
                      <a:pt x="1226" y="10274"/>
                      <a:pt x="550" y="12260"/>
                      <a:pt x="1" y="14288"/>
                    </a:cubicBezTo>
                    <a:cubicBezTo>
                      <a:pt x="43" y="14288"/>
                      <a:pt x="43" y="14330"/>
                      <a:pt x="85" y="14330"/>
                    </a:cubicBezTo>
                    <a:lnTo>
                      <a:pt x="128" y="14330"/>
                    </a:lnTo>
                    <a:cubicBezTo>
                      <a:pt x="297" y="14372"/>
                      <a:pt x="508" y="14415"/>
                      <a:pt x="677" y="14499"/>
                    </a:cubicBezTo>
                    <a:cubicBezTo>
                      <a:pt x="1226" y="12556"/>
                      <a:pt x="1775" y="10697"/>
                      <a:pt x="2409" y="8796"/>
                    </a:cubicBezTo>
                    <a:cubicBezTo>
                      <a:pt x="3423" y="5880"/>
                      <a:pt x="4859" y="3092"/>
                      <a:pt x="5831" y="177"/>
                    </a:cubicBezTo>
                    <a:cubicBezTo>
                      <a:pt x="5883" y="73"/>
                      <a:pt x="5790" y="0"/>
                      <a:pt x="5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1536988" y="1141705"/>
                <a:ext cx="592854" cy="469362"/>
              </a:xfrm>
              <a:custGeom>
                <a:avLst/>
                <a:gdLst/>
                <a:ahLst/>
                <a:cxnLst/>
                <a:rect l="l" t="t" r="r" b="b"/>
                <a:pathLst>
                  <a:path w="35108" h="27795" extrusionOk="0">
                    <a:moveTo>
                      <a:pt x="18609" y="0"/>
                    </a:moveTo>
                    <a:cubicBezTo>
                      <a:pt x="18026" y="0"/>
                      <a:pt x="17442" y="24"/>
                      <a:pt x="16857" y="72"/>
                    </a:cubicBezTo>
                    <a:cubicBezTo>
                      <a:pt x="12252" y="452"/>
                      <a:pt x="7816" y="2100"/>
                      <a:pt x="4140" y="4888"/>
                    </a:cubicBezTo>
                    <a:cubicBezTo>
                      <a:pt x="2831" y="5775"/>
                      <a:pt x="1732" y="6916"/>
                      <a:pt x="1014" y="8310"/>
                    </a:cubicBezTo>
                    <a:cubicBezTo>
                      <a:pt x="0" y="10380"/>
                      <a:pt x="296" y="12746"/>
                      <a:pt x="591" y="14943"/>
                    </a:cubicBezTo>
                    <a:cubicBezTo>
                      <a:pt x="972" y="17816"/>
                      <a:pt x="1183" y="20731"/>
                      <a:pt x="1479" y="23604"/>
                    </a:cubicBezTo>
                    <a:cubicBezTo>
                      <a:pt x="1479" y="24238"/>
                      <a:pt x="1690" y="24871"/>
                      <a:pt x="2070" y="25378"/>
                    </a:cubicBezTo>
                    <a:cubicBezTo>
                      <a:pt x="2366" y="25632"/>
                      <a:pt x="2746" y="25843"/>
                      <a:pt x="3126" y="25970"/>
                    </a:cubicBezTo>
                    <a:cubicBezTo>
                      <a:pt x="6585" y="27163"/>
                      <a:pt x="10231" y="27794"/>
                      <a:pt x="13887" y="27794"/>
                    </a:cubicBezTo>
                    <a:cubicBezTo>
                      <a:pt x="14117" y="27794"/>
                      <a:pt x="14346" y="27792"/>
                      <a:pt x="14575" y="27787"/>
                    </a:cubicBezTo>
                    <a:cubicBezTo>
                      <a:pt x="16899" y="27660"/>
                      <a:pt x="19223" y="27449"/>
                      <a:pt x="21546" y="27111"/>
                    </a:cubicBezTo>
                    <a:lnTo>
                      <a:pt x="33080" y="25632"/>
                    </a:lnTo>
                    <a:cubicBezTo>
                      <a:pt x="33334" y="25632"/>
                      <a:pt x="33587" y="25547"/>
                      <a:pt x="33756" y="25378"/>
                    </a:cubicBezTo>
                    <a:cubicBezTo>
                      <a:pt x="33883" y="25209"/>
                      <a:pt x="33967" y="24956"/>
                      <a:pt x="33967" y="24745"/>
                    </a:cubicBezTo>
                    <a:cubicBezTo>
                      <a:pt x="34178" y="21872"/>
                      <a:pt x="34432" y="18999"/>
                      <a:pt x="34643" y="16168"/>
                    </a:cubicBezTo>
                    <a:cubicBezTo>
                      <a:pt x="34939" y="12662"/>
                      <a:pt x="35108" y="8817"/>
                      <a:pt x="33080" y="5987"/>
                    </a:cubicBezTo>
                    <a:cubicBezTo>
                      <a:pt x="32235" y="4930"/>
                      <a:pt x="31221" y="4001"/>
                      <a:pt x="30080" y="3325"/>
                    </a:cubicBezTo>
                    <a:cubicBezTo>
                      <a:pt x="26609" y="1146"/>
                      <a:pt x="22653" y="0"/>
                      <a:pt x="18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1534776" y="1233028"/>
                <a:ext cx="605029" cy="618420"/>
              </a:xfrm>
              <a:custGeom>
                <a:avLst/>
                <a:gdLst/>
                <a:ahLst/>
                <a:cxnLst/>
                <a:rect l="l" t="t" r="r" b="b"/>
                <a:pathLst>
                  <a:path w="35829" h="36622" extrusionOk="0">
                    <a:moveTo>
                      <a:pt x="18945" y="0"/>
                    </a:moveTo>
                    <a:cubicBezTo>
                      <a:pt x="15817" y="0"/>
                      <a:pt x="12678" y="500"/>
                      <a:pt x="9848" y="1846"/>
                    </a:cubicBezTo>
                    <a:cubicBezTo>
                      <a:pt x="6679" y="3367"/>
                      <a:pt x="2919" y="6451"/>
                      <a:pt x="3004" y="10253"/>
                    </a:cubicBezTo>
                    <a:cubicBezTo>
                      <a:pt x="3088" y="13042"/>
                      <a:pt x="3342" y="15830"/>
                      <a:pt x="3722" y="18618"/>
                    </a:cubicBezTo>
                    <a:cubicBezTo>
                      <a:pt x="3469" y="18449"/>
                      <a:pt x="3215" y="18280"/>
                      <a:pt x="2962" y="18196"/>
                    </a:cubicBezTo>
                    <a:cubicBezTo>
                      <a:pt x="2672" y="18078"/>
                      <a:pt x="2406" y="18025"/>
                      <a:pt x="2165" y="18025"/>
                    </a:cubicBezTo>
                    <a:cubicBezTo>
                      <a:pt x="505" y="18025"/>
                      <a:pt x="1" y="20544"/>
                      <a:pt x="849" y="21872"/>
                    </a:cubicBezTo>
                    <a:cubicBezTo>
                      <a:pt x="1304" y="22570"/>
                      <a:pt x="2348" y="23224"/>
                      <a:pt x="3292" y="23224"/>
                    </a:cubicBezTo>
                    <a:cubicBezTo>
                      <a:pt x="3662" y="23224"/>
                      <a:pt x="4016" y="23123"/>
                      <a:pt x="4314" y="22886"/>
                    </a:cubicBezTo>
                    <a:cubicBezTo>
                      <a:pt x="4440" y="23688"/>
                      <a:pt x="4567" y="24491"/>
                      <a:pt x="4736" y="25294"/>
                    </a:cubicBezTo>
                    <a:cubicBezTo>
                      <a:pt x="5539" y="29899"/>
                      <a:pt x="8158" y="33743"/>
                      <a:pt x="12636" y="35391"/>
                    </a:cubicBezTo>
                    <a:cubicBezTo>
                      <a:pt x="14655" y="36162"/>
                      <a:pt x="17065" y="36622"/>
                      <a:pt x="19463" y="36622"/>
                    </a:cubicBezTo>
                    <a:cubicBezTo>
                      <a:pt x="22586" y="36622"/>
                      <a:pt x="25690" y="35842"/>
                      <a:pt x="27888" y="33954"/>
                    </a:cubicBezTo>
                    <a:cubicBezTo>
                      <a:pt x="30676" y="31546"/>
                      <a:pt x="31521" y="28251"/>
                      <a:pt x="31775" y="24702"/>
                    </a:cubicBezTo>
                    <a:cubicBezTo>
                      <a:pt x="31817" y="24237"/>
                      <a:pt x="31859" y="23688"/>
                      <a:pt x="31901" y="23139"/>
                    </a:cubicBezTo>
                    <a:cubicBezTo>
                      <a:pt x="32102" y="23219"/>
                      <a:pt x="32316" y="23255"/>
                      <a:pt x="32535" y="23255"/>
                    </a:cubicBezTo>
                    <a:cubicBezTo>
                      <a:pt x="33471" y="23255"/>
                      <a:pt x="34498" y="22598"/>
                      <a:pt x="34943" y="21914"/>
                    </a:cubicBezTo>
                    <a:cubicBezTo>
                      <a:pt x="35828" y="20549"/>
                      <a:pt x="35329" y="18025"/>
                      <a:pt x="33669" y="18025"/>
                    </a:cubicBezTo>
                    <a:cubicBezTo>
                      <a:pt x="33428" y="18025"/>
                      <a:pt x="33163" y="18078"/>
                      <a:pt x="32873" y="18196"/>
                    </a:cubicBezTo>
                    <a:cubicBezTo>
                      <a:pt x="32704" y="18238"/>
                      <a:pt x="32535" y="18323"/>
                      <a:pt x="32408" y="18407"/>
                    </a:cubicBezTo>
                    <a:cubicBezTo>
                      <a:pt x="32958" y="12957"/>
                      <a:pt x="33042" y="7000"/>
                      <a:pt x="29535" y="3282"/>
                    </a:cubicBezTo>
                    <a:cubicBezTo>
                      <a:pt x="27423" y="1001"/>
                      <a:pt x="24128" y="283"/>
                      <a:pt x="21044" y="72"/>
                    </a:cubicBezTo>
                    <a:cubicBezTo>
                      <a:pt x="20347" y="25"/>
                      <a:pt x="19646" y="0"/>
                      <a:pt x="18945" y="0"/>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1764568" y="1690823"/>
                <a:ext cx="150544" cy="200494"/>
              </a:xfrm>
              <a:custGeom>
                <a:avLst/>
                <a:gdLst/>
                <a:ahLst/>
                <a:cxnLst/>
                <a:rect l="l" t="t" r="r" b="b"/>
                <a:pathLst>
                  <a:path w="8915" h="11873" extrusionOk="0">
                    <a:moveTo>
                      <a:pt x="0" y="0"/>
                    </a:moveTo>
                    <a:lnTo>
                      <a:pt x="0" y="11872"/>
                    </a:lnTo>
                    <a:lnTo>
                      <a:pt x="8914" y="11872"/>
                    </a:lnTo>
                    <a:lnTo>
                      <a:pt x="8914" y="0"/>
                    </a:ln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1564800" y="1157106"/>
                <a:ext cx="485151" cy="315897"/>
              </a:xfrm>
              <a:custGeom>
                <a:avLst/>
                <a:gdLst/>
                <a:ahLst/>
                <a:cxnLst/>
                <a:rect l="l" t="t" r="r" b="b"/>
                <a:pathLst>
                  <a:path w="28730" h="18707" extrusionOk="0">
                    <a:moveTo>
                      <a:pt x="19020" y="1"/>
                    </a:moveTo>
                    <a:cubicBezTo>
                      <a:pt x="17159" y="1"/>
                      <a:pt x="15302" y="298"/>
                      <a:pt x="13520" y="892"/>
                    </a:cubicBezTo>
                    <a:cubicBezTo>
                      <a:pt x="8577" y="2328"/>
                      <a:pt x="3887" y="5286"/>
                      <a:pt x="1310" y="9722"/>
                    </a:cubicBezTo>
                    <a:cubicBezTo>
                      <a:pt x="592" y="10863"/>
                      <a:pt x="170" y="12130"/>
                      <a:pt x="85" y="13440"/>
                    </a:cubicBezTo>
                    <a:cubicBezTo>
                      <a:pt x="1" y="14792"/>
                      <a:pt x="634" y="16101"/>
                      <a:pt x="1691" y="16904"/>
                    </a:cubicBezTo>
                    <a:cubicBezTo>
                      <a:pt x="2353" y="17283"/>
                      <a:pt x="3082" y="17476"/>
                      <a:pt x="3811" y="17476"/>
                    </a:cubicBezTo>
                    <a:cubicBezTo>
                      <a:pt x="4383" y="17476"/>
                      <a:pt x="4954" y="17357"/>
                      <a:pt x="5493" y="17115"/>
                    </a:cubicBezTo>
                    <a:cubicBezTo>
                      <a:pt x="6718" y="16608"/>
                      <a:pt x="7859" y="15890"/>
                      <a:pt x="8830" y="15003"/>
                    </a:cubicBezTo>
                    <a:lnTo>
                      <a:pt x="8830" y="15003"/>
                    </a:lnTo>
                    <a:cubicBezTo>
                      <a:pt x="8704" y="15975"/>
                      <a:pt x="8577" y="17073"/>
                      <a:pt x="9168" y="17833"/>
                    </a:cubicBezTo>
                    <a:cubicBezTo>
                      <a:pt x="9658" y="18496"/>
                      <a:pt x="10482" y="18707"/>
                      <a:pt x="11345" y="18707"/>
                    </a:cubicBezTo>
                    <a:cubicBezTo>
                      <a:pt x="11748" y="18707"/>
                      <a:pt x="12159" y="18661"/>
                      <a:pt x="12548" y="18594"/>
                    </a:cubicBezTo>
                    <a:cubicBezTo>
                      <a:pt x="17153" y="17833"/>
                      <a:pt x="21463" y="15848"/>
                      <a:pt x="25011" y="12848"/>
                    </a:cubicBezTo>
                    <a:cubicBezTo>
                      <a:pt x="26110" y="11961"/>
                      <a:pt x="27546" y="11158"/>
                      <a:pt x="28095" y="9806"/>
                    </a:cubicBezTo>
                    <a:cubicBezTo>
                      <a:pt x="28729" y="7778"/>
                      <a:pt x="28433" y="5582"/>
                      <a:pt x="27208" y="3892"/>
                    </a:cubicBezTo>
                    <a:cubicBezTo>
                      <a:pt x="26490" y="2962"/>
                      <a:pt x="25603" y="2159"/>
                      <a:pt x="24589" y="1610"/>
                    </a:cubicBezTo>
                    <a:cubicBezTo>
                      <a:pt x="22983" y="681"/>
                      <a:pt x="21209" y="132"/>
                      <a:pt x="19392" y="5"/>
                    </a:cubicBezTo>
                    <a:cubicBezTo>
                      <a:pt x="19268" y="2"/>
                      <a:pt x="19144" y="1"/>
                      <a:pt x="19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000204" y="1250978"/>
                <a:ext cx="109661" cy="232089"/>
              </a:xfrm>
              <a:custGeom>
                <a:avLst/>
                <a:gdLst/>
                <a:ahLst/>
                <a:cxnLst/>
                <a:rect l="l" t="t" r="r" b="b"/>
                <a:pathLst>
                  <a:path w="6494" h="13744" extrusionOk="0">
                    <a:moveTo>
                      <a:pt x="2332" y="0"/>
                    </a:moveTo>
                    <a:cubicBezTo>
                      <a:pt x="0" y="0"/>
                      <a:pt x="1207" y="8847"/>
                      <a:pt x="1551" y="9993"/>
                    </a:cubicBezTo>
                    <a:cubicBezTo>
                      <a:pt x="1973" y="11387"/>
                      <a:pt x="2692" y="12824"/>
                      <a:pt x="4001" y="13500"/>
                    </a:cubicBezTo>
                    <a:cubicBezTo>
                      <a:pt x="4283" y="13656"/>
                      <a:pt x="4589" y="13743"/>
                      <a:pt x="4900" y="13743"/>
                    </a:cubicBezTo>
                    <a:cubicBezTo>
                      <a:pt x="5008" y="13743"/>
                      <a:pt x="5117" y="13733"/>
                      <a:pt x="5227" y="13711"/>
                    </a:cubicBezTo>
                    <a:cubicBezTo>
                      <a:pt x="6156" y="13457"/>
                      <a:pt x="6410" y="12274"/>
                      <a:pt x="6452" y="11303"/>
                    </a:cubicBezTo>
                    <a:cubicBezTo>
                      <a:pt x="6494" y="9359"/>
                      <a:pt x="6283" y="7416"/>
                      <a:pt x="5776" y="5557"/>
                    </a:cubicBezTo>
                    <a:cubicBezTo>
                      <a:pt x="5396" y="4078"/>
                      <a:pt x="4551" y="1206"/>
                      <a:pt x="3199" y="318"/>
                    </a:cubicBezTo>
                    <a:cubicBezTo>
                      <a:pt x="2866" y="100"/>
                      <a:pt x="2579" y="0"/>
                      <a:pt x="2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1692000" y="1562601"/>
                <a:ext cx="63933" cy="42827"/>
              </a:xfrm>
              <a:custGeom>
                <a:avLst/>
                <a:gdLst/>
                <a:ahLst/>
                <a:cxnLst/>
                <a:rect l="l" t="t" r="r" b="b"/>
                <a:pathLst>
                  <a:path w="3786" h="4560" extrusionOk="0">
                    <a:moveTo>
                      <a:pt x="1596" y="0"/>
                    </a:moveTo>
                    <a:cubicBezTo>
                      <a:pt x="0" y="0"/>
                      <a:pt x="99" y="2301"/>
                      <a:pt x="496" y="3411"/>
                    </a:cubicBezTo>
                    <a:cubicBezTo>
                      <a:pt x="665" y="4002"/>
                      <a:pt x="1129" y="4425"/>
                      <a:pt x="1721" y="4551"/>
                    </a:cubicBezTo>
                    <a:cubicBezTo>
                      <a:pt x="1776" y="4557"/>
                      <a:pt x="1829" y="4560"/>
                      <a:pt x="1880" y="4560"/>
                    </a:cubicBezTo>
                    <a:cubicBezTo>
                      <a:pt x="3786" y="4560"/>
                      <a:pt x="3670" y="857"/>
                      <a:pt x="2312" y="158"/>
                    </a:cubicBezTo>
                    <a:cubicBezTo>
                      <a:pt x="2186" y="115"/>
                      <a:pt x="2059" y="73"/>
                      <a:pt x="1932" y="31"/>
                    </a:cubicBezTo>
                    <a:cubicBezTo>
                      <a:pt x="1812" y="10"/>
                      <a:pt x="1700"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1949529" y="1562601"/>
                <a:ext cx="63223" cy="42827"/>
              </a:xfrm>
              <a:custGeom>
                <a:avLst/>
                <a:gdLst/>
                <a:ahLst/>
                <a:cxnLst/>
                <a:rect l="l" t="t" r="r" b="b"/>
                <a:pathLst>
                  <a:path w="3744" h="4560" extrusionOk="0">
                    <a:moveTo>
                      <a:pt x="1561" y="0"/>
                    </a:moveTo>
                    <a:cubicBezTo>
                      <a:pt x="1" y="0"/>
                      <a:pt x="97" y="2301"/>
                      <a:pt x="454" y="3411"/>
                    </a:cubicBezTo>
                    <a:cubicBezTo>
                      <a:pt x="623" y="4002"/>
                      <a:pt x="1088" y="4425"/>
                      <a:pt x="1721" y="4551"/>
                    </a:cubicBezTo>
                    <a:cubicBezTo>
                      <a:pt x="1775" y="4557"/>
                      <a:pt x="1827" y="4560"/>
                      <a:pt x="1878" y="4560"/>
                    </a:cubicBezTo>
                    <a:cubicBezTo>
                      <a:pt x="3744" y="4560"/>
                      <a:pt x="3628" y="857"/>
                      <a:pt x="2271" y="158"/>
                    </a:cubicBezTo>
                    <a:cubicBezTo>
                      <a:pt x="2144" y="115"/>
                      <a:pt x="2017" y="73"/>
                      <a:pt x="1890" y="31"/>
                    </a:cubicBezTo>
                    <a:cubicBezTo>
                      <a:pt x="1773" y="10"/>
                      <a:pt x="1664" y="0"/>
                      <a:pt x="1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1835897" y="1561691"/>
                <a:ext cx="44969" cy="87101"/>
              </a:xfrm>
              <a:custGeom>
                <a:avLst/>
                <a:gdLst/>
                <a:ahLst/>
                <a:cxnLst/>
                <a:rect l="l" t="t" r="r" b="b"/>
                <a:pathLst>
                  <a:path w="2663" h="5158" extrusionOk="0">
                    <a:moveTo>
                      <a:pt x="550" y="0"/>
                    </a:moveTo>
                    <a:cubicBezTo>
                      <a:pt x="497" y="0"/>
                      <a:pt x="444" y="43"/>
                      <a:pt x="423" y="127"/>
                    </a:cubicBezTo>
                    <a:cubicBezTo>
                      <a:pt x="254" y="761"/>
                      <a:pt x="170" y="1395"/>
                      <a:pt x="170" y="2071"/>
                    </a:cubicBezTo>
                    <a:cubicBezTo>
                      <a:pt x="43" y="2831"/>
                      <a:pt x="1" y="3592"/>
                      <a:pt x="1" y="4310"/>
                    </a:cubicBezTo>
                    <a:cubicBezTo>
                      <a:pt x="29" y="5022"/>
                      <a:pt x="596" y="5158"/>
                      <a:pt x="1208" y="5158"/>
                    </a:cubicBezTo>
                    <a:cubicBezTo>
                      <a:pt x="1503" y="5158"/>
                      <a:pt x="1810" y="5126"/>
                      <a:pt x="2071" y="5112"/>
                    </a:cubicBezTo>
                    <a:cubicBezTo>
                      <a:pt x="2662" y="5112"/>
                      <a:pt x="2662" y="4183"/>
                      <a:pt x="2071" y="4183"/>
                    </a:cubicBezTo>
                    <a:cubicBezTo>
                      <a:pt x="1872" y="4183"/>
                      <a:pt x="1636" y="4220"/>
                      <a:pt x="1415" y="4220"/>
                    </a:cubicBezTo>
                    <a:cubicBezTo>
                      <a:pt x="1167" y="4220"/>
                      <a:pt x="938" y="4173"/>
                      <a:pt x="804" y="3972"/>
                    </a:cubicBezTo>
                    <a:cubicBezTo>
                      <a:pt x="677" y="3718"/>
                      <a:pt x="804" y="2873"/>
                      <a:pt x="804" y="2578"/>
                    </a:cubicBezTo>
                    <a:cubicBezTo>
                      <a:pt x="888" y="1733"/>
                      <a:pt x="846" y="930"/>
                      <a:pt x="677" y="127"/>
                    </a:cubicBezTo>
                    <a:cubicBezTo>
                      <a:pt x="656" y="43"/>
                      <a:pt x="603" y="0"/>
                      <a:pt x="550" y="0"/>
                    </a:cubicBez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1808794" y="1680826"/>
                <a:ext cx="96321" cy="42824"/>
              </a:xfrm>
              <a:custGeom>
                <a:avLst/>
                <a:gdLst/>
                <a:ahLst/>
                <a:cxnLst/>
                <a:rect l="l" t="t" r="r" b="b"/>
                <a:pathLst>
                  <a:path w="5704" h="2536" extrusionOk="0">
                    <a:moveTo>
                      <a:pt x="0" y="1"/>
                    </a:moveTo>
                    <a:cubicBezTo>
                      <a:pt x="212" y="1691"/>
                      <a:pt x="1542" y="2536"/>
                      <a:pt x="2868" y="2536"/>
                    </a:cubicBezTo>
                    <a:cubicBezTo>
                      <a:pt x="4194" y="2536"/>
                      <a:pt x="5514" y="169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oogle Shape;1137;p39"/>
          <p:cNvGrpSpPr/>
          <p:nvPr/>
        </p:nvGrpSpPr>
        <p:grpSpPr>
          <a:xfrm>
            <a:off x="3917473" y="406980"/>
            <a:ext cx="1049973" cy="329072"/>
            <a:chOff x="4038413" y="1222320"/>
            <a:chExt cx="1049973" cy="329072"/>
          </a:xfrm>
        </p:grpSpPr>
        <p:sp>
          <p:nvSpPr>
            <p:cNvPr id="1138" name="Google Shape;1138;p39"/>
            <p:cNvSpPr/>
            <p:nvPr/>
          </p:nvSpPr>
          <p:spPr>
            <a:xfrm rot="-258797">
              <a:off x="4417422" y="1279680"/>
              <a:ext cx="309168" cy="233176"/>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rot="621898" flipH="1">
              <a:off x="4808726" y="1244873"/>
              <a:ext cx="266329"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140" name="Google Shape;1140;p39"/>
            <p:cNvSpPr/>
            <p:nvPr/>
          </p:nvSpPr>
          <p:spPr>
            <a:xfrm rot="-8099754" flipH="1">
              <a:off x="4060346" y="1310089"/>
              <a:ext cx="266338"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spTree>
    <p:extLst>
      <p:ext uri="{BB962C8B-B14F-4D97-AF65-F5344CB8AC3E}">
        <p14:creationId xmlns:p14="http://schemas.microsoft.com/office/powerpoint/2010/main" val="18015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48"/>
          <p:cNvSpPr/>
          <p:nvPr/>
        </p:nvSpPr>
        <p:spPr>
          <a:xfrm>
            <a:off x="3289950" y="4402575"/>
            <a:ext cx="2337600" cy="3135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869950" y="1169482"/>
            <a:ext cx="3404100" cy="3404100"/>
          </a:xfrm>
          <a:prstGeom prst="chord">
            <a:avLst>
              <a:gd name="adj1" fmla="val 7917543"/>
              <a:gd name="adj2" fmla="val 288295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txBox="1">
            <a:spLocks noGrp="1"/>
          </p:cNvSpPr>
          <p:nvPr>
            <p:ph type="title"/>
          </p:nvPr>
        </p:nvSpPr>
        <p:spPr>
          <a:xfrm>
            <a:off x="713225" y="387100"/>
            <a:ext cx="57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Mandatory Information</a:t>
            </a:r>
            <a:br>
              <a:rPr lang="en-US" dirty="0"/>
            </a:br>
            <a:endParaRPr dirty="0"/>
          </a:p>
        </p:txBody>
      </p:sp>
      <p:grpSp>
        <p:nvGrpSpPr>
          <p:cNvPr id="1493" name="Google Shape;1493;p48"/>
          <p:cNvGrpSpPr/>
          <p:nvPr/>
        </p:nvGrpSpPr>
        <p:grpSpPr>
          <a:xfrm>
            <a:off x="3516333" y="1482942"/>
            <a:ext cx="2111334" cy="3125466"/>
            <a:chOff x="3478269" y="1482942"/>
            <a:chExt cx="2111334" cy="3125466"/>
          </a:xfrm>
        </p:grpSpPr>
        <p:grpSp>
          <p:nvGrpSpPr>
            <p:cNvPr id="1494" name="Google Shape;1494;p48"/>
            <p:cNvGrpSpPr/>
            <p:nvPr/>
          </p:nvGrpSpPr>
          <p:grpSpPr>
            <a:xfrm>
              <a:off x="3478269" y="1523821"/>
              <a:ext cx="1476752" cy="3084505"/>
              <a:chOff x="3478269" y="1523821"/>
              <a:chExt cx="1476752" cy="3084505"/>
            </a:xfrm>
          </p:grpSpPr>
          <p:sp>
            <p:nvSpPr>
              <p:cNvPr id="1495" name="Google Shape;1495;p48"/>
              <p:cNvSpPr/>
              <p:nvPr/>
            </p:nvSpPr>
            <p:spPr>
              <a:xfrm flipH="1">
                <a:off x="4015154" y="4458615"/>
                <a:ext cx="291428" cy="124022"/>
              </a:xfrm>
              <a:custGeom>
                <a:avLst/>
                <a:gdLst/>
                <a:ahLst/>
                <a:cxnLst/>
                <a:rect l="l" t="t" r="r" b="b"/>
                <a:pathLst>
                  <a:path w="17788" h="7570" extrusionOk="0">
                    <a:moveTo>
                      <a:pt x="9696" y="0"/>
                    </a:moveTo>
                    <a:cubicBezTo>
                      <a:pt x="8814" y="1442"/>
                      <a:pt x="7572" y="2644"/>
                      <a:pt x="6090" y="3485"/>
                    </a:cubicBezTo>
                    <a:cubicBezTo>
                      <a:pt x="4928" y="4086"/>
                      <a:pt x="2765" y="4206"/>
                      <a:pt x="1043" y="4487"/>
                    </a:cubicBezTo>
                    <a:cubicBezTo>
                      <a:pt x="1" y="4647"/>
                      <a:pt x="922" y="6770"/>
                      <a:pt x="2485" y="7051"/>
                    </a:cubicBezTo>
                    <a:cubicBezTo>
                      <a:pt x="4086" y="7375"/>
                      <a:pt x="6406" y="7569"/>
                      <a:pt x="8705" y="7569"/>
                    </a:cubicBezTo>
                    <a:cubicBezTo>
                      <a:pt x="11525" y="7569"/>
                      <a:pt x="14314" y="7276"/>
                      <a:pt x="15705" y="6570"/>
                    </a:cubicBezTo>
                    <a:cubicBezTo>
                      <a:pt x="17788" y="5408"/>
                      <a:pt x="15945" y="721"/>
                      <a:pt x="15945" y="721"/>
                    </a:cubicBezTo>
                    <a:lnTo>
                      <a:pt x="96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flipH="1">
                <a:off x="3646298" y="4473704"/>
                <a:ext cx="275667" cy="134622"/>
              </a:xfrm>
              <a:custGeom>
                <a:avLst/>
                <a:gdLst/>
                <a:ahLst/>
                <a:cxnLst/>
                <a:rect l="l" t="t" r="r" b="b"/>
                <a:pathLst>
                  <a:path w="16826" h="8217" extrusionOk="0">
                    <a:moveTo>
                      <a:pt x="9294" y="0"/>
                    </a:moveTo>
                    <a:cubicBezTo>
                      <a:pt x="8493" y="1483"/>
                      <a:pt x="7291" y="2725"/>
                      <a:pt x="5849" y="3606"/>
                    </a:cubicBezTo>
                    <a:cubicBezTo>
                      <a:pt x="4687" y="4247"/>
                      <a:pt x="2845" y="4567"/>
                      <a:pt x="1162" y="4928"/>
                    </a:cubicBezTo>
                    <a:cubicBezTo>
                      <a:pt x="161" y="5128"/>
                      <a:pt x="0" y="6610"/>
                      <a:pt x="1483" y="7211"/>
                    </a:cubicBezTo>
                    <a:cubicBezTo>
                      <a:pt x="3300" y="7936"/>
                      <a:pt x="5023" y="8216"/>
                      <a:pt x="6611" y="8216"/>
                    </a:cubicBezTo>
                    <a:cubicBezTo>
                      <a:pt x="10203" y="8216"/>
                      <a:pt x="13100" y="6782"/>
                      <a:pt x="14823" y="5809"/>
                    </a:cubicBezTo>
                    <a:cubicBezTo>
                      <a:pt x="16826" y="4567"/>
                      <a:pt x="15544" y="441"/>
                      <a:pt x="15544" y="441"/>
                    </a:cubicBezTo>
                    <a:lnTo>
                      <a:pt x="9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flipH="1">
                <a:off x="4007929" y="3626387"/>
                <a:ext cx="298653" cy="847334"/>
              </a:xfrm>
              <a:custGeom>
                <a:avLst/>
                <a:gdLst/>
                <a:ahLst/>
                <a:cxnLst/>
                <a:rect l="l" t="t" r="r" b="b"/>
                <a:pathLst>
                  <a:path w="18229" h="51719" extrusionOk="0">
                    <a:moveTo>
                      <a:pt x="2244" y="1"/>
                    </a:moveTo>
                    <a:cubicBezTo>
                      <a:pt x="1243" y="8413"/>
                      <a:pt x="1" y="18509"/>
                      <a:pt x="321" y="20872"/>
                    </a:cubicBezTo>
                    <a:cubicBezTo>
                      <a:pt x="962" y="25800"/>
                      <a:pt x="4888" y="51718"/>
                      <a:pt x="4888" y="51718"/>
                    </a:cubicBezTo>
                    <a:lnTo>
                      <a:pt x="17908" y="51718"/>
                    </a:lnTo>
                    <a:cubicBezTo>
                      <a:pt x="18228" y="38579"/>
                      <a:pt x="13982" y="19430"/>
                      <a:pt x="13982" y="19430"/>
                    </a:cubicBezTo>
                    <a:cubicBezTo>
                      <a:pt x="15825" y="15664"/>
                      <a:pt x="16466" y="6531"/>
                      <a:pt x="17908" y="3406"/>
                    </a:cubicBezTo>
                    <a:lnTo>
                      <a:pt x="2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flipH="1">
                <a:off x="3641694" y="3700554"/>
                <a:ext cx="370183" cy="800068"/>
              </a:xfrm>
              <a:custGeom>
                <a:avLst/>
                <a:gdLst/>
                <a:ahLst/>
                <a:cxnLst/>
                <a:rect l="l" t="t" r="r" b="b"/>
                <a:pathLst>
                  <a:path w="22595" h="48834" extrusionOk="0">
                    <a:moveTo>
                      <a:pt x="1002" y="1"/>
                    </a:moveTo>
                    <a:cubicBezTo>
                      <a:pt x="0" y="10817"/>
                      <a:pt x="40" y="15304"/>
                      <a:pt x="1002" y="17707"/>
                    </a:cubicBezTo>
                    <a:cubicBezTo>
                      <a:pt x="2844" y="22314"/>
                      <a:pt x="11457" y="48834"/>
                      <a:pt x="11457" y="48834"/>
                    </a:cubicBezTo>
                    <a:lnTo>
                      <a:pt x="22594" y="48113"/>
                    </a:lnTo>
                    <a:cubicBezTo>
                      <a:pt x="22073" y="40501"/>
                      <a:pt x="20351" y="34052"/>
                      <a:pt x="15063" y="14903"/>
                    </a:cubicBezTo>
                    <a:cubicBezTo>
                      <a:pt x="14382" y="12419"/>
                      <a:pt x="14862" y="7532"/>
                      <a:pt x="16144" y="2885"/>
                    </a:cubicBezTo>
                    <a:lnTo>
                      <a:pt x="10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flipH="1">
                <a:off x="3601014" y="2316271"/>
                <a:ext cx="786944" cy="1613422"/>
              </a:xfrm>
              <a:custGeom>
                <a:avLst/>
                <a:gdLst/>
                <a:ahLst/>
                <a:cxnLst/>
                <a:rect l="l" t="t" r="r" b="b"/>
                <a:pathLst>
                  <a:path w="48033" h="98479" extrusionOk="0">
                    <a:moveTo>
                      <a:pt x="22244" y="0"/>
                    </a:moveTo>
                    <a:cubicBezTo>
                      <a:pt x="17272" y="0"/>
                      <a:pt x="14171" y="680"/>
                      <a:pt x="11177" y="2651"/>
                    </a:cubicBezTo>
                    <a:cubicBezTo>
                      <a:pt x="1643" y="8900"/>
                      <a:pt x="5809" y="26567"/>
                      <a:pt x="5809" y="26567"/>
                    </a:cubicBezTo>
                    <a:cubicBezTo>
                      <a:pt x="6410" y="28890"/>
                      <a:pt x="6731" y="31254"/>
                      <a:pt x="6691" y="33697"/>
                    </a:cubicBezTo>
                    <a:cubicBezTo>
                      <a:pt x="6691" y="37944"/>
                      <a:pt x="1" y="94429"/>
                      <a:pt x="1" y="94429"/>
                    </a:cubicBezTo>
                    <a:cubicBezTo>
                      <a:pt x="1" y="94429"/>
                      <a:pt x="23642" y="98478"/>
                      <a:pt x="36950" y="98478"/>
                    </a:cubicBezTo>
                    <a:cubicBezTo>
                      <a:pt x="42220" y="98478"/>
                      <a:pt x="45869" y="97844"/>
                      <a:pt x="45789" y="96071"/>
                    </a:cubicBezTo>
                    <a:cubicBezTo>
                      <a:pt x="45509" y="89822"/>
                      <a:pt x="44588" y="38104"/>
                      <a:pt x="44588" y="38104"/>
                    </a:cubicBezTo>
                    <a:cubicBezTo>
                      <a:pt x="44588" y="38104"/>
                      <a:pt x="47031" y="36301"/>
                      <a:pt x="47312" y="30893"/>
                    </a:cubicBezTo>
                    <a:cubicBezTo>
                      <a:pt x="48033" y="17393"/>
                      <a:pt x="44828" y="8139"/>
                      <a:pt x="38018" y="4213"/>
                    </a:cubicBezTo>
                    <a:cubicBezTo>
                      <a:pt x="31207" y="287"/>
                      <a:pt x="27963" y="87"/>
                      <a:pt x="23115" y="7"/>
                    </a:cubicBezTo>
                    <a:cubicBezTo>
                      <a:pt x="22818" y="2"/>
                      <a:pt x="22528" y="0"/>
                      <a:pt x="22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flipH="1">
                <a:off x="3774285" y="2372154"/>
                <a:ext cx="328176" cy="504740"/>
              </a:xfrm>
              <a:custGeom>
                <a:avLst/>
                <a:gdLst/>
                <a:ahLst/>
                <a:cxnLst/>
                <a:rect l="l" t="t" r="r" b="b"/>
                <a:pathLst>
                  <a:path w="20031" h="30808" extrusionOk="0">
                    <a:moveTo>
                      <a:pt x="19150" y="1"/>
                    </a:moveTo>
                    <a:lnTo>
                      <a:pt x="16706" y="9215"/>
                    </a:lnTo>
                    <a:lnTo>
                      <a:pt x="12379" y="9575"/>
                    </a:lnTo>
                    <a:lnTo>
                      <a:pt x="14983" y="12980"/>
                    </a:lnTo>
                    <a:lnTo>
                      <a:pt x="121" y="29685"/>
                    </a:lnTo>
                    <a:cubicBezTo>
                      <a:pt x="121" y="29685"/>
                      <a:pt x="121" y="29726"/>
                      <a:pt x="121" y="29726"/>
                    </a:cubicBezTo>
                    <a:lnTo>
                      <a:pt x="1" y="30807"/>
                    </a:lnTo>
                    <a:lnTo>
                      <a:pt x="281" y="30807"/>
                    </a:lnTo>
                    <a:lnTo>
                      <a:pt x="361" y="29726"/>
                    </a:lnTo>
                    <a:lnTo>
                      <a:pt x="16345" y="13461"/>
                    </a:lnTo>
                    <a:lnTo>
                      <a:pt x="14342" y="10457"/>
                    </a:lnTo>
                    <a:lnTo>
                      <a:pt x="17988" y="10096"/>
                    </a:lnTo>
                    <a:lnTo>
                      <a:pt x="20031" y="442"/>
                    </a:lnTo>
                    <a:lnTo>
                      <a:pt x="19150" y="1"/>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flipH="1">
                <a:off x="4108998" y="2991071"/>
                <a:ext cx="95843" cy="899843"/>
              </a:xfrm>
              <a:custGeom>
                <a:avLst/>
                <a:gdLst/>
                <a:ahLst/>
                <a:cxnLst/>
                <a:rect l="l" t="t" r="r" b="b"/>
                <a:pathLst>
                  <a:path w="5850" h="54924" extrusionOk="0">
                    <a:moveTo>
                      <a:pt x="5849" y="1"/>
                    </a:moveTo>
                    <a:lnTo>
                      <a:pt x="5609" y="41"/>
                    </a:lnTo>
                    <a:lnTo>
                      <a:pt x="0" y="54923"/>
                    </a:lnTo>
                    <a:lnTo>
                      <a:pt x="1322" y="54923"/>
                    </a:lnTo>
                    <a:lnTo>
                      <a:pt x="5849" y="1"/>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flipH="1">
                <a:off x="4100478" y="2335406"/>
                <a:ext cx="93861" cy="523106"/>
              </a:xfrm>
              <a:custGeom>
                <a:avLst/>
                <a:gdLst/>
                <a:ahLst/>
                <a:cxnLst/>
                <a:rect l="l" t="t" r="r" b="b"/>
                <a:pathLst>
                  <a:path w="5729" h="31929" extrusionOk="0">
                    <a:moveTo>
                      <a:pt x="2204" y="1"/>
                    </a:moveTo>
                    <a:lnTo>
                      <a:pt x="161" y="962"/>
                    </a:lnTo>
                    <a:lnTo>
                      <a:pt x="401" y="8093"/>
                    </a:lnTo>
                    <a:lnTo>
                      <a:pt x="1923" y="9014"/>
                    </a:lnTo>
                    <a:lnTo>
                      <a:pt x="0" y="9294"/>
                    </a:lnTo>
                    <a:lnTo>
                      <a:pt x="5729" y="31928"/>
                    </a:lnTo>
                    <a:lnTo>
                      <a:pt x="1402" y="10056"/>
                    </a:lnTo>
                    <a:lnTo>
                      <a:pt x="4407" y="9455"/>
                    </a:lnTo>
                    <a:lnTo>
                      <a:pt x="1723" y="7932"/>
                    </a:lnTo>
                    <a:lnTo>
                      <a:pt x="2204" y="1"/>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flipH="1">
                <a:off x="3835968" y="2320317"/>
                <a:ext cx="262544" cy="511277"/>
              </a:xfrm>
              <a:custGeom>
                <a:avLst/>
                <a:gdLst/>
                <a:ahLst/>
                <a:cxnLst/>
                <a:rect l="l" t="t" r="r" b="b"/>
                <a:pathLst>
                  <a:path w="16025" h="31207" extrusionOk="0">
                    <a:moveTo>
                      <a:pt x="0" y="0"/>
                    </a:moveTo>
                    <a:lnTo>
                      <a:pt x="200" y="31207"/>
                    </a:lnTo>
                    <a:lnTo>
                      <a:pt x="16024" y="1723"/>
                    </a:lnTo>
                    <a:cubicBezTo>
                      <a:pt x="12659" y="1082"/>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flipH="1">
                <a:off x="4694443" y="2842752"/>
                <a:ext cx="260578" cy="78608"/>
              </a:xfrm>
              <a:custGeom>
                <a:avLst/>
                <a:gdLst/>
                <a:ahLst/>
                <a:cxnLst/>
                <a:rect l="l" t="t" r="r" b="b"/>
                <a:pathLst>
                  <a:path w="15905" h="4798" extrusionOk="0">
                    <a:moveTo>
                      <a:pt x="15904" y="0"/>
                    </a:moveTo>
                    <a:lnTo>
                      <a:pt x="882" y="1042"/>
                    </a:lnTo>
                    <a:cubicBezTo>
                      <a:pt x="0" y="1122"/>
                      <a:pt x="40" y="1963"/>
                      <a:pt x="641" y="2283"/>
                    </a:cubicBezTo>
                    <a:cubicBezTo>
                      <a:pt x="4494" y="4396"/>
                      <a:pt x="9441" y="4797"/>
                      <a:pt x="12642" y="4797"/>
                    </a:cubicBezTo>
                    <a:cubicBezTo>
                      <a:pt x="14600" y="4797"/>
                      <a:pt x="15904" y="4647"/>
                      <a:pt x="15904" y="4647"/>
                    </a:cubicBezTo>
                    <a:lnTo>
                      <a:pt x="15904" y="0"/>
                    </a:lnTo>
                    <a:close/>
                  </a:path>
                </a:pathLst>
              </a:custGeom>
              <a:solidFill>
                <a:srgbClr val="F6B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flipH="1">
                <a:off x="4225828" y="2483742"/>
                <a:ext cx="511949" cy="485834"/>
              </a:xfrm>
              <a:custGeom>
                <a:avLst/>
                <a:gdLst/>
                <a:ahLst/>
                <a:cxnLst/>
                <a:rect l="l" t="t" r="r" b="b"/>
                <a:pathLst>
                  <a:path w="31248" h="29654" extrusionOk="0">
                    <a:moveTo>
                      <a:pt x="27241" y="0"/>
                    </a:moveTo>
                    <a:cubicBezTo>
                      <a:pt x="27241" y="0"/>
                      <a:pt x="25599" y="15263"/>
                      <a:pt x="16585" y="17146"/>
                    </a:cubicBezTo>
                    <a:cubicBezTo>
                      <a:pt x="11097" y="18268"/>
                      <a:pt x="5569" y="19149"/>
                      <a:pt x="0" y="19710"/>
                    </a:cubicBezTo>
                    <a:lnTo>
                      <a:pt x="0" y="28924"/>
                    </a:lnTo>
                    <a:cubicBezTo>
                      <a:pt x="0" y="28924"/>
                      <a:pt x="3276" y="29654"/>
                      <a:pt x="8796" y="29654"/>
                    </a:cubicBezTo>
                    <a:cubicBezTo>
                      <a:pt x="11556" y="29654"/>
                      <a:pt x="14876" y="29471"/>
                      <a:pt x="18628" y="28924"/>
                    </a:cubicBezTo>
                    <a:cubicBezTo>
                      <a:pt x="29885" y="27321"/>
                      <a:pt x="29925" y="22434"/>
                      <a:pt x="30566" y="19950"/>
                    </a:cubicBezTo>
                    <a:cubicBezTo>
                      <a:pt x="31247" y="17426"/>
                      <a:pt x="27241" y="0"/>
                      <a:pt x="27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flipH="1">
                <a:off x="3835968" y="2218003"/>
                <a:ext cx="263871" cy="152202"/>
              </a:xfrm>
              <a:custGeom>
                <a:avLst/>
                <a:gdLst/>
                <a:ahLst/>
                <a:cxnLst/>
                <a:rect l="l" t="t" r="r" b="b"/>
                <a:pathLst>
                  <a:path w="16106" h="9290" extrusionOk="0">
                    <a:moveTo>
                      <a:pt x="13243" y="1"/>
                    </a:moveTo>
                    <a:cubicBezTo>
                      <a:pt x="10575" y="1"/>
                      <a:pt x="6061" y="3503"/>
                      <a:pt x="1799" y="3503"/>
                    </a:cubicBezTo>
                    <a:cubicBezTo>
                      <a:pt x="1478" y="3503"/>
                      <a:pt x="1159" y="3484"/>
                      <a:pt x="842" y="3441"/>
                    </a:cubicBezTo>
                    <a:cubicBezTo>
                      <a:pt x="642" y="4482"/>
                      <a:pt x="362" y="5484"/>
                      <a:pt x="1" y="6485"/>
                    </a:cubicBezTo>
                    <a:lnTo>
                      <a:pt x="81" y="6285"/>
                    </a:lnTo>
                    <a:cubicBezTo>
                      <a:pt x="81" y="6285"/>
                      <a:pt x="2204" y="9290"/>
                      <a:pt x="7052" y="9290"/>
                    </a:cubicBezTo>
                    <a:cubicBezTo>
                      <a:pt x="10096" y="9250"/>
                      <a:pt x="13141" y="8809"/>
                      <a:pt x="16105" y="8008"/>
                    </a:cubicBezTo>
                    <a:cubicBezTo>
                      <a:pt x="15024" y="7126"/>
                      <a:pt x="15624" y="5204"/>
                      <a:pt x="15624" y="4362"/>
                    </a:cubicBezTo>
                    <a:cubicBezTo>
                      <a:pt x="15624" y="1064"/>
                      <a:pt x="14714" y="1"/>
                      <a:pt x="13243" y="1"/>
                    </a:cubicBezTo>
                    <a:close/>
                  </a:path>
                </a:pathLst>
              </a:custGeom>
              <a:solidFill>
                <a:srgbClr val="FF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flipH="1">
                <a:off x="3511757" y="1534405"/>
                <a:ext cx="888669" cy="789140"/>
              </a:xfrm>
              <a:custGeom>
                <a:avLst/>
                <a:gdLst/>
                <a:ahLst/>
                <a:cxnLst/>
                <a:rect l="l" t="t" r="r" b="b"/>
                <a:pathLst>
                  <a:path w="54242" h="48167" extrusionOk="0">
                    <a:moveTo>
                      <a:pt x="30475" y="1"/>
                    </a:moveTo>
                    <a:cubicBezTo>
                      <a:pt x="23627" y="1"/>
                      <a:pt x="17481" y="1634"/>
                      <a:pt x="12539" y="4825"/>
                    </a:cubicBezTo>
                    <a:cubicBezTo>
                      <a:pt x="6811" y="8551"/>
                      <a:pt x="3085" y="12877"/>
                      <a:pt x="1523" y="20970"/>
                    </a:cubicBezTo>
                    <a:cubicBezTo>
                      <a:pt x="0" y="29062"/>
                      <a:pt x="3726" y="38796"/>
                      <a:pt x="9975" y="43363"/>
                    </a:cubicBezTo>
                    <a:cubicBezTo>
                      <a:pt x="14498" y="46689"/>
                      <a:pt x="20168" y="48167"/>
                      <a:pt x="25918" y="48167"/>
                    </a:cubicBezTo>
                    <a:cubicBezTo>
                      <a:pt x="28062" y="48167"/>
                      <a:pt x="30218" y="47961"/>
                      <a:pt x="32329" y="47570"/>
                    </a:cubicBezTo>
                    <a:cubicBezTo>
                      <a:pt x="43306" y="45526"/>
                      <a:pt x="50196" y="38716"/>
                      <a:pt x="52800" y="29983"/>
                    </a:cubicBezTo>
                    <a:cubicBezTo>
                      <a:pt x="53881" y="26217"/>
                      <a:pt x="54242" y="22292"/>
                      <a:pt x="53841" y="18446"/>
                    </a:cubicBezTo>
                    <a:cubicBezTo>
                      <a:pt x="53160" y="11395"/>
                      <a:pt x="48073" y="6788"/>
                      <a:pt x="43225" y="3944"/>
                    </a:cubicBezTo>
                    <a:cubicBezTo>
                      <a:pt x="40341" y="2261"/>
                      <a:pt x="37216" y="980"/>
                      <a:pt x="33971" y="138"/>
                    </a:cubicBezTo>
                    <a:cubicBezTo>
                      <a:pt x="32788" y="46"/>
                      <a:pt x="31622" y="1"/>
                      <a:pt x="30475" y="1"/>
                    </a:cubicBezTo>
                    <a:close/>
                  </a:path>
                </a:pathLst>
              </a:custGeom>
              <a:solidFill>
                <a:srgbClr val="FF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flipH="1">
                <a:off x="4035060" y="1902884"/>
                <a:ext cx="58210" cy="112914"/>
              </a:xfrm>
              <a:custGeom>
                <a:avLst/>
                <a:gdLst/>
                <a:ahLst/>
                <a:cxnLst/>
                <a:rect l="l" t="t" r="r" b="b"/>
                <a:pathLst>
                  <a:path w="3553" h="6892" extrusionOk="0">
                    <a:moveTo>
                      <a:pt x="1964" y="1"/>
                    </a:moveTo>
                    <a:cubicBezTo>
                      <a:pt x="1683" y="1"/>
                      <a:pt x="1443" y="241"/>
                      <a:pt x="1483" y="522"/>
                    </a:cubicBezTo>
                    <a:cubicBezTo>
                      <a:pt x="1483" y="1082"/>
                      <a:pt x="1363" y="2685"/>
                      <a:pt x="722" y="3446"/>
                    </a:cubicBezTo>
                    <a:cubicBezTo>
                      <a:pt x="1" y="4367"/>
                      <a:pt x="41" y="5048"/>
                      <a:pt x="161" y="5449"/>
                    </a:cubicBezTo>
                    <a:cubicBezTo>
                      <a:pt x="241" y="5890"/>
                      <a:pt x="642" y="6410"/>
                      <a:pt x="1643" y="6691"/>
                    </a:cubicBezTo>
                    <a:cubicBezTo>
                      <a:pt x="2044" y="6811"/>
                      <a:pt x="2404" y="6851"/>
                      <a:pt x="2805" y="6891"/>
                    </a:cubicBezTo>
                    <a:lnTo>
                      <a:pt x="2845" y="6891"/>
                    </a:lnTo>
                    <a:lnTo>
                      <a:pt x="2805" y="6851"/>
                    </a:lnTo>
                    <a:lnTo>
                      <a:pt x="2805" y="6851"/>
                    </a:lnTo>
                    <a:cubicBezTo>
                      <a:pt x="2818" y="6852"/>
                      <a:pt x="2832" y="6852"/>
                      <a:pt x="2845" y="6852"/>
                    </a:cubicBezTo>
                    <a:cubicBezTo>
                      <a:pt x="3527" y="6852"/>
                      <a:pt x="3552" y="5849"/>
                      <a:pt x="2845" y="5810"/>
                    </a:cubicBezTo>
                    <a:cubicBezTo>
                      <a:pt x="2524" y="5770"/>
                      <a:pt x="2204" y="5729"/>
                      <a:pt x="1883" y="5649"/>
                    </a:cubicBezTo>
                    <a:cubicBezTo>
                      <a:pt x="1443" y="5529"/>
                      <a:pt x="1162" y="5329"/>
                      <a:pt x="1082" y="5129"/>
                    </a:cubicBezTo>
                    <a:cubicBezTo>
                      <a:pt x="1082" y="4728"/>
                      <a:pt x="1202" y="4367"/>
                      <a:pt x="1483" y="4127"/>
                    </a:cubicBezTo>
                    <a:cubicBezTo>
                      <a:pt x="2524" y="2845"/>
                      <a:pt x="2484" y="602"/>
                      <a:pt x="2484" y="522"/>
                    </a:cubicBezTo>
                    <a:cubicBezTo>
                      <a:pt x="2444" y="241"/>
                      <a:pt x="2244" y="1"/>
                      <a:pt x="1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flipH="1">
                <a:off x="4185132" y="1897560"/>
                <a:ext cx="45972" cy="63781"/>
              </a:xfrm>
              <a:custGeom>
                <a:avLst/>
                <a:gdLst/>
                <a:ahLst/>
                <a:cxnLst/>
                <a:rect l="l" t="t" r="r" b="b"/>
                <a:pathLst>
                  <a:path w="2806" h="3893" extrusionOk="0">
                    <a:moveTo>
                      <a:pt x="1387" y="0"/>
                    </a:moveTo>
                    <a:cubicBezTo>
                      <a:pt x="669" y="0"/>
                      <a:pt x="79" y="852"/>
                      <a:pt x="41" y="1888"/>
                    </a:cubicBezTo>
                    <a:cubicBezTo>
                      <a:pt x="1" y="2930"/>
                      <a:pt x="602" y="3851"/>
                      <a:pt x="1363" y="3891"/>
                    </a:cubicBezTo>
                    <a:cubicBezTo>
                      <a:pt x="1379" y="3892"/>
                      <a:pt x="1395" y="3893"/>
                      <a:pt x="1410" y="3893"/>
                    </a:cubicBezTo>
                    <a:cubicBezTo>
                      <a:pt x="2112" y="3893"/>
                      <a:pt x="2726" y="3027"/>
                      <a:pt x="2765" y="2008"/>
                    </a:cubicBezTo>
                    <a:cubicBezTo>
                      <a:pt x="2805" y="927"/>
                      <a:pt x="2244" y="45"/>
                      <a:pt x="1483" y="5"/>
                    </a:cubicBezTo>
                    <a:cubicBezTo>
                      <a:pt x="1451" y="2"/>
                      <a:pt x="1419"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flipH="1">
                <a:off x="3838606" y="1910748"/>
                <a:ext cx="46611" cy="63715"/>
              </a:xfrm>
              <a:custGeom>
                <a:avLst/>
                <a:gdLst/>
                <a:ahLst/>
                <a:cxnLst/>
                <a:rect l="l" t="t" r="r" b="b"/>
                <a:pathLst>
                  <a:path w="2845" h="3889" extrusionOk="0">
                    <a:moveTo>
                      <a:pt x="1433" y="0"/>
                    </a:moveTo>
                    <a:cubicBezTo>
                      <a:pt x="731" y="0"/>
                      <a:pt x="80" y="828"/>
                      <a:pt x="41" y="1884"/>
                    </a:cubicBezTo>
                    <a:cubicBezTo>
                      <a:pt x="1" y="2966"/>
                      <a:pt x="602" y="3847"/>
                      <a:pt x="1363" y="3887"/>
                    </a:cubicBezTo>
                    <a:cubicBezTo>
                      <a:pt x="1380" y="3888"/>
                      <a:pt x="1398" y="3889"/>
                      <a:pt x="1415" y="3889"/>
                    </a:cubicBezTo>
                    <a:cubicBezTo>
                      <a:pt x="2153" y="3889"/>
                      <a:pt x="2766" y="3061"/>
                      <a:pt x="2805" y="2005"/>
                    </a:cubicBezTo>
                    <a:cubicBezTo>
                      <a:pt x="2845" y="923"/>
                      <a:pt x="2244" y="42"/>
                      <a:pt x="1483" y="2"/>
                    </a:cubicBezTo>
                    <a:cubicBezTo>
                      <a:pt x="1466" y="1"/>
                      <a:pt x="1450" y="0"/>
                      <a:pt x="1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flipH="1">
                <a:off x="3986384" y="2050941"/>
                <a:ext cx="115634" cy="49068"/>
              </a:xfrm>
              <a:custGeom>
                <a:avLst/>
                <a:gdLst/>
                <a:ahLst/>
                <a:cxnLst/>
                <a:rect l="l" t="t" r="r" b="b"/>
                <a:pathLst>
                  <a:path w="7058" h="2995" extrusionOk="0">
                    <a:moveTo>
                      <a:pt x="1188" y="0"/>
                    </a:moveTo>
                    <a:cubicBezTo>
                      <a:pt x="473" y="0"/>
                      <a:pt x="1" y="86"/>
                      <a:pt x="54" y="298"/>
                    </a:cubicBezTo>
                    <a:cubicBezTo>
                      <a:pt x="334" y="1660"/>
                      <a:pt x="1416" y="2701"/>
                      <a:pt x="2778" y="2942"/>
                    </a:cubicBezTo>
                    <a:cubicBezTo>
                      <a:pt x="2976" y="2977"/>
                      <a:pt x="3171" y="2994"/>
                      <a:pt x="3364" y="2994"/>
                    </a:cubicBezTo>
                    <a:cubicBezTo>
                      <a:pt x="4697" y="2994"/>
                      <a:pt x="5899" y="2189"/>
                      <a:pt x="6704" y="1139"/>
                    </a:cubicBezTo>
                    <a:cubicBezTo>
                      <a:pt x="7058" y="667"/>
                      <a:pt x="3181" y="0"/>
                      <a:pt x="1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flipH="1">
                <a:off x="3478269" y="1523821"/>
                <a:ext cx="971389" cy="644245"/>
              </a:xfrm>
              <a:custGeom>
                <a:avLst/>
                <a:gdLst/>
                <a:ahLst/>
                <a:cxnLst/>
                <a:rect l="l" t="t" r="r" b="b"/>
                <a:pathLst>
                  <a:path w="59291" h="39323" extrusionOk="0">
                    <a:moveTo>
                      <a:pt x="30738" y="0"/>
                    </a:moveTo>
                    <a:cubicBezTo>
                      <a:pt x="12956" y="0"/>
                      <a:pt x="6050" y="15006"/>
                      <a:pt x="6050" y="15006"/>
                    </a:cubicBezTo>
                    <a:cubicBezTo>
                      <a:pt x="6050" y="15006"/>
                      <a:pt x="1" y="29828"/>
                      <a:pt x="7652" y="37960"/>
                    </a:cubicBezTo>
                    <a:cubicBezTo>
                      <a:pt x="7652" y="37960"/>
                      <a:pt x="3967" y="26863"/>
                      <a:pt x="9375" y="17209"/>
                    </a:cubicBezTo>
                    <a:cubicBezTo>
                      <a:pt x="11525" y="13418"/>
                      <a:pt x="13581" y="11161"/>
                      <a:pt x="16483" y="11161"/>
                    </a:cubicBezTo>
                    <a:cubicBezTo>
                      <a:pt x="18610" y="11161"/>
                      <a:pt x="21192" y="12374"/>
                      <a:pt x="24598" y="15086"/>
                    </a:cubicBezTo>
                    <a:cubicBezTo>
                      <a:pt x="26410" y="16517"/>
                      <a:pt x="28016" y="17045"/>
                      <a:pt x="29516" y="17045"/>
                    </a:cubicBezTo>
                    <a:cubicBezTo>
                      <a:pt x="33732" y="17045"/>
                      <a:pt x="37119" y="12879"/>
                      <a:pt x="41940" y="12879"/>
                    </a:cubicBezTo>
                    <a:cubicBezTo>
                      <a:pt x="42800" y="12879"/>
                      <a:pt x="43705" y="13011"/>
                      <a:pt x="44668" y="13323"/>
                    </a:cubicBezTo>
                    <a:cubicBezTo>
                      <a:pt x="52199" y="15767"/>
                      <a:pt x="46671" y="35036"/>
                      <a:pt x="45029" y="36678"/>
                    </a:cubicBezTo>
                    <a:cubicBezTo>
                      <a:pt x="43346" y="38361"/>
                      <a:pt x="48434" y="38801"/>
                      <a:pt x="48434" y="38801"/>
                    </a:cubicBezTo>
                    <a:cubicBezTo>
                      <a:pt x="48434" y="38801"/>
                      <a:pt x="49057" y="31465"/>
                      <a:pt x="52025" y="31465"/>
                    </a:cubicBezTo>
                    <a:cubicBezTo>
                      <a:pt x="52158" y="31465"/>
                      <a:pt x="52297" y="31479"/>
                      <a:pt x="52440" y="31510"/>
                    </a:cubicBezTo>
                    <a:cubicBezTo>
                      <a:pt x="54843" y="32031"/>
                      <a:pt x="53281" y="35717"/>
                      <a:pt x="51198" y="39322"/>
                    </a:cubicBezTo>
                    <a:cubicBezTo>
                      <a:pt x="53441" y="38521"/>
                      <a:pt x="59290" y="30709"/>
                      <a:pt x="59290" y="21976"/>
                    </a:cubicBezTo>
                    <a:cubicBezTo>
                      <a:pt x="59290" y="13283"/>
                      <a:pt x="54643" y="6553"/>
                      <a:pt x="45630" y="3068"/>
                    </a:cubicBezTo>
                    <a:cubicBezTo>
                      <a:pt x="39990" y="881"/>
                      <a:pt x="35045" y="0"/>
                      <a:pt x="30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flipH="1">
                <a:off x="3944918" y="2682604"/>
                <a:ext cx="45972" cy="38829"/>
              </a:xfrm>
              <a:custGeom>
                <a:avLst/>
                <a:gdLst/>
                <a:ahLst/>
                <a:cxnLst/>
                <a:rect l="l" t="t" r="r" b="b"/>
                <a:pathLst>
                  <a:path w="2806" h="2370" extrusionOk="0">
                    <a:moveTo>
                      <a:pt x="1563" y="0"/>
                    </a:moveTo>
                    <a:cubicBezTo>
                      <a:pt x="562" y="0"/>
                      <a:pt x="1" y="1202"/>
                      <a:pt x="682" y="1963"/>
                    </a:cubicBezTo>
                    <a:cubicBezTo>
                      <a:pt x="931" y="2241"/>
                      <a:pt x="1260" y="2370"/>
                      <a:pt x="1584" y="2370"/>
                    </a:cubicBezTo>
                    <a:cubicBezTo>
                      <a:pt x="2145" y="2370"/>
                      <a:pt x="2689" y="1983"/>
                      <a:pt x="2765" y="1322"/>
                    </a:cubicBezTo>
                    <a:cubicBezTo>
                      <a:pt x="2805" y="641"/>
                      <a:pt x="2284" y="40"/>
                      <a:pt x="1563" y="0"/>
                    </a:cubicBezTo>
                    <a:close/>
                  </a:path>
                </a:pathLst>
              </a:custGeom>
              <a:solidFill>
                <a:srgbClr val="DCD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flipH="1">
                <a:off x="3740813" y="2689157"/>
                <a:ext cx="45955" cy="39337"/>
              </a:xfrm>
              <a:custGeom>
                <a:avLst/>
                <a:gdLst/>
                <a:ahLst/>
                <a:cxnLst/>
                <a:rect l="l" t="t" r="r" b="b"/>
                <a:pathLst>
                  <a:path w="2805" h="2401" extrusionOk="0">
                    <a:moveTo>
                      <a:pt x="1563" y="1"/>
                    </a:moveTo>
                    <a:cubicBezTo>
                      <a:pt x="522" y="1"/>
                      <a:pt x="1" y="1203"/>
                      <a:pt x="642" y="2004"/>
                    </a:cubicBezTo>
                    <a:cubicBezTo>
                      <a:pt x="886" y="2277"/>
                      <a:pt x="1207" y="2400"/>
                      <a:pt x="1525" y="2400"/>
                    </a:cubicBezTo>
                    <a:cubicBezTo>
                      <a:pt x="2093" y="2400"/>
                      <a:pt x="2648" y="2005"/>
                      <a:pt x="2725" y="1363"/>
                    </a:cubicBezTo>
                    <a:cubicBezTo>
                      <a:pt x="2805" y="682"/>
                      <a:pt x="2244" y="81"/>
                      <a:pt x="1563" y="1"/>
                    </a:cubicBezTo>
                    <a:close/>
                  </a:path>
                </a:pathLst>
              </a:custGeom>
              <a:solidFill>
                <a:srgbClr val="DCD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flipH="1">
                <a:off x="3489426" y="2601195"/>
                <a:ext cx="728538" cy="780948"/>
              </a:xfrm>
              <a:custGeom>
                <a:avLst/>
                <a:gdLst/>
                <a:ahLst/>
                <a:cxnLst/>
                <a:rect l="l" t="t" r="r" b="b"/>
                <a:pathLst>
                  <a:path w="44468" h="47667" extrusionOk="0">
                    <a:moveTo>
                      <a:pt x="24237" y="0"/>
                    </a:moveTo>
                    <a:cubicBezTo>
                      <a:pt x="24020" y="0"/>
                      <a:pt x="23799" y="54"/>
                      <a:pt x="23596" y="162"/>
                    </a:cubicBezTo>
                    <a:lnTo>
                      <a:pt x="761" y="13783"/>
                    </a:lnTo>
                    <a:cubicBezTo>
                      <a:pt x="200" y="14143"/>
                      <a:pt x="0" y="14904"/>
                      <a:pt x="361" y="15465"/>
                    </a:cubicBezTo>
                    <a:lnTo>
                      <a:pt x="19189" y="47073"/>
                    </a:lnTo>
                    <a:cubicBezTo>
                      <a:pt x="19433" y="47452"/>
                      <a:pt x="19841" y="47666"/>
                      <a:pt x="20266" y="47666"/>
                    </a:cubicBezTo>
                    <a:cubicBezTo>
                      <a:pt x="20470" y="47666"/>
                      <a:pt x="20677" y="47617"/>
                      <a:pt x="20872" y="47513"/>
                    </a:cubicBezTo>
                    <a:lnTo>
                      <a:pt x="43706" y="33893"/>
                    </a:lnTo>
                    <a:cubicBezTo>
                      <a:pt x="44307" y="33532"/>
                      <a:pt x="44467" y="32771"/>
                      <a:pt x="44147" y="32210"/>
                    </a:cubicBezTo>
                    <a:lnTo>
                      <a:pt x="25278" y="603"/>
                    </a:lnTo>
                    <a:cubicBezTo>
                      <a:pt x="25066" y="205"/>
                      <a:pt x="24661" y="0"/>
                      <a:pt x="24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flipH="1">
                <a:off x="3902911" y="2633240"/>
                <a:ext cx="218587" cy="160852"/>
              </a:xfrm>
              <a:custGeom>
                <a:avLst/>
                <a:gdLst/>
                <a:ahLst/>
                <a:cxnLst/>
                <a:rect l="l" t="t" r="r" b="b"/>
                <a:pathLst>
                  <a:path w="13342" h="9818" extrusionOk="0">
                    <a:moveTo>
                      <a:pt x="10846" y="1"/>
                    </a:moveTo>
                    <a:cubicBezTo>
                      <a:pt x="10673" y="1"/>
                      <a:pt x="10499" y="42"/>
                      <a:pt x="10337" y="129"/>
                    </a:cubicBezTo>
                    <a:lnTo>
                      <a:pt x="682" y="5657"/>
                    </a:lnTo>
                    <a:cubicBezTo>
                      <a:pt x="161" y="5938"/>
                      <a:pt x="1" y="6579"/>
                      <a:pt x="281" y="7099"/>
                    </a:cubicBezTo>
                    <a:lnTo>
                      <a:pt x="1523" y="9263"/>
                    </a:lnTo>
                    <a:cubicBezTo>
                      <a:pt x="1712" y="9612"/>
                      <a:pt x="2081" y="9818"/>
                      <a:pt x="2460" y="9818"/>
                    </a:cubicBezTo>
                    <a:cubicBezTo>
                      <a:pt x="2646" y="9818"/>
                      <a:pt x="2834" y="9769"/>
                      <a:pt x="3006" y="9663"/>
                    </a:cubicBezTo>
                    <a:lnTo>
                      <a:pt x="12660" y="4175"/>
                    </a:lnTo>
                    <a:cubicBezTo>
                      <a:pt x="13181" y="3895"/>
                      <a:pt x="13341" y="3214"/>
                      <a:pt x="13061" y="2693"/>
                    </a:cubicBezTo>
                    <a:lnTo>
                      <a:pt x="11819" y="530"/>
                    </a:lnTo>
                    <a:cubicBezTo>
                      <a:pt x="11598" y="199"/>
                      <a:pt x="11226" y="1"/>
                      <a:pt x="10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flipH="1">
                <a:off x="3939020" y="3063272"/>
                <a:ext cx="167373" cy="134131"/>
              </a:xfrm>
              <a:custGeom>
                <a:avLst/>
                <a:gdLst/>
                <a:ahLst/>
                <a:cxnLst/>
                <a:rect l="l" t="t" r="r" b="b"/>
                <a:pathLst>
                  <a:path w="10216" h="8187" extrusionOk="0">
                    <a:moveTo>
                      <a:pt x="5889" y="0"/>
                    </a:moveTo>
                    <a:cubicBezTo>
                      <a:pt x="5889" y="0"/>
                      <a:pt x="3205" y="1242"/>
                      <a:pt x="2364" y="2123"/>
                    </a:cubicBezTo>
                    <a:cubicBezTo>
                      <a:pt x="1523" y="3005"/>
                      <a:pt x="0" y="5208"/>
                      <a:pt x="1603" y="6530"/>
                    </a:cubicBezTo>
                    <a:cubicBezTo>
                      <a:pt x="2795" y="7513"/>
                      <a:pt x="4718" y="8186"/>
                      <a:pt x="6400" y="8186"/>
                    </a:cubicBezTo>
                    <a:cubicBezTo>
                      <a:pt x="6979" y="8186"/>
                      <a:pt x="7530" y="8107"/>
                      <a:pt x="8012" y="7932"/>
                    </a:cubicBezTo>
                    <a:cubicBezTo>
                      <a:pt x="9935" y="7211"/>
                      <a:pt x="10216" y="5008"/>
                      <a:pt x="10216" y="5008"/>
                    </a:cubicBezTo>
                    <a:lnTo>
                      <a:pt x="5889" y="0"/>
                    </a:lnTo>
                    <a:close/>
                  </a:path>
                </a:pathLst>
              </a:custGeom>
              <a:solidFill>
                <a:srgbClr val="FF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flipH="1">
                <a:off x="4274405" y="2561186"/>
                <a:ext cx="33488" cy="359026"/>
              </a:xfrm>
              <a:custGeom>
                <a:avLst/>
                <a:gdLst/>
                <a:ahLst/>
                <a:cxnLst/>
                <a:rect l="l" t="t" r="r" b="b"/>
                <a:pathLst>
                  <a:path w="2044" h="21914" extrusionOk="0">
                    <a:moveTo>
                      <a:pt x="2044" y="0"/>
                    </a:moveTo>
                    <a:lnTo>
                      <a:pt x="1" y="21913"/>
                    </a:lnTo>
                    <a:lnTo>
                      <a:pt x="1683" y="20631"/>
                    </a:lnTo>
                    <a:lnTo>
                      <a:pt x="1683" y="5889"/>
                    </a:lnTo>
                    <a:lnTo>
                      <a:pt x="2044" y="0"/>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flipH="1">
                <a:off x="3510430" y="2483742"/>
                <a:ext cx="519174" cy="711466"/>
              </a:xfrm>
              <a:custGeom>
                <a:avLst/>
                <a:gdLst/>
                <a:ahLst/>
                <a:cxnLst/>
                <a:rect l="l" t="t" r="r" b="b"/>
                <a:pathLst>
                  <a:path w="31689" h="43426" extrusionOk="0">
                    <a:moveTo>
                      <a:pt x="21913" y="0"/>
                    </a:moveTo>
                    <a:lnTo>
                      <a:pt x="15864" y="8934"/>
                    </a:lnTo>
                    <a:cubicBezTo>
                      <a:pt x="15864" y="8934"/>
                      <a:pt x="20672" y="18748"/>
                      <a:pt x="17587" y="21873"/>
                    </a:cubicBezTo>
                    <a:cubicBezTo>
                      <a:pt x="14502" y="24998"/>
                      <a:pt x="0" y="34812"/>
                      <a:pt x="0" y="34812"/>
                    </a:cubicBezTo>
                    <a:lnTo>
                      <a:pt x="5729" y="43425"/>
                    </a:lnTo>
                    <a:cubicBezTo>
                      <a:pt x="5729" y="43425"/>
                      <a:pt x="15504" y="37136"/>
                      <a:pt x="23556" y="30967"/>
                    </a:cubicBezTo>
                    <a:cubicBezTo>
                      <a:pt x="31688" y="24717"/>
                      <a:pt x="30687" y="22153"/>
                      <a:pt x="29565" y="15664"/>
                    </a:cubicBezTo>
                    <a:cubicBezTo>
                      <a:pt x="28403" y="9174"/>
                      <a:pt x="21913" y="0"/>
                      <a:pt x="21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48"/>
            <p:cNvGrpSpPr/>
            <p:nvPr/>
          </p:nvGrpSpPr>
          <p:grpSpPr>
            <a:xfrm>
              <a:off x="4539453" y="1482942"/>
              <a:ext cx="1050150" cy="3125466"/>
              <a:chOff x="6448305" y="501537"/>
              <a:chExt cx="829896" cy="2469943"/>
            </a:xfrm>
          </p:grpSpPr>
          <p:sp>
            <p:nvSpPr>
              <p:cNvPr id="1521" name="Google Shape;1521;p48"/>
              <p:cNvSpPr/>
              <p:nvPr/>
            </p:nvSpPr>
            <p:spPr>
              <a:xfrm>
                <a:off x="6448305" y="1320220"/>
                <a:ext cx="130718" cy="407691"/>
              </a:xfrm>
              <a:custGeom>
                <a:avLst/>
                <a:gdLst/>
                <a:ahLst/>
                <a:cxnLst/>
                <a:rect l="l" t="t" r="r" b="b"/>
                <a:pathLst>
                  <a:path w="10096" h="31488" extrusionOk="0">
                    <a:moveTo>
                      <a:pt x="7652" y="0"/>
                    </a:moveTo>
                    <a:cubicBezTo>
                      <a:pt x="7652" y="0"/>
                      <a:pt x="1883" y="12339"/>
                      <a:pt x="962" y="14783"/>
                    </a:cubicBezTo>
                    <a:cubicBezTo>
                      <a:pt x="0" y="17186"/>
                      <a:pt x="7692" y="31488"/>
                      <a:pt x="7692" y="31488"/>
                    </a:cubicBezTo>
                    <a:lnTo>
                      <a:pt x="8213" y="22674"/>
                    </a:lnTo>
                    <a:lnTo>
                      <a:pt x="7532" y="18268"/>
                    </a:lnTo>
                    <a:lnTo>
                      <a:pt x="8814" y="14742"/>
                    </a:lnTo>
                    <a:lnTo>
                      <a:pt x="10095" y="2765"/>
                    </a:lnTo>
                    <a:lnTo>
                      <a:pt x="7652" y="0"/>
                    </a:ln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6532334" y="1151929"/>
                <a:ext cx="167541" cy="233651"/>
              </a:xfrm>
              <a:custGeom>
                <a:avLst/>
                <a:gdLst/>
                <a:ahLst/>
                <a:cxnLst/>
                <a:rect l="l" t="t" r="r" b="b"/>
                <a:pathLst>
                  <a:path w="12940" h="18046" extrusionOk="0">
                    <a:moveTo>
                      <a:pt x="9565" y="0"/>
                    </a:moveTo>
                    <a:cubicBezTo>
                      <a:pt x="7089" y="0"/>
                      <a:pt x="4807" y="3624"/>
                      <a:pt x="4807" y="3624"/>
                    </a:cubicBezTo>
                    <a:lnTo>
                      <a:pt x="0" y="12397"/>
                    </a:lnTo>
                    <a:lnTo>
                      <a:pt x="5729" y="18046"/>
                    </a:lnTo>
                    <a:cubicBezTo>
                      <a:pt x="5729" y="18046"/>
                      <a:pt x="12940" y="940"/>
                      <a:pt x="10255" y="99"/>
                    </a:cubicBezTo>
                    <a:cubicBezTo>
                      <a:pt x="10025" y="31"/>
                      <a:pt x="9794" y="0"/>
                      <a:pt x="9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6479936" y="2862255"/>
                <a:ext cx="218903" cy="93131"/>
              </a:xfrm>
              <a:custGeom>
                <a:avLst/>
                <a:gdLst/>
                <a:ahLst/>
                <a:cxnLst/>
                <a:rect l="l" t="t" r="r" b="b"/>
                <a:pathLst>
                  <a:path w="16907" h="7193" extrusionOk="0">
                    <a:moveTo>
                      <a:pt x="8974" y="0"/>
                    </a:moveTo>
                    <a:cubicBezTo>
                      <a:pt x="8253" y="1442"/>
                      <a:pt x="7172" y="2644"/>
                      <a:pt x="5850" y="3525"/>
                    </a:cubicBezTo>
                    <a:cubicBezTo>
                      <a:pt x="4808" y="4166"/>
                      <a:pt x="2805" y="4447"/>
                      <a:pt x="1203" y="4807"/>
                    </a:cubicBezTo>
                    <a:cubicBezTo>
                      <a:pt x="1" y="5208"/>
                      <a:pt x="241" y="6971"/>
                      <a:pt x="1483" y="7051"/>
                    </a:cubicBezTo>
                    <a:cubicBezTo>
                      <a:pt x="2351" y="7143"/>
                      <a:pt x="3513" y="7193"/>
                      <a:pt x="4800" y="7193"/>
                    </a:cubicBezTo>
                    <a:cubicBezTo>
                      <a:pt x="8562" y="7193"/>
                      <a:pt x="13392" y="6763"/>
                      <a:pt x="15064" y="5689"/>
                    </a:cubicBezTo>
                    <a:cubicBezTo>
                      <a:pt x="16906" y="4487"/>
                      <a:pt x="14863" y="241"/>
                      <a:pt x="14863" y="241"/>
                    </a:cubicBezTo>
                    <a:lnTo>
                      <a:pt x="8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6488753" y="1888175"/>
                <a:ext cx="348055" cy="996388"/>
              </a:xfrm>
              <a:custGeom>
                <a:avLst/>
                <a:gdLst/>
                <a:ahLst/>
                <a:cxnLst/>
                <a:rect l="l" t="t" r="r" b="b"/>
                <a:pathLst>
                  <a:path w="26882" h="76956" extrusionOk="0">
                    <a:moveTo>
                      <a:pt x="7652" y="0"/>
                    </a:moveTo>
                    <a:cubicBezTo>
                      <a:pt x="1" y="13741"/>
                      <a:pt x="922" y="46550"/>
                      <a:pt x="1203" y="50636"/>
                    </a:cubicBezTo>
                    <a:cubicBezTo>
                      <a:pt x="1523" y="54762"/>
                      <a:pt x="6210" y="76715"/>
                      <a:pt x="6210" y="76715"/>
                    </a:cubicBezTo>
                    <a:lnTo>
                      <a:pt x="15504" y="76956"/>
                    </a:lnTo>
                    <a:cubicBezTo>
                      <a:pt x="17748" y="68143"/>
                      <a:pt x="15304" y="49114"/>
                      <a:pt x="15304" y="49114"/>
                    </a:cubicBezTo>
                    <a:cubicBezTo>
                      <a:pt x="26881" y="18708"/>
                      <a:pt x="21073" y="2524"/>
                      <a:pt x="21073" y="2524"/>
                    </a:cubicBezTo>
                    <a:lnTo>
                      <a:pt x="7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6719568" y="2879889"/>
                <a:ext cx="215265" cy="91591"/>
              </a:xfrm>
              <a:custGeom>
                <a:avLst/>
                <a:gdLst/>
                <a:ahLst/>
                <a:cxnLst/>
                <a:rect l="l" t="t" r="r" b="b"/>
                <a:pathLst>
                  <a:path w="16626" h="7074" extrusionOk="0">
                    <a:moveTo>
                      <a:pt x="8814" y="0"/>
                    </a:moveTo>
                    <a:cubicBezTo>
                      <a:pt x="8133" y="1402"/>
                      <a:pt x="7051" y="2604"/>
                      <a:pt x="5729" y="3445"/>
                    </a:cubicBezTo>
                    <a:cubicBezTo>
                      <a:pt x="4728" y="4086"/>
                      <a:pt x="2725" y="4367"/>
                      <a:pt x="1163" y="4727"/>
                    </a:cubicBezTo>
                    <a:cubicBezTo>
                      <a:pt x="1" y="5128"/>
                      <a:pt x="241" y="6851"/>
                      <a:pt x="1443" y="6931"/>
                    </a:cubicBezTo>
                    <a:cubicBezTo>
                      <a:pt x="2306" y="7023"/>
                      <a:pt x="3460" y="7073"/>
                      <a:pt x="4735" y="7073"/>
                    </a:cubicBezTo>
                    <a:cubicBezTo>
                      <a:pt x="8432" y="7073"/>
                      <a:pt x="13155" y="6651"/>
                      <a:pt x="14823" y="5609"/>
                    </a:cubicBezTo>
                    <a:cubicBezTo>
                      <a:pt x="16626" y="4407"/>
                      <a:pt x="14623" y="241"/>
                      <a:pt x="14623" y="241"/>
                    </a:cubicBezTo>
                    <a:lnTo>
                      <a:pt x="8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6708161" y="1858603"/>
                <a:ext cx="390056" cy="1039969"/>
              </a:xfrm>
              <a:custGeom>
                <a:avLst/>
                <a:gdLst/>
                <a:ahLst/>
                <a:cxnLst/>
                <a:rect l="l" t="t" r="r" b="b"/>
                <a:pathLst>
                  <a:path w="30126" h="80322" extrusionOk="0">
                    <a:moveTo>
                      <a:pt x="10336" y="1"/>
                    </a:moveTo>
                    <a:cubicBezTo>
                      <a:pt x="9885" y="815"/>
                      <a:pt x="9278" y="1077"/>
                      <a:pt x="8603" y="1077"/>
                    </a:cubicBezTo>
                    <a:cubicBezTo>
                      <a:pt x="7387" y="1077"/>
                      <a:pt x="5951" y="224"/>
                      <a:pt x="4817" y="224"/>
                    </a:cubicBezTo>
                    <a:cubicBezTo>
                      <a:pt x="4012" y="224"/>
                      <a:pt x="3359" y="654"/>
                      <a:pt x="3045" y="2124"/>
                    </a:cubicBezTo>
                    <a:cubicBezTo>
                      <a:pt x="0" y="16866"/>
                      <a:pt x="2524" y="50877"/>
                      <a:pt x="2725" y="54002"/>
                    </a:cubicBezTo>
                    <a:cubicBezTo>
                      <a:pt x="3045" y="58088"/>
                      <a:pt x="7732" y="80081"/>
                      <a:pt x="7732" y="80081"/>
                    </a:cubicBezTo>
                    <a:lnTo>
                      <a:pt x="17026" y="80321"/>
                    </a:lnTo>
                    <a:cubicBezTo>
                      <a:pt x="19229" y="71468"/>
                      <a:pt x="18548" y="53401"/>
                      <a:pt x="18548" y="53401"/>
                    </a:cubicBezTo>
                    <a:cubicBezTo>
                      <a:pt x="30126" y="22995"/>
                      <a:pt x="26120" y="3526"/>
                      <a:pt x="26120" y="3526"/>
                    </a:cubicBezTo>
                    <a:lnTo>
                      <a:pt x="10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6711269" y="2131951"/>
                <a:ext cx="24393" cy="299294"/>
              </a:xfrm>
              <a:custGeom>
                <a:avLst/>
                <a:gdLst/>
                <a:ahLst/>
                <a:cxnLst/>
                <a:rect l="l" t="t" r="r" b="b"/>
                <a:pathLst>
                  <a:path w="1884" h="23116" extrusionOk="0">
                    <a:moveTo>
                      <a:pt x="1" y="0"/>
                    </a:moveTo>
                    <a:lnTo>
                      <a:pt x="401" y="23115"/>
                    </a:lnTo>
                    <a:lnTo>
                      <a:pt x="1884" y="18749"/>
                    </a:lnTo>
                    <a:lnTo>
                      <a:pt x="1" y="0"/>
                    </a:lnTo>
                    <a:close/>
                  </a:path>
                </a:pathLst>
              </a:custGeom>
              <a:solidFill>
                <a:srgbClr val="40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7169792" y="636087"/>
                <a:ext cx="107374" cy="99074"/>
              </a:xfrm>
              <a:custGeom>
                <a:avLst/>
                <a:gdLst/>
                <a:ahLst/>
                <a:cxnLst/>
                <a:rect l="l" t="t" r="r" b="b"/>
                <a:pathLst>
                  <a:path w="8293" h="7652" fill="none" extrusionOk="0">
                    <a:moveTo>
                      <a:pt x="0" y="5689"/>
                    </a:moveTo>
                    <a:cubicBezTo>
                      <a:pt x="0" y="5689"/>
                      <a:pt x="6209" y="0"/>
                      <a:pt x="7371" y="4246"/>
                    </a:cubicBezTo>
                    <a:cubicBezTo>
                      <a:pt x="8293" y="7651"/>
                      <a:pt x="0" y="5689"/>
                      <a:pt x="0" y="5689"/>
                    </a:cubicBezTo>
                    <a:close/>
                  </a:path>
                </a:pathLst>
              </a:custGeom>
              <a:noFill/>
              <a:ln w="200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7169792" y="708697"/>
                <a:ext cx="108409" cy="94413"/>
              </a:xfrm>
              <a:custGeom>
                <a:avLst/>
                <a:gdLst/>
                <a:ahLst/>
                <a:cxnLst/>
                <a:rect l="l" t="t" r="r" b="b"/>
                <a:pathLst>
                  <a:path w="8373" h="7292" fill="none" extrusionOk="0">
                    <a:moveTo>
                      <a:pt x="0" y="681"/>
                    </a:moveTo>
                    <a:cubicBezTo>
                      <a:pt x="0" y="681"/>
                      <a:pt x="8373" y="0"/>
                      <a:pt x="6690" y="4047"/>
                    </a:cubicBezTo>
                    <a:cubicBezTo>
                      <a:pt x="5328" y="7291"/>
                      <a:pt x="0" y="681"/>
                      <a:pt x="0" y="681"/>
                    </a:cubicBezTo>
                    <a:close/>
                  </a:path>
                </a:pathLst>
              </a:custGeom>
              <a:noFill/>
              <a:ln w="200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6476828" y="767828"/>
                <a:ext cx="181550" cy="320554"/>
              </a:xfrm>
              <a:custGeom>
                <a:avLst/>
                <a:gdLst/>
                <a:ahLst/>
                <a:cxnLst/>
                <a:rect l="l" t="t" r="r" b="b"/>
                <a:pathLst>
                  <a:path w="14022" h="24758" extrusionOk="0">
                    <a:moveTo>
                      <a:pt x="3326" y="0"/>
                    </a:moveTo>
                    <a:cubicBezTo>
                      <a:pt x="3325" y="3"/>
                      <a:pt x="1" y="15544"/>
                      <a:pt x="3566" y="20151"/>
                    </a:cubicBezTo>
                    <a:cubicBezTo>
                      <a:pt x="5569" y="22754"/>
                      <a:pt x="14022" y="24757"/>
                      <a:pt x="14022" y="24757"/>
                    </a:cubicBezTo>
                    <a:cubicBezTo>
                      <a:pt x="14022" y="24757"/>
                      <a:pt x="2484" y="5208"/>
                      <a:pt x="3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6685452" y="1060442"/>
                <a:ext cx="328362" cy="339911"/>
              </a:xfrm>
              <a:custGeom>
                <a:avLst/>
                <a:gdLst/>
                <a:ahLst/>
                <a:cxnLst/>
                <a:rect l="l" t="t" r="r" b="b"/>
                <a:pathLst>
                  <a:path w="25361" h="26253" extrusionOk="0">
                    <a:moveTo>
                      <a:pt x="6627" y="0"/>
                    </a:moveTo>
                    <a:cubicBezTo>
                      <a:pt x="4775" y="0"/>
                      <a:pt x="3271" y="955"/>
                      <a:pt x="2355" y="4160"/>
                    </a:cubicBezTo>
                    <a:cubicBezTo>
                      <a:pt x="1514" y="7165"/>
                      <a:pt x="232" y="15057"/>
                      <a:pt x="112" y="19463"/>
                    </a:cubicBezTo>
                    <a:cubicBezTo>
                      <a:pt x="1" y="22694"/>
                      <a:pt x="12432" y="26253"/>
                      <a:pt x="19834" y="26253"/>
                    </a:cubicBezTo>
                    <a:cubicBezTo>
                      <a:pt x="23081" y="26253"/>
                      <a:pt x="25361" y="25568"/>
                      <a:pt x="25190" y="23870"/>
                    </a:cubicBezTo>
                    <a:cubicBezTo>
                      <a:pt x="22105" y="10089"/>
                      <a:pt x="19020" y="7165"/>
                      <a:pt x="17378" y="1997"/>
                    </a:cubicBezTo>
                    <a:cubicBezTo>
                      <a:pt x="17020" y="2046"/>
                      <a:pt x="16661" y="2068"/>
                      <a:pt x="16303" y="2068"/>
                    </a:cubicBezTo>
                    <a:cubicBezTo>
                      <a:pt x="12832" y="2068"/>
                      <a:pt x="9352" y="0"/>
                      <a:pt x="6627"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6540103" y="1125192"/>
                <a:ext cx="645252" cy="797592"/>
              </a:xfrm>
              <a:custGeom>
                <a:avLst/>
                <a:gdLst/>
                <a:ahLst/>
                <a:cxnLst/>
                <a:rect l="l" t="t" r="r" b="b"/>
                <a:pathLst>
                  <a:path w="49836" h="61602" extrusionOk="0">
                    <a:moveTo>
                      <a:pt x="29766" y="1"/>
                    </a:moveTo>
                    <a:cubicBezTo>
                      <a:pt x="29766" y="1"/>
                      <a:pt x="25650" y="2269"/>
                      <a:pt x="20681" y="2269"/>
                    </a:cubicBezTo>
                    <a:cubicBezTo>
                      <a:pt x="18297" y="2269"/>
                      <a:pt x="15717" y="1747"/>
                      <a:pt x="13301" y="201"/>
                    </a:cubicBezTo>
                    <a:cubicBezTo>
                      <a:pt x="13301" y="201"/>
                      <a:pt x="13338" y="107"/>
                      <a:pt x="13151" y="107"/>
                    </a:cubicBezTo>
                    <a:cubicBezTo>
                      <a:pt x="12790" y="107"/>
                      <a:pt x="11594" y="454"/>
                      <a:pt x="7693" y="2484"/>
                    </a:cubicBezTo>
                    <a:cubicBezTo>
                      <a:pt x="4808" y="4007"/>
                      <a:pt x="2445" y="20712"/>
                      <a:pt x="2204" y="23917"/>
                    </a:cubicBezTo>
                    <a:cubicBezTo>
                      <a:pt x="1964" y="27202"/>
                      <a:pt x="1" y="48794"/>
                      <a:pt x="241" y="60011"/>
                    </a:cubicBezTo>
                    <a:cubicBezTo>
                      <a:pt x="2380" y="61222"/>
                      <a:pt x="8554" y="61602"/>
                      <a:pt x="15452" y="61602"/>
                    </a:cubicBezTo>
                    <a:cubicBezTo>
                      <a:pt x="27035" y="61602"/>
                      <a:pt x="40662" y="60532"/>
                      <a:pt x="40662" y="60532"/>
                    </a:cubicBezTo>
                    <a:cubicBezTo>
                      <a:pt x="40662" y="60532"/>
                      <a:pt x="49836" y="26681"/>
                      <a:pt x="40262" y="9014"/>
                    </a:cubicBezTo>
                    <a:cubicBezTo>
                      <a:pt x="38138" y="5008"/>
                      <a:pt x="35855" y="3686"/>
                      <a:pt x="31328" y="962"/>
                    </a:cubicBezTo>
                    <a:cubicBezTo>
                      <a:pt x="30327" y="321"/>
                      <a:pt x="29766" y="1"/>
                      <a:pt x="29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6510026" y="599355"/>
                <a:ext cx="585085" cy="519376"/>
              </a:xfrm>
              <a:custGeom>
                <a:avLst/>
                <a:gdLst/>
                <a:ahLst/>
                <a:cxnLst/>
                <a:rect l="l" t="t" r="r" b="b"/>
                <a:pathLst>
                  <a:path w="45189" h="40114" extrusionOk="0">
                    <a:moveTo>
                      <a:pt x="25399" y="0"/>
                    </a:moveTo>
                    <a:cubicBezTo>
                      <a:pt x="19701" y="0"/>
                      <a:pt x="14536" y="1325"/>
                      <a:pt x="10456" y="3999"/>
                    </a:cubicBezTo>
                    <a:cubicBezTo>
                      <a:pt x="5689" y="7123"/>
                      <a:pt x="2604" y="10689"/>
                      <a:pt x="1282" y="17459"/>
                    </a:cubicBezTo>
                    <a:cubicBezTo>
                      <a:pt x="0" y="24189"/>
                      <a:pt x="3125" y="32281"/>
                      <a:pt x="8293" y="36127"/>
                    </a:cubicBezTo>
                    <a:cubicBezTo>
                      <a:pt x="12077" y="38892"/>
                      <a:pt x="16792" y="40114"/>
                      <a:pt x="21561" y="40114"/>
                    </a:cubicBezTo>
                    <a:cubicBezTo>
                      <a:pt x="23356" y="40114"/>
                      <a:pt x="25158" y="39941"/>
                      <a:pt x="26921" y="39612"/>
                    </a:cubicBezTo>
                    <a:cubicBezTo>
                      <a:pt x="36095" y="37890"/>
                      <a:pt x="41823" y="32241"/>
                      <a:pt x="44027" y="24990"/>
                    </a:cubicBezTo>
                    <a:cubicBezTo>
                      <a:pt x="44908" y="21866"/>
                      <a:pt x="45188" y="18581"/>
                      <a:pt x="44868" y="15376"/>
                    </a:cubicBezTo>
                    <a:cubicBezTo>
                      <a:pt x="44307" y="9487"/>
                      <a:pt x="40061" y="5641"/>
                      <a:pt x="36015" y="3278"/>
                    </a:cubicBezTo>
                    <a:cubicBezTo>
                      <a:pt x="33611" y="1876"/>
                      <a:pt x="31047" y="834"/>
                      <a:pt x="28323" y="113"/>
                    </a:cubicBezTo>
                    <a:cubicBezTo>
                      <a:pt x="27335" y="38"/>
                      <a:pt x="26360" y="0"/>
                      <a:pt x="25399"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6708511" y="939136"/>
                <a:ext cx="79485" cy="38312"/>
              </a:xfrm>
              <a:custGeom>
                <a:avLst/>
                <a:gdLst/>
                <a:ahLst/>
                <a:cxnLst/>
                <a:rect l="l" t="t" r="r" b="b"/>
                <a:pathLst>
                  <a:path w="6139" h="2959" extrusionOk="0">
                    <a:moveTo>
                      <a:pt x="632" y="1"/>
                    </a:moveTo>
                    <a:cubicBezTo>
                      <a:pt x="314" y="1"/>
                      <a:pt x="0" y="234"/>
                      <a:pt x="94" y="630"/>
                    </a:cubicBezTo>
                    <a:cubicBezTo>
                      <a:pt x="334" y="1792"/>
                      <a:pt x="1255" y="2673"/>
                      <a:pt x="2417" y="2914"/>
                    </a:cubicBezTo>
                    <a:cubicBezTo>
                      <a:pt x="2588" y="2944"/>
                      <a:pt x="2758" y="2958"/>
                      <a:pt x="2924" y="2958"/>
                    </a:cubicBezTo>
                    <a:cubicBezTo>
                      <a:pt x="4084" y="2958"/>
                      <a:pt x="5122" y="2262"/>
                      <a:pt x="5822" y="1351"/>
                    </a:cubicBezTo>
                    <a:cubicBezTo>
                      <a:pt x="6138" y="949"/>
                      <a:pt x="5774" y="526"/>
                      <a:pt x="5381" y="526"/>
                    </a:cubicBezTo>
                    <a:cubicBezTo>
                      <a:pt x="5225" y="526"/>
                      <a:pt x="5066" y="592"/>
                      <a:pt x="4941" y="750"/>
                    </a:cubicBezTo>
                    <a:cubicBezTo>
                      <a:pt x="4417" y="1395"/>
                      <a:pt x="3589" y="1817"/>
                      <a:pt x="2834" y="1817"/>
                    </a:cubicBezTo>
                    <a:cubicBezTo>
                      <a:pt x="2088" y="1817"/>
                      <a:pt x="1414" y="1405"/>
                      <a:pt x="1175" y="390"/>
                    </a:cubicBezTo>
                    <a:cubicBezTo>
                      <a:pt x="1091" y="122"/>
                      <a:pt x="860" y="1"/>
                      <a:pt x="632" y="1"/>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6712305" y="841991"/>
                <a:ext cx="38920" cy="74707"/>
              </a:xfrm>
              <a:custGeom>
                <a:avLst/>
                <a:gdLst/>
                <a:ahLst/>
                <a:cxnLst/>
                <a:rect l="l" t="t" r="r" b="b"/>
                <a:pathLst>
                  <a:path w="3006" h="5770" extrusionOk="0">
                    <a:moveTo>
                      <a:pt x="1683" y="1"/>
                    </a:moveTo>
                    <a:cubicBezTo>
                      <a:pt x="1403" y="41"/>
                      <a:pt x="1243" y="201"/>
                      <a:pt x="1243" y="482"/>
                    </a:cubicBezTo>
                    <a:cubicBezTo>
                      <a:pt x="1243" y="882"/>
                      <a:pt x="1163" y="2244"/>
                      <a:pt x="642" y="2885"/>
                    </a:cubicBezTo>
                    <a:cubicBezTo>
                      <a:pt x="1" y="3646"/>
                      <a:pt x="1" y="4207"/>
                      <a:pt x="121" y="4568"/>
                    </a:cubicBezTo>
                    <a:cubicBezTo>
                      <a:pt x="321" y="5089"/>
                      <a:pt x="802" y="5489"/>
                      <a:pt x="1403" y="5609"/>
                    </a:cubicBezTo>
                    <a:cubicBezTo>
                      <a:pt x="1683" y="5649"/>
                      <a:pt x="2004" y="5729"/>
                      <a:pt x="2365" y="5770"/>
                    </a:cubicBezTo>
                    <a:lnTo>
                      <a:pt x="2405" y="5770"/>
                    </a:lnTo>
                    <a:cubicBezTo>
                      <a:pt x="2965" y="5770"/>
                      <a:pt x="3005" y="4888"/>
                      <a:pt x="2405" y="4888"/>
                    </a:cubicBezTo>
                    <a:cubicBezTo>
                      <a:pt x="2164" y="4848"/>
                      <a:pt x="1884" y="4808"/>
                      <a:pt x="1643" y="4768"/>
                    </a:cubicBezTo>
                    <a:cubicBezTo>
                      <a:pt x="1243" y="4648"/>
                      <a:pt x="1002" y="4488"/>
                      <a:pt x="962" y="4287"/>
                    </a:cubicBezTo>
                    <a:cubicBezTo>
                      <a:pt x="922" y="3967"/>
                      <a:pt x="1043" y="3686"/>
                      <a:pt x="1283" y="3446"/>
                    </a:cubicBezTo>
                    <a:cubicBezTo>
                      <a:pt x="2124" y="2404"/>
                      <a:pt x="2124" y="522"/>
                      <a:pt x="2124" y="442"/>
                    </a:cubicBezTo>
                    <a:cubicBezTo>
                      <a:pt x="2084" y="201"/>
                      <a:pt x="1884" y="1"/>
                      <a:pt x="1683" y="1"/>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6869992" y="835233"/>
                <a:ext cx="32692" cy="44656"/>
              </a:xfrm>
              <a:custGeom>
                <a:avLst/>
                <a:gdLst/>
                <a:ahLst/>
                <a:cxnLst/>
                <a:rect l="l" t="t" r="r" b="b"/>
                <a:pathLst>
                  <a:path w="2525" h="3449" extrusionOk="0">
                    <a:moveTo>
                      <a:pt x="1271" y="1"/>
                    </a:moveTo>
                    <a:cubicBezTo>
                      <a:pt x="613" y="1"/>
                      <a:pt x="79" y="747"/>
                      <a:pt x="40" y="1685"/>
                    </a:cubicBezTo>
                    <a:cubicBezTo>
                      <a:pt x="0" y="2646"/>
                      <a:pt x="521" y="3447"/>
                      <a:pt x="1202" y="3447"/>
                    </a:cubicBezTo>
                    <a:cubicBezTo>
                      <a:pt x="1219" y="3448"/>
                      <a:pt x="1236" y="3449"/>
                      <a:pt x="1254" y="3449"/>
                    </a:cubicBezTo>
                    <a:cubicBezTo>
                      <a:pt x="1913" y="3449"/>
                      <a:pt x="2484" y="2702"/>
                      <a:pt x="2484" y="1765"/>
                    </a:cubicBezTo>
                    <a:cubicBezTo>
                      <a:pt x="2524" y="803"/>
                      <a:pt x="2003" y="2"/>
                      <a:pt x="1322" y="2"/>
                    </a:cubicBezTo>
                    <a:cubicBezTo>
                      <a:pt x="1305" y="1"/>
                      <a:pt x="1288"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6626204" y="826441"/>
                <a:ext cx="32692" cy="45148"/>
              </a:xfrm>
              <a:custGeom>
                <a:avLst/>
                <a:gdLst/>
                <a:ahLst/>
                <a:cxnLst/>
                <a:rect l="l" t="t" r="r" b="b"/>
                <a:pathLst>
                  <a:path w="2525" h="3487" extrusionOk="0">
                    <a:moveTo>
                      <a:pt x="1323" y="0"/>
                    </a:moveTo>
                    <a:cubicBezTo>
                      <a:pt x="642" y="0"/>
                      <a:pt x="81" y="761"/>
                      <a:pt x="41" y="1723"/>
                    </a:cubicBezTo>
                    <a:cubicBezTo>
                      <a:pt x="1" y="2684"/>
                      <a:pt x="522" y="3445"/>
                      <a:pt x="1203" y="3485"/>
                    </a:cubicBezTo>
                    <a:cubicBezTo>
                      <a:pt x="1220" y="3486"/>
                      <a:pt x="1237" y="3487"/>
                      <a:pt x="1254" y="3487"/>
                    </a:cubicBezTo>
                    <a:cubicBezTo>
                      <a:pt x="1912" y="3487"/>
                      <a:pt x="2446" y="2740"/>
                      <a:pt x="2485" y="1803"/>
                    </a:cubicBezTo>
                    <a:cubicBezTo>
                      <a:pt x="2525" y="841"/>
                      <a:pt x="2004" y="4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6478382" y="506599"/>
                <a:ext cx="704901" cy="619836"/>
              </a:xfrm>
              <a:custGeom>
                <a:avLst/>
                <a:gdLst/>
                <a:ahLst/>
                <a:cxnLst/>
                <a:rect l="l" t="t" r="r" b="b"/>
                <a:pathLst>
                  <a:path w="54443" h="47873" extrusionOk="0">
                    <a:moveTo>
                      <a:pt x="27816" y="0"/>
                    </a:moveTo>
                    <a:cubicBezTo>
                      <a:pt x="22366" y="0"/>
                      <a:pt x="14770" y="960"/>
                      <a:pt x="10096" y="5634"/>
                    </a:cubicBezTo>
                    <a:cubicBezTo>
                      <a:pt x="2204" y="13526"/>
                      <a:pt x="1" y="29470"/>
                      <a:pt x="7332" y="39766"/>
                    </a:cubicBezTo>
                    <a:cubicBezTo>
                      <a:pt x="6491" y="38123"/>
                      <a:pt x="5850" y="36441"/>
                      <a:pt x="5369" y="34678"/>
                    </a:cubicBezTo>
                    <a:cubicBezTo>
                      <a:pt x="4247" y="30231"/>
                      <a:pt x="5249" y="17933"/>
                      <a:pt x="9375" y="13927"/>
                    </a:cubicBezTo>
                    <a:cubicBezTo>
                      <a:pt x="9375" y="13927"/>
                      <a:pt x="22555" y="24182"/>
                      <a:pt x="36616" y="24823"/>
                    </a:cubicBezTo>
                    <a:cubicBezTo>
                      <a:pt x="36616" y="24823"/>
                      <a:pt x="37217" y="27427"/>
                      <a:pt x="37698" y="29671"/>
                    </a:cubicBezTo>
                    <a:cubicBezTo>
                      <a:pt x="38779" y="34518"/>
                      <a:pt x="38419" y="40927"/>
                      <a:pt x="33131" y="45975"/>
                    </a:cubicBezTo>
                    <a:cubicBezTo>
                      <a:pt x="31731" y="47318"/>
                      <a:pt x="32023" y="47872"/>
                      <a:pt x="33282" y="47872"/>
                    </a:cubicBezTo>
                    <a:cubicBezTo>
                      <a:pt x="36493" y="47872"/>
                      <a:pt x="45997" y="44266"/>
                      <a:pt x="49796" y="40927"/>
                    </a:cubicBezTo>
                    <a:cubicBezTo>
                      <a:pt x="54443" y="36881"/>
                      <a:pt x="54323" y="34638"/>
                      <a:pt x="54323" y="25905"/>
                    </a:cubicBezTo>
                    <a:cubicBezTo>
                      <a:pt x="54323" y="12324"/>
                      <a:pt x="49395" y="3591"/>
                      <a:pt x="34373" y="467"/>
                    </a:cubicBezTo>
                    <a:cubicBezTo>
                      <a:pt x="34373" y="467"/>
                      <a:pt x="31615" y="0"/>
                      <a:pt x="27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6539585" y="501537"/>
                <a:ext cx="648890" cy="301366"/>
              </a:xfrm>
              <a:custGeom>
                <a:avLst/>
                <a:gdLst/>
                <a:ahLst/>
                <a:cxnLst/>
                <a:rect l="l" t="t" r="r" b="b"/>
                <a:pathLst>
                  <a:path w="50117" h="23276" extrusionOk="0">
                    <a:moveTo>
                      <a:pt x="19248" y="1"/>
                    </a:moveTo>
                    <a:cubicBezTo>
                      <a:pt x="11900" y="1"/>
                      <a:pt x="5875" y="1296"/>
                      <a:pt x="4688" y="2620"/>
                    </a:cubicBezTo>
                    <a:cubicBezTo>
                      <a:pt x="1924" y="5665"/>
                      <a:pt x="1" y="13557"/>
                      <a:pt x="1" y="13557"/>
                    </a:cubicBezTo>
                    <a:cubicBezTo>
                      <a:pt x="16302" y="21824"/>
                      <a:pt x="32333" y="23275"/>
                      <a:pt x="41579" y="23275"/>
                    </a:cubicBezTo>
                    <a:cubicBezTo>
                      <a:pt x="46580" y="23275"/>
                      <a:pt x="49596" y="22851"/>
                      <a:pt x="49596" y="22851"/>
                    </a:cubicBezTo>
                    <a:cubicBezTo>
                      <a:pt x="49596" y="22851"/>
                      <a:pt x="50116" y="14438"/>
                      <a:pt x="47953" y="10712"/>
                    </a:cubicBezTo>
                    <a:cubicBezTo>
                      <a:pt x="47753" y="10392"/>
                      <a:pt x="47552" y="10112"/>
                      <a:pt x="47312" y="9831"/>
                    </a:cubicBezTo>
                    <a:cubicBezTo>
                      <a:pt x="41117" y="2288"/>
                      <a:pt x="29014" y="1"/>
                      <a:pt x="19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6623096" y="548420"/>
                <a:ext cx="510390" cy="118275"/>
              </a:xfrm>
              <a:custGeom>
                <a:avLst/>
                <a:gdLst/>
                <a:ahLst/>
                <a:cxnLst/>
                <a:rect l="l" t="t" r="r" b="b"/>
                <a:pathLst>
                  <a:path w="39420" h="9135" fill="none" extrusionOk="0">
                    <a:moveTo>
                      <a:pt x="39420" y="7132"/>
                    </a:moveTo>
                    <a:cubicBezTo>
                      <a:pt x="39420" y="7132"/>
                      <a:pt x="17988" y="9135"/>
                      <a:pt x="1" y="1"/>
                    </a:cubicBezTo>
                  </a:path>
                </a:pathLst>
              </a:custGeom>
              <a:noFill/>
              <a:ln w="30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6911191" y="1291697"/>
                <a:ext cx="294400" cy="631307"/>
              </a:xfrm>
              <a:custGeom>
                <a:avLst/>
                <a:gdLst/>
                <a:ahLst/>
                <a:cxnLst/>
                <a:rect l="l" t="t" r="r" b="b"/>
                <a:pathLst>
                  <a:path w="22738" h="48759" extrusionOk="0">
                    <a:moveTo>
                      <a:pt x="13724" y="0"/>
                    </a:moveTo>
                    <a:lnTo>
                      <a:pt x="4350" y="7331"/>
                    </a:lnTo>
                    <a:cubicBezTo>
                      <a:pt x="4350" y="7331"/>
                      <a:pt x="8676" y="14782"/>
                      <a:pt x="11280" y="18348"/>
                    </a:cubicBezTo>
                    <a:cubicBezTo>
                      <a:pt x="12963" y="20631"/>
                      <a:pt x="13363" y="23676"/>
                      <a:pt x="12282" y="26360"/>
                    </a:cubicBezTo>
                    <a:cubicBezTo>
                      <a:pt x="10759" y="30486"/>
                      <a:pt x="4270" y="40140"/>
                      <a:pt x="4270" y="40140"/>
                    </a:cubicBezTo>
                    <a:cubicBezTo>
                      <a:pt x="3789" y="40140"/>
                      <a:pt x="3348" y="39980"/>
                      <a:pt x="2948" y="39740"/>
                    </a:cubicBezTo>
                    <a:cubicBezTo>
                      <a:pt x="2524" y="39495"/>
                      <a:pt x="1743" y="39200"/>
                      <a:pt x="1248" y="39200"/>
                    </a:cubicBezTo>
                    <a:cubicBezTo>
                      <a:pt x="853" y="39200"/>
                      <a:pt x="642" y="39388"/>
                      <a:pt x="945" y="39940"/>
                    </a:cubicBezTo>
                    <a:cubicBezTo>
                      <a:pt x="1385" y="40701"/>
                      <a:pt x="2066" y="41302"/>
                      <a:pt x="2867" y="41663"/>
                    </a:cubicBezTo>
                    <a:cubicBezTo>
                      <a:pt x="2867" y="41663"/>
                      <a:pt x="1025" y="43225"/>
                      <a:pt x="504" y="44146"/>
                    </a:cubicBezTo>
                    <a:cubicBezTo>
                      <a:pt x="1" y="45009"/>
                      <a:pt x="433" y="45194"/>
                      <a:pt x="816" y="45194"/>
                    </a:cubicBezTo>
                    <a:cubicBezTo>
                      <a:pt x="860" y="45194"/>
                      <a:pt x="903" y="45192"/>
                      <a:pt x="945" y="45188"/>
                    </a:cubicBezTo>
                    <a:cubicBezTo>
                      <a:pt x="1345" y="45148"/>
                      <a:pt x="3348" y="43426"/>
                      <a:pt x="3348" y="43425"/>
                    </a:cubicBezTo>
                    <a:lnTo>
                      <a:pt x="3348" y="43425"/>
                    </a:lnTo>
                    <a:cubicBezTo>
                      <a:pt x="3348" y="43426"/>
                      <a:pt x="2307" y="46189"/>
                      <a:pt x="2467" y="47231"/>
                    </a:cubicBezTo>
                    <a:cubicBezTo>
                      <a:pt x="2557" y="47794"/>
                      <a:pt x="2736" y="48016"/>
                      <a:pt x="2989" y="48016"/>
                    </a:cubicBezTo>
                    <a:cubicBezTo>
                      <a:pt x="3186" y="48016"/>
                      <a:pt x="3428" y="47882"/>
                      <a:pt x="3709" y="47672"/>
                    </a:cubicBezTo>
                    <a:cubicBezTo>
                      <a:pt x="4310" y="47151"/>
                      <a:pt x="5111" y="44146"/>
                      <a:pt x="5111" y="44146"/>
                    </a:cubicBezTo>
                    <a:lnTo>
                      <a:pt x="5111" y="46991"/>
                    </a:lnTo>
                    <a:cubicBezTo>
                      <a:pt x="5111" y="48057"/>
                      <a:pt x="5345" y="48759"/>
                      <a:pt x="5688" y="48759"/>
                    </a:cubicBezTo>
                    <a:cubicBezTo>
                      <a:pt x="5771" y="48759"/>
                      <a:pt x="5859" y="48718"/>
                      <a:pt x="5952" y="48633"/>
                    </a:cubicBezTo>
                    <a:cubicBezTo>
                      <a:pt x="6473" y="48192"/>
                      <a:pt x="6954" y="44627"/>
                      <a:pt x="6954" y="44627"/>
                    </a:cubicBezTo>
                    <a:cubicBezTo>
                      <a:pt x="6954" y="44627"/>
                      <a:pt x="7995" y="46910"/>
                      <a:pt x="8476" y="46951"/>
                    </a:cubicBezTo>
                    <a:cubicBezTo>
                      <a:pt x="8502" y="46953"/>
                      <a:pt x="8527" y="46954"/>
                      <a:pt x="8552" y="46954"/>
                    </a:cubicBezTo>
                    <a:cubicBezTo>
                      <a:pt x="8973" y="46954"/>
                      <a:pt x="9104" y="46620"/>
                      <a:pt x="8876" y="45749"/>
                    </a:cubicBezTo>
                    <a:cubicBezTo>
                      <a:pt x="8676" y="44867"/>
                      <a:pt x="8476" y="42985"/>
                      <a:pt x="8476" y="42985"/>
                    </a:cubicBezTo>
                    <a:cubicBezTo>
                      <a:pt x="8476" y="42985"/>
                      <a:pt x="16528" y="34652"/>
                      <a:pt x="19973" y="27802"/>
                    </a:cubicBezTo>
                    <a:cubicBezTo>
                      <a:pt x="22737" y="22394"/>
                      <a:pt x="20214" y="15263"/>
                      <a:pt x="18531" y="10776"/>
                    </a:cubicBezTo>
                    <a:cubicBezTo>
                      <a:pt x="16688" y="5809"/>
                      <a:pt x="13724" y="0"/>
                      <a:pt x="13724"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6902672" y="1165653"/>
                <a:ext cx="248967" cy="309147"/>
              </a:xfrm>
              <a:custGeom>
                <a:avLst/>
                <a:gdLst/>
                <a:ahLst/>
                <a:cxnLst/>
                <a:rect l="l" t="t" r="r" b="b"/>
                <a:pathLst>
                  <a:path w="19229" h="23877" extrusionOk="0">
                    <a:moveTo>
                      <a:pt x="6810" y="0"/>
                    </a:moveTo>
                    <a:cubicBezTo>
                      <a:pt x="6810" y="0"/>
                      <a:pt x="80" y="3526"/>
                      <a:pt x="40" y="9374"/>
                    </a:cubicBezTo>
                    <a:cubicBezTo>
                      <a:pt x="0" y="15263"/>
                      <a:pt x="3365" y="23876"/>
                      <a:pt x="3365" y="23876"/>
                    </a:cubicBezTo>
                    <a:cubicBezTo>
                      <a:pt x="4687" y="23516"/>
                      <a:pt x="5969" y="23075"/>
                      <a:pt x="7211" y="22514"/>
                    </a:cubicBezTo>
                    <a:cubicBezTo>
                      <a:pt x="10856" y="20712"/>
                      <a:pt x="18868" y="13581"/>
                      <a:pt x="18868" y="13581"/>
                    </a:cubicBezTo>
                    <a:cubicBezTo>
                      <a:pt x="18868" y="13581"/>
                      <a:pt x="19229" y="12459"/>
                      <a:pt x="15704" y="7772"/>
                    </a:cubicBezTo>
                    <a:cubicBezTo>
                      <a:pt x="13300" y="4567"/>
                      <a:pt x="10256" y="1923"/>
                      <a:pt x="6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6930677" y="1410982"/>
                <a:ext cx="86114" cy="75225"/>
              </a:xfrm>
              <a:custGeom>
                <a:avLst/>
                <a:gdLst/>
                <a:ahLst/>
                <a:cxnLst/>
                <a:rect l="l" t="t" r="r" b="b"/>
                <a:pathLst>
                  <a:path w="6651" h="5810" extrusionOk="0">
                    <a:moveTo>
                      <a:pt x="0" y="1"/>
                    </a:moveTo>
                    <a:cubicBezTo>
                      <a:pt x="1" y="2"/>
                      <a:pt x="1923" y="5810"/>
                      <a:pt x="3365" y="5810"/>
                    </a:cubicBezTo>
                    <a:cubicBezTo>
                      <a:pt x="4567" y="5770"/>
                      <a:pt x="5729" y="5329"/>
                      <a:pt x="6650" y="4568"/>
                    </a:cubicBezTo>
                    <a:lnTo>
                      <a:pt x="5809" y="3126"/>
                    </a:lnTo>
                    <a:cubicBezTo>
                      <a:pt x="4588" y="3950"/>
                      <a:pt x="3925" y="4309"/>
                      <a:pt x="3466" y="4309"/>
                    </a:cubicBezTo>
                    <a:cubicBezTo>
                      <a:pt x="3323" y="4309"/>
                      <a:pt x="3199" y="4274"/>
                      <a:pt x="3085" y="4207"/>
                    </a:cubicBezTo>
                    <a:cubicBezTo>
                      <a:pt x="2604" y="3927"/>
                      <a:pt x="1" y="2"/>
                      <a:pt x="0" y="1"/>
                    </a:cubicBezTo>
                    <a:close/>
                  </a:path>
                </a:pathLst>
              </a:custGeom>
              <a:solidFill>
                <a:srgbClr val="5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6560858" y="1255379"/>
                <a:ext cx="41510" cy="102713"/>
              </a:xfrm>
              <a:custGeom>
                <a:avLst/>
                <a:gdLst/>
                <a:ahLst/>
                <a:cxnLst/>
                <a:rect l="l" t="t" r="r" b="b"/>
                <a:pathLst>
                  <a:path w="3206" h="7933" extrusionOk="0">
                    <a:moveTo>
                      <a:pt x="3205" y="1"/>
                    </a:moveTo>
                    <a:lnTo>
                      <a:pt x="0" y="6611"/>
                    </a:lnTo>
                    <a:lnTo>
                      <a:pt x="1362" y="7933"/>
                    </a:lnTo>
                    <a:lnTo>
                      <a:pt x="3205" y="1"/>
                    </a:lnTo>
                    <a:close/>
                  </a:path>
                </a:pathLst>
              </a:custGeom>
              <a:solidFill>
                <a:srgbClr val="5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7" name="Google Shape;1547;p48"/>
          <p:cNvSpPr txBox="1"/>
          <p:nvPr/>
        </p:nvSpPr>
        <p:spPr>
          <a:xfrm>
            <a:off x="6307214" y="1841564"/>
            <a:ext cx="1767900" cy="31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1"/>
                </a:solidFill>
                <a:latin typeface="Patrick Hand"/>
                <a:ea typeface="Patrick Hand"/>
                <a:cs typeface="Patrick Hand"/>
                <a:sym typeface="Patrick Hand"/>
              </a:rPr>
              <a:t>Insurance Name</a:t>
            </a:r>
            <a:endParaRPr sz="2000" b="1" dirty="0">
              <a:solidFill>
                <a:schemeClr val="accent1"/>
              </a:solidFill>
              <a:latin typeface="Patrick Hand"/>
              <a:ea typeface="Patrick Hand"/>
              <a:cs typeface="Patrick Hand"/>
              <a:sym typeface="Patrick Hand"/>
            </a:endParaRPr>
          </a:p>
        </p:txBody>
      </p:sp>
      <p:sp>
        <p:nvSpPr>
          <p:cNvPr id="1549" name="Google Shape;1549;p48"/>
          <p:cNvSpPr txBox="1"/>
          <p:nvPr/>
        </p:nvSpPr>
        <p:spPr>
          <a:xfrm>
            <a:off x="474189" y="1778017"/>
            <a:ext cx="2035648" cy="47801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1"/>
                </a:solidFill>
                <a:latin typeface="Patrick Hand"/>
                <a:ea typeface="Patrick Hand"/>
                <a:cs typeface="Patrick Hand"/>
                <a:sym typeface="Patrick Hand"/>
              </a:rPr>
              <a:t>First and Last Name</a:t>
            </a:r>
            <a:endParaRPr sz="2000" b="1" dirty="0">
              <a:solidFill>
                <a:schemeClr val="accent1"/>
              </a:solidFill>
              <a:latin typeface="Patrick Hand"/>
              <a:ea typeface="Patrick Hand"/>
              <a:cs typeface="Patrick Hand"/>
              <a:sym typeface="Patrick Hand"/>
            </a:endParaRPr>
          </a:p>
        </p:txBody>
      </p:sp>
      <p:sp>
        <p:nvSpPr>
          <p:cNvPr id="1551" name="Google Shape;1551;p48"/>
          <p:cNvSpPr txBox="1"/>
          <p:nvPr/>
        </p:nvSpPr>
        <p:spPr>
          <a:xfrm>
            <a:off x="826515" y="2899863"/>
            <a:ext cx="1767900" cy="31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1"/>
                </a:solidFill>
                <a:latin typeface="Patrick Hand"/>
                <a:ea typeface="Patrick Hand"/>
                <a:cs typeface="Patrick Hand"/>
                <a:sym typeface="Patrick Hand"/>
              </a:rPr>
              <a:t>Gender</a:t>
            </a:r>
            <a:endParaRPr sz="2000" b="1" dirty="0">
              <a:solidFill>
                <a:schemeClr val="accent1"/>
              </a:solidFill>
              <a:latin typeface="Patrick Hand"/>
              <a:ea typeface="Patrick Hand"/>
              <a:cs typeface="Patrick Hand"/>
              <a:sym typeface="Patrick Hand"/>
            </a:endParaRPr>
          </a:p>
        </p:txBody>
      </p:sp>
      <p:sp>
        <p:nvSpPr>
          <p:cNvPr id="1553" name="Google Shape;1553;p48"/>
          <p:cNvSpPr/>
          <p:nvPr/>
        </p:nvSpPr>
        <p:spPr>
          <a:xfrm>
            <a:off x="3080481" y="1907383"/>
            <a:ext cx="235500" cy="23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2863883" y="2938858"/>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5802246" y="1880559"/>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1557" name="Google Shape;1557;p48"/>
          <p:cNvCxnSpPr>
            <a:cxnSpLocks/>
            <a:stCxn id="1549" idx="3"/>
            <a:endCxn id="1553" idx="2"/>
          </p:cNvCxnSpPr>
          <p:nvPr/>
        </p:nvCxnSpPr>
        <p:spPr>
          <a:xfrm>
            <a:off x="2509837" y="2017023"/>
            <a:ext cx="570644" cy="8110"/>
          </a:xfrm>
          <a:prstGeom prst="straightConnector1">
            <a:avLst/>
          </a:prstGeom>
          <a:noFill/>
          <a:ln w="19050" cap="flat" cmpd="sng">
            <a:solidFill>
              <a:schemeClr val="dk1"/>
            </a:solidFill>
            <a:prstDash val="solid"/>
            <a:round/>
            <a:headEnd type="none" w="med" len="med"/>
            <a:tailEnd type="none" w="med" len="med"/>
          </a:ln>
        </p:spPr>
      </p:cxnSp>
      <p:cxnSp>
        <p:nvCxnSpPr>
          <p:cNvPr id="1559" name="Google Shape;1559;p48"/>
          <p:cNvCxnSpPr>
            <a:stCxn id="1551" idx="3"/>
            <a:endCxn id="1554" idx="2"/>
          </p:cNvCxnSpPr>
          <p:nvPr/>
        </p:nvCxnSpPr>
        <p:spPr>
          <a:xfrm>
            <a:off x="2594415" y="3056613"/>
            <a:ext cx="269400" cy="0"/>
          </a:xfrm>
          <a:prstGeom prst="straightConnector1">
            <a:avLst/>
          </a:prstGeom>
          <a:noFill/>
          <a:ln w="19050" cap="flat" cmpd="sng">
            <a:solidFill>
              <a:schemeClr val="dk1"/>
            </a:solidFill>
            <a:prstDash val="solid"/>
            <a:round/>
            <a:headEnd type="none" w="med" len="med"/>
            <a:tailEnd type="none" w="med" len="med"/>
          </a:ln>
        </p:spPr>
      </p:cxnSp>
      <p:cxnSp>
        <p:nvCxnSpPr>
          <p:cNvPr id="1560" name="Google Shape;1560;p48"/>
          <p:cNvCxnSpPr>
            <a:stCxn id="1547" idx="1"/>
            <a:endCxn id="1556" idx="6"/>
          </p:cNvCxnSpPr>
          <p:nvPr/>
        </p:nvCxnSpPr>
        <p:spPr>
          <a:xfrm rot="10800000">
            <a:off x="6037814" y="1998314"/>
            <a:ext cx="269400" cy="0"/>
          </a:xfrm>
          <a:prstGeom prst="straightConnector1">
            <a:avLst/>
          </a:prstGeom>
          <a:noFill/>
          <a:ln w="19050" cap="flat" cmpd="sng">
            <a:solidFill>
              <a:schemeClr val="dk1"/>
            </a:solidFill>
            <a:prstDash val="solid"/>
            <a:round/>
            <a:headEnd type="none" w="med" len="med"/>
            <a:tailEnd type="none" w="med" len="med"/>
          </a:ln>
        </p:spPr>
      </p:cxnSp>
      <p:sp>
        <p:nvSpPr>
          <p:cNvPr id="77" name="Google Shape;1549;p48">
            <a:extLst>
              <a:ext uri="{FF2B5EF4-FFF2-40B4-BE49-F238E27FC236}">
                <a16:creationId xmlns:a16="http://schemas.microsoft.com/office/drawing/2014/main" id="{C2FD0B7A-A590-4144-90D9-A3526DABC391}"/>
              </a:ext>
            </a:extLst>
          </p:cNvPr>
          <p:cNvSpPr txBox="1"/>
          <p:nvPr/>
        </p:nvSpPr>
        <p:spPr>
          <a:xfrm>
            <a:off x="272149" y="2307488"/>
            <a:ext cx="2035648" cy="47801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1"/>
                </a:solidFill>
                <a:latin typeface="Patrick Hand"/>
                <a:ea typeface="Patrick Hand"/>
                <a:cs typeface="Patrick Hand"/>
                <a:sym typeface="Patrick Hand"/>
              </a:rPr>
              <a:t>DOB (Date of Birth)</a:t>
            </a:r>
            <a:endParaRPr sz="2000" b="1" dirty="0">
              <a:solidFill>
                <a:schemeClr val="accent1"/>
              </a:solidFill>
              <a:latin typeface="Patrick Hand"/>
              <a:ea typeface="Patrick Hand"/>
              <a:cs typeface="Patrick Hand"/>
              <a:sym typeface="Patrick Hand"/>
            </a:endParaRPr>
          </a:p>
        </p:txBody>
      </p:sp>
      <p:sp>
        <p:nvSpPr>
          <p:cNvPr id="78" name="Google Shape;1553;p48">
            <a:extLst>
              <a:ext uri="{FF2B5EF4-FFF2-40B4-BE49-F238E27FC236}">
                <a16:creationId xmlns:a16="http://schemas.microsoft.com/office/drawing/2014/main" id="{FFCBD060-2FD6-4A8B-BB59-78445DB53BFF}"/>
              </a:ext>
            </a:extLst>
          </p:cNvPr>
          <p:cNvSpPr/>
          <p:nvPr/>
        </p:nvSpPr>
        <p:spPr>
          <a:xfrm>
            <a:off x="2878441" y="2436854"/>
            <a:ext cx="235500" cy="235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1557;p48">
            <a:extLst>
              <a:ext uri="{FF2B5EF4-FFF2-40B4-BE49-F238E27FC236}">
                <a16:creationId xmlns:a16="http://schemas.microsoft.com/office/drawing/2014/main" id="{F1D7C587-B31C-4E6A-8400-B1AD2394D5A7}"/>
              </a:ext>
            </a:extLst>
          </p:cNvPr>
          <p:cNvCxnSpPr>
            <a:cxnSpLocks/>
            <a:stCxn id="77" idx="3"/>
            <a:endCxn id="78" idx="2"/>
          </p:cNvCxnSpPr>
          <p:nvPr/>
        </p:nvCxnSpPr>
        <p:spPr>
          <a:xfrm>
            <a:off x="2307797" y="2546494"/>
            <a:ext cx="570644" cy="8110"/>
          </a:xfrm>
          <a:prstGeom prst="straightConnector1">
            <a:avLst/>
          </a:prstGeom>
          <a:noFill/>
          <a:ln w="19050" cap="flat" cmpd="sng">
            <a:solidFill>
              <a:schemeClr val="dk1"/>
            </a:solidFill>
            <a:prstDash val="solid"/>
            <a:round/>
            <a:headEnd type="none" w="med" len="med"/>
            <a:tailEnd type="none" w="med" len="med"/>
          </a:ln>
        </p:spPr>
      </p:cxnSp>
      <p:sp>
        <p:nvSpPr>
          <p:cNvPr id="81" name="Google Shape;1547;p48">
            <a:extLst>
              <a:ext uri="{FF2B5EF4-FFF2-40B4-BE49-F238E27FC236}">
                <a16:creationId xmlns:a16="http://schemas.microsoft.com/office/drawing/2014/main" id="{D05475C2-EA69-4004-A983-781833376B96}"/>
              </a:ext>
            </a:extLst>
          </p:cNvPr>
          <p:cNvSpPr txBox="1"/>
          <p:nvPr/>
        </p:nvSpPr>
        <p:spPr>
          <a:xfrm>
            <a:off x="6537233" y="2373034"/>
            <a:ext cx="1767900" cy="31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1"/>
                </a:solidFill>
                <a:latin typeface="Patrick Hand"/>
                <a:ea typeface="Patrick Hand"/>
                <a:cs typeface="Patrick Hand"/>
                <a:sym typeface="Patrick Hand"/>
              </a:rPr>
              <a:t>Insurance ID</a:t>
            </a:r>
            <a:endParaRPr sz="2000" b="1" dirty="0">
              <a:solidFill>
                <a:schemeClr val="accent1"/>
              </a:solidFill>
              <a:latin typeface="Patrick Hand"/>
              <a:ea typeface="Patrick Hand"/>
              <a:cs typeface="Patrick Hand"/>
              <a:sym typeface="Patrick Hand"/>
            </a:endParaRPr>
          </a:p>
        </p:txBody>
      </p:sp>
      <p:sp>
        <p:nvSpPr>
          <p:cNvPr id="82" name="Google Shape;1556;p48">
            <a:extLst>
              <a:ext uri="{FF2B5EF4-FFF2-40B4-BE49-F238E27FC236}">
                <a16:creationId xmlns:a16="http://schemas.microsoft.com/office/drawing/2014/main" id="{5FC1CB40-97AA-4D61-A6FD-208AC9C81F58}"/>
              </a:ext>
            </a:extLst>
          </p:cNvPr>
          <p:cNvSpPr/>
          <p:nvPr/>
        </p:nvSpPr>
        <p:spPr>
          <a:xfrm>
            <a:off x="6032265" y="2412029"/>
            <a:ext cx="235500" cy="235500"/>
          </a:xfrm>
          <a:prstGeom prst="ellipse">
            <a:avLst/>
          </a:prstGeom>
          <a:solidFill>
            <a:schemeClr val="accent5">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83" name="Google Shape;1560;p48">
            <a:extLst>
              <a:ext uri="{FF2B5EF4-FFF2-40B4-BE49-F238E27FC236}">
                <a16:creationId xmlns:a16="http://schemas.microsoft.com/office/drawing/2014/main" id="{6479491E-833E-4095-BD3D-A18F734CB644}"/>
              </a:ext>
            </a:extLst>
          </p:cNvPr>
          <p:cNvCxnSpPr>
            <a:stCxn id="81" idx="1"/>
            <a:endCxn id="82" idx="6"/>
          </p:cNvCxnSpPr>
          <p:nvPr/>
        </p:nvCxnSpPr>
        <p:spPr>
          <a:xfrm rot="10800000">
            <a:off x="6267833" y="2529784"/>
            <a:ext cx="269400" cy="0"/>
          </a:xfrm>
          <a:prstGeom prst="straightConnector1">
            <a:avLst/>
          </a:prstGeom>
          <a:noFill/>
          <a:ln w="19050" cap="flat" cmpd="sng">
            <a:solidFill>
              <a:schemeClr val="dk1"/>
            </a:solidFill>
            <a:prstDash val="solid"/>
            <a:round/>
            <a:headEnd type="none" w="med" len="med"/>
            <a:tailEnd type="none" w="med" len="med"/>
          </a:ln>
        </p:spPr>
      </p:cxnSp>
      <p:sp>
        <p:nvSpPr>
          <p:cNvPr id="88" name="Google Shape;1551;p48">
            <a:extLst>
              <a:ext uri="{FF2B5EF4-FFF2-40B4-BE49-F238E27FC236}">
                <a16:creationId xmlns:a16="http://schemas.microsoft.com/office/drawing/2014/main" id="{E7A2AFD6-7201-428E-AC53-FA8C5D0426E5}"/>
              </a:ext>
            </a:extLst>
          </p:cNvPr>
          <p:cNvSpPr txBox="1"/>
          <p:nvPr/>
        </p:nvSpPr>
        <p:spPr>
          <a:xfrm>
            <a:off x="0" y="3169647"/>
            <a:ext cx="2595080" cy="31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b="1" dirty="0">
              <a:solidFill>
                <a:schemeClr val="accent1"/>
              </a:solidFill>
              <a:latin typeface="Patrick Hand"/>
              <a:ea typeface="Patrick Hand"/>
              <a:cs typeface="Patrick Hand"/>
              <a:sym typeface="Patrick Hand"/>
            </a:endParaRPr>
          </a:p>
        </p:txBody>
      </p:sp>
      <p:sp>
        <p:nvSpPr>
          <p:cNvPr id="92" name="Google Shape;1547;p48">
            <a:extLst>
              <a:ext uri="{FF2B5EF4-FFF2-40B4-BE49-F238E27FC236}">
                <a16:creationId xmlns:a16="http://schemas.microsoft.com/office/drawing/2014/main" id="{B2F26F50-44ED-4FE4-979E-E3B71C5B61EA}"/>
              </a:ext>
            </a:extLst>
          </p:cNvPr>
          <p:cNvSpPr txBox="1"/>
          <p:nvPr/>
        </p:nvSpPr>
        <p:spPr>
          <a:xfrm>
            <a:off x="6545354" y="2854703"/>
            <a:ext cx="2749821" cy="313500"/>
          </a:xfrm>
          <a:prstGeom prst="rect">
            <a:avLst/>
          </a:prstGeom>
          <a:noFill/>
          <a:ln>
            <a:noFill/>
          </a:ln>
        </p:spPr>
        <p:txBody>
          <a:bodyPr spcFirstLastPara="1" wrap="square" lIns="91425" tIns="91425" rIns="91425" bIns="91425" anchor="ctr" anchorCtr="0">
            <a:noAutofit/>
          </a:bodyPr>
          <a:lstStyle/>
          <a:p>
            <a:pPr lvl="0"/>
            <a:r>
              <a:rPr lang="en-US" sz="1900" b="1" dirty="0">
                <a:solidFill>
                  <a:schemeClr val="accent1"/>
                </a:solidFill>
                <a:latin typeface="Patrick Hand"/>
                <a:ea typeface="Patrick Hand"/>
                <a:cs typeface="Patrick Hand"/>
                <a:sym typeface="Patrick Hand"/>
              </a:rPr>
              <a:t>Insurance Address/Payer ID</a:t>
            </a:r>
          </a:p>
        </p:txBody>
      </p:sp>
      <p:sp>
        <p:nvSpPr>
          <p:cNvPr id="93" name="Google Shape;1556;p48">
            <a:extLst>
              <a:ext uri="{FF2B5EF4-FFF2-40B4-BE49-F238E27FC236}">
                <a16:creationId xmlns:a16="http://schemas.microsoft.com/office/drawing/2014/main" id="{5F200E40-3A20-4A03-8A2D-834D65CD493C}"/>
              </a:ext>
            </a:extLst>
          </p:cNvPr>
          <p:cNvSpPr/>
          <p:nvPr/>
        </p:nvSpPr>
        <p:spPr>
          <a:xfrm>
            <a:off x="6048381" y="2893698"/>
            <a:ext cx="235500" cy="235500"/>
          </a:xfrm>
          <a:prstGeom prst="ellipse">
            <a:avLst/>
          </a:prstGeom>
          <a:solidFill>
            <a:schemeClr val="accent5">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94" name="Google Shape;1560;p48">
            <a:extLst>
              <a:ext uri="{FF2B5EF4-FFF2-40B4-BE49-F238E27FC236}">
                <a16:creationId xmlns:a16="http://schemas.microsoft.com/office/drawing/2014/main" id="{52B41703-BFD2-457D-962F-D3BE922A99A9}"/>
              </a:ext>
            </a:extLst>
          </p:cNvPr>
          <p:cNvCxnSpPr>
            <a:cxnSpLocks/>
            <a:stCxn id="92" idx="1"/>
            <a:endCxn id="93" idx="6"/>
          </p:cNvCxnSpPr>
          <p:nvPr/>
        </p:nvCxnSpPr>
        <p:spPr>
          <a:xfrm flipH="1" flipV="1">
            <a:off x="6283881" y="3011448"/>
            <a:ext cx="261473" cy="5"/>
          </a:xfrm>
          <a:prstGeom prst="straightConnector1">
            <a:avLst/>
          </a:prstGeom>
          <a:noFill/>
          <a:ln w="19050" cap="flat" cmpd="sng">
            <a:solidFill>
              <a:schemeClr val="dk1"/>
            </a:solidFill>
            <a:prstDash val="solid"/>
            <a:round/>
            <a:headEnd type="none" w="med" len="med"/>
            <a:tailEnd type="none" w="med" len="med"/>
          </a:ln>
        </p:spPr>
      </p:cxnSp>
      <p:sp>
        <p:nvSpPr>
          <p:cNvPr id="97" name="Google Shape;1551;p48">
            <a:extLst>
              <a:ext uri="{FF2B5EF4-FFF2-40B4-BE49-F238E27FC236}">
                <a16:creationId xmlns:a16="http://schemas.microsoft.com/office/drawing/2014/main" id="{0C5CFCC4-8377-4B37-AF60-F6BD72735865}"/>
              </a:ext>
            </a:extLst>
          </p:cNvPr>
          <p:cNvSpPr txBox="1"/>
          <p:nvPr/>
        </p:nvSpPr>
        <p:spPr>
          <a:xfrm>
            <a:off x="947420" y="3348604"/>
            <a:ext cx="1767900" cy="31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1"/>
                </a:solidFill>
                <a:latin typeface="Patrick Hand"/>
                <a:ea typeface="Patrick Hand"/>
                <a:cs typeface="Patrick Hand"/>
                <a:sym typeface="Patrick Hand"/>
              </a:rPr>
              <a:t>Address</a:t>
            </a:r>
            <a:endParaRPr sz="2000" b="1" dirty="0">
              <a:solidFill>
                <a:schemeClr val="accent1"/>
              </a:solidFill>
              <a:latin typeface="Patrick Hand"/>
              <a:ea typeface="Patrick Hand"/>
              <a:cs typeface="Patrick Hand"/>
              <a:sym typeface="Patrick Hand"/>
            </a:endParaRPr>
          </a:p>
        </p:txBody>
      </p:sp>
      <p:sp>
        <p:nvSpPr>
          <p:cNvPr id="98" name="Google Shape;1554;p48">
            <a:extLst>
              <a:ext uri="{FF2B5EF4-FFF2-40B4-BE49-F238E27FC236}">
                <a16:creationId xmlns:a16="http://schemas.microsoft.com/office/drawing/2014/main" id="{DAB1F153-2817-4431-826E-89BFA1BF604B}"/>
              </a:ext>
            </a:extLst>
          </p:cNvPr>
          <p:cNvSpPr/>
          <p:nvPr/>
        </p:nvSpPr>
        <p:spPr>
          <a:xfrm>
            <a:off x="2984788" y="3387599"/>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1559;p48">
            <a:extLst>
              <a:ext uri="{FF2B5EF4-FFF2-40B4-BE49-F238E27FC236}">
                <a16:creationId xmlns:a16="http://schemas.microsoft.com/office/drawing/2014/main" id="{4ACF9C9A-7576-4E62-A3D2-5ABF58BBC128}"/>
              </a:ext>
            </a:extLst>
          </p:cNvPr>
          <p:cNvCxnSpPr>
            <a:stCxn id="97" idx="3"/>
            <a:endCxn id="98" idx="2"/>
          </p:cNvCxnSpPr>
          <p:nvPr/>
        </p:nvCxnSpPr>
        <p:spPr>
          <a:xfrm>
            <a:off x="2715320" y="3505354"/>
            <a:ext cx="269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2042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48"/>
          <p:cNvSpPr/>
          <p:nvPr/>
        </p:nvSpPr>
        <p:spPr>
          <a:xfrm>
            <a:off x="3289950" y="4402575"/>
            <a:ext cx="2337600" cy="3135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869950" y="1169482"/>
            <a:ext cx="3404100" cy="3404100"/>
          </a:xfrm>
          <a:prstGeom prst="chord">
            <a:avLst>
              <a:gd name="adj1" fmla="val 7917543"/>
              <a:gd name="adj2" fmla="val 288295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txBox="1">
            <a:spLocks noGrp="1"/>
          </p:cNvSpPr>
          <p:nvPr>
            <p:ph type="title"/>
          </p:nvPr>
        </p:nvSpPr>
        <p:spPr>
          <a:xfrm>
            <a:off x="713225" y="387100"/>
            <a:ext cx="57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Optional Information</a:t>
            </a:r>
            <a:endParaRPr dirty="0"/>
          </a:p>
        </p:txBody>
      </p:sp>
      <p:grpSp>
        <p:nvGrpSpPr>
          <p:cNvPr id="1493" name="Google Shape;1493;p48"/>
          <p:cNvGrpSpPr/>
          <p:nvPr/>
        </p:nvGrpSpPr>
        <p:grpSpPr>
          <a:xfrm>
            <a:off x="3516333" y="1482942"/>
            <a:ext cx="2111334" cy="3125466"/>
            <a:chOff x="3478269" y="1482942"/>
            <a:chExt cx="2111334" cy="3125466"/>
          </a:xfrm>
        </p:grpSpPr>
        <p:grpSp>
          <p:nvGrpSpPr>
            <p:cNvPr id="1494" name="Google Shape;1494;p48"/>
            <p:cNvGrpSpPr/>
            <p:nvPr/>
          </p:nvGrpSpPr>
          <p:grpSpPr>
            <a:xfrm>
              <a:off x="3478269" y="1523821"/>
              <a:ext cx="1476752" cy="3084505"/>
              <a:chOff x="3478269" y="1523821"/>
              <a:chExt cx="1476752" cy="3084505"/>
            </a:xfrm>
          </p:grpSpPr>
          <p:sp>
            <p:nvSpPr>
              <p:cNvPr id="1495" name="Google Shape;1495;p48"/>
              <p:cNvSpPr/>
              <p:nvPr/>
            </p:nvSpPr>
            <p:spPr>
              <a:xfrm flipH="1">
                <a:off x="4015154" y="4458615"/>
                <a:ext cx="291428" cy="124022"/>
              </a:xfrm>
              <a:custGeom>
                <a:avLst/>
                <a:gdLst/>
                <a:ahLst/>
                <a:cxnLst/>
                <a:rect l="l" t="t" r="r" b="b"/>
                <a:pathLst>
                  <a:path w="17788" h="7570" extrusionOk="0">
                    <a:moveTo>
                      <a:pt x="9696" y="0"/>
                    </a:moveTo>
                    <a:cubicBezTo>
                      <a:pt x="8814" y="1442"/>
                      <a:pt x="7572" y="2644"/>
                      <a:pt x="6090" y="3485"/>
                    </a:cubicBezTo>
                    <a:cubicBezTo>
                      <a:pt x="4928" y="4086"/>
                      <a:pt x="2765" y="4206"/>
                      <a:pt x="1043" y="4487"/>
                    </a:cubicBezTo>
                    <a:cubicBezTo>
                      <a:pt x="1" y="4647"/>
                      <a:pt x="922" y="6770"/>
                      <a:pt x="2485" y="7051"/>
                    </a:cubicBezTo>
                    <a:cubicBezTo>
                      <a:pt x="4086" y="7375"/>
                      <a:pt x="6406" y="7569"/>
                      <a:pt x="8705" y="7569"/>
                    </a:cubicBezTo>
                    <a:cubicBezTo>
                      <a:pt x="11525" y="7569"/>
                      <a:pt x="14314" y="7276"/>
                      <a:pt x="15705" y="6570"/>
                    </a:cubicBezTo>
                    <a:cubicBezTo>
                      <a:pt x="17788" y="5408"/>
                      <a:pt x="15945" y="721"/>
                      <a:pt x="15945" y="721"/>
                    </a:cubicBezTo>
                    <a:lnTo>
                      <a:pt x="96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flipH="1">
                <a:off x="3646298" y="4473704"/>
                <a:ext cx="275667" cy="134622"/>
              </a:xfrm>
              <a:custGeom>
                <a:avLst/>
                <a:gdLst/>
                <a:ahLst/>
                <a:cxnLst/>
                <a:rect l="l" t="t" r="r" b="b"/>
                <a:pathLst>
                  <a:path w="16826" h="8217" extrusionOk="0">
                    <a:moveTo>
                      <a:pt x="9294" y="0"/>
                    </a:moveTo>
                    <a:cubicBezTo>
                      <a:pt x="8493" y="1483"/>
                      <a:pt x="7291" y="2725"/>
                      <a:pt x="5849" y="3606"/>
                    </a:cubicBezTo>
                    <a:cubicBezTo>
                      <a:pt x="4687" y="4247"/>
                      <a:pt x="2845" y="4567"/>
                      <a:pt x="1162" y="4928"/>
                    </a:cubicBezTo>
                    <a:cubicBezTo>
                      <a:pt x="161" y="5128"/>
                      <a:pt x="0" y="6610"/>
                      <a:pt x="1483" y="7211"/>
                    </a:cubicBezTo>
                    <a:cubicBezTo>
                      <a:pt x="3300" y="7936"/>
                      <a:pt x="5023" y="8216"/>
                      <a:pt x="6611" y="8216"/>
                    </a:cubicBezTo>
                    <a:cubicBezTo>
                      <a:pt x="10203" y="8216"/>
                      <a:pt x="13100" y="6782"/>
                      <a:pt x="14823" y="5809"/>
                    </a:cubicBezTo>
                    <a:cubicBezTo>
                      <a:pt x="16826" y="4567"/>
                      <a:pt x="15544" y="441"/>
                      <a:pt x="15544" y="441"/>
                    </a:cubicBezTo>
                    <a:lnTo>
                      <a:pt x="9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flipH="1">
                <a:off x="4007929" y="3626387"/>
                <a:ext cx="298653" cy="847334"/>
              </a:xfrm>
              <a:custGeom>
                <a:avLst/>
                <a:gdLst/>
                <a:ahLst/>
                <a:cxnLst/>
                <a:rect l="l" t="t" r="r" b="b"/>
                <a:pathLst>
                  <a:path w="18229" h="51719" extrusionOk="0">
                    <a:moveTo>
                      <a:pt x="2244" y="1"/>
                    </a:moveTo>
                    <a:cubicBezTo>
                      <a:pt x="1243" y="8413"/>
                      <a:pt x="1" y="18509"/>
                      <a:pt x="321" y="20872"/>
                    </a:cubicBezTo>
                    <a:cubicBezTo>
                      <a:pt x="962" y="25800"/>
                      <a:pt x="4888" y="51718"/>
                      <a:pt x="4888" y="51718"/>
                    </a:cubicBezTo>
                    <a:lnTo>
                      <a:pt x="17908" y="51718"/>
                    </a:lnTo>
                    <a:cubicBezTo>
                      <a:pt x="18228" y="38579"/>
                      <a:pt x="13982" y="19430"/>
                      <a:pt x="13982" y="19430"/>
                    </a:cubicBezTo>
                    <a:cubicBezTo>
                      <a:pt x="15825" y="15664"/>
                      <a:pt x="16466" y="6531"/>
                      <a:pt x="17908" y="3406"/>
                    </a:cubicBezTo>
                    <a:lnTo>
                      <a:pt x="2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flipH="1">
                <a:off x="3641694" y="3700554"/>
                <a:ext cx="370183" cy="800068"/>
              </a:xfrm>
              <a:custGeom>
                <a:avLst/>
                <a:gdLst/>
                <a:ahLst/>
                <a:cxnLst/>
                <a:rect l="l" t="t" r="r" b="b"/>
                <a:pathLst>
                  <a:path w="22595" h="48834" extrusionOk="0">
                    <a:moveTo>
                      <a:pt x="1002" y="1"/>
                    </a:moveTo>
                    <a:cubicBezTo>
                      <a:pt x="0" y="10817"/>
                      <a:pt x="40" y="15304"/>
                      <a:pt x="1002" y="17707"/>
                    </a:cubicBezTo>
                    <a:cubicBezTo>
                      <a:pt x="2844" y="22314"/>
                      <a:pt x="11457" y="48834"/>
                      <a:pt x="11457" y="48834"/>
                    </a:cubicBezTo>
                    <a:lnTo>
                      <a:pt x="22594" y="48113"/>
                    </a:lnTo>
                    <a:cubicBezTo>
                      <a:pt x="22073" y="40501"/>
                      <a:pt x="20351" y="34052"/>
                      <a:pt x="15063" y="14903"/>
                    </a:cubicBezTo>
                    <a:cubicBezTo>
                      <a:pt x="14382" y="12419"/>
                      <a:pt x="14862" y="7532"/>
                      <a:pt x="16144" y="2885"/>
                    </a:cubicBezTo>
                    <a:lnTo>
                      <a:pt x="10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flipH="1">
                <a:off x="3601014" y="2316271"/>
                <a:ext cx="786944" cy="1613422"/>
              </a:xfrm>
              <a:custGeom>
                <a:avLst/>
                <a:gdLst/>
                <a:ahLst/>
                <a:cxnLst/>
                <a:rect l="l" t="t" r="r" b="b"/>
                <a:pathLst>
                  <a:path w="48033" h="98479" extrusionOk="0">
                    <a:moveTo>
                      <a:pt x="22244" y="0"/>
                    </a:moveTo>
                    <a:cubicBezTo>
                      <a:pt x="17272" y="0"/>
                      <a:pt x="14171" y="680"/>
                      <a:pt x="11177" y="2651"/>
                    </a:cubicBezTo>
                    <a:cubicBezTo>
                      <a:pt x="1643" y="8900"/>
                      <a:pt x="5809" y="26567"/>
                      <a:pt x="5809" y="26567"/>
                    </a:cubicBezTo>
                    <a:cubicBezTo>
                      <a:pt x="6410" y="28890"/>
                      <a:pt x="6731" y="31254"/>
                      <a:pt x="6691" y="33697"/>
                    </a:cubicBezTo>
                    <a:cubicBezTo>
                      <a:pt x="6691" y="37944"/>
                      <a:pt x="1" y="94429"/>
                      <a:pt x="1" y="94429"/>
                    </a:cubicBezTo>
                    <a:cubicBezTo>
                      <a:pt x="1" y="94429"/>
                      <a:pt x="23642" y="98478"/>
                      <a:pt x="36950" y="98478"/>
                    </a:cubicBezTo>
                    <a:cubicBezTo>
                      <a:pt x="42220" y="98478"/>
                      <a:pt x="45869" y="97844"/>
                      <a:pt x="45789" y="96071"/>
                    </a:cubicBezTo>
                    <a:cubicBezTo>
                      <a:pt x="45509" y="89822"/>
                      <a:pt x="44588" y="38104"/>
                      <a:pt x="44588" y="38104"/>
                    </a:cubicBezTo>
                    <a:cubicBezTo>
                      <a:pt x="44588" y="38104"/>
                      <a:pt x="47031" y="36301"/>
                      <a:pt x="47312" y="30893"/>
                    </a:cubicBezTo>
                    <a:cubicBezTo>
                      <a:pt x="48033" y="17393"/>
                      <a:pt x="44828" y="8139"/>
                      <a:pt x="38018" y="4213"/>
                    </a:cubicBezTo>
                    <a:cubicBezTo>
                      <a:pt x="31207" y="287"/>
                      <a:pt x="27963" y="87"/>
                      <a:pt x="23115" y="7"/>
                    </a:cubicBezTo>
                    <a:cubicBezTo>
                      <a:pt x="22818" y="2"/>
                      <a:pt x="22528" y="0"/>
                      <a:pt x="22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flipH="1">
                <a:off x="3774285" y="2372154"/>
                <a:ext cx="328176" cy="504740"/>
              </a:xfrm>
              <a:custGeom>
                <a:avLst/>
                <a:gdLst/>
                <a:ahLst/>
                <a:cxnLst/>
                <a:rect l="l" t="t" r="r" b="b"/>
                <a:pathLst>
                  <a:path w="20031" h="30808" extrusionOk="0">
                    <a:moveTo>
                      <a:pt x="19150" y="1"/>
                    </a:moveTo>
                    <a:lnTo>
                      <a:pt x="16706" y="9215"/>
                    </a:lnTo>
                    <a:lnTo>
                      <a:pt x="12379" y="9575"/>
                    </a:lnTo>
                    <a:lnTo>
                      <a:pt x="14983" y="12980"/>
                    </a:lnTo>
                    <a:lnTo>
                      <a:pt x="121" y="29685"/>
                    </a:lnTo>
                    <a:cubicBezTo>
                      <a:pt x="121" y="29685"/>
                      <a:pt x="121" y="29726"/>
                      <a:pt x="121" y="29726"/>
                    </a:cubicBezTo>
                    <a:lnTo>
                      <a:pt x="1" y="30807"/>
                    </a:lnTo>
                    <a:lnTo>
                      <a:pt x="281" y="30807"/>
                    </a:lnTo>
                    <a:lnTo>
                      <a:pt x="361" y="29726"/>
                    </a:lnTo>
                    <a:lnTo>
                      <a:pt x="16345" y="13461"/>
                    </a:lnTo>
                    <a:lnTo>
                      <a:pt x="14342" y="10457"/>
                    </a:lnTo>
                    <a:lnTo>
                      <a:pt x="17988" y="10096"/>
                    </a:lnTo>
                    <a:lnTo>
                      <a:pt x="20031" y="442"/>
                    </a:lnTo>
                    <a:lnTo>
                      <a:pt x="19150" y="1"/>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flipH="1">
                <a:off x="4108998" y="2991071"/>
                <a:ext cx="95843" cy="899843"/>
              </a:xfrm>
              <a:custGeom>
                <a:avLst/>
                <a:gdLst/>
                <a:ahLst/>
                <a:cxnLst/>
                <a:rect l="l" t="t" r="r" b="b"/>
                <a:pathLst>
                  <a:path w="5850" h="54924" extrusionOk="0">
                    <a:moveTo>
                      <a:pt x="5849" y="1"/>
                    </a:moveTo>
                    <a:lnTo>
                      <a:pt x="5609" y="41"/>
                    </a:lnTo>
                    <a:lnTo>
                      <a:pt x="0" y="54923"/>
                    </a:lnTo>
                    <a:lnTo>
                      <a:pt x="1322" y="54923"/>
                    </a:lnTo>
                    <a:lnTo>
                      <a:pt x="5849" y="1"/>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flipH="1">
                <a:off x="4100478" y="2335406"/>
                <a:ext cx="93861" cy="523106"/>
              </a:xfrm>
              <a:custGeom>
                <a:avLst/>
                <a:gdLst/>
                <a:ahLst/>
                <a:cxnLst/>
                <a:rect l="l" t="t" r="r" b="b"/>
                <a:pathLst>
                  <a:path w="5729" h="31929" extrusionOk="0">
                    <a:moveTo>
                      <a:pt x="2204" y="1"/>
                    </a:moveTo>
                    <a:lnTo>
                      <a:pt x="161" y="962"/>
                    </a:lnTo>
                    <a:lnTo>
                      <a:pt x="401" y="8093"/>
                    </a:lnTo>
                    <a:lnTo>
                      <a:pt x="1923" y="9014"/>
                    </a:lnTo>
                    <a:lnTo>
                      <a:pt x="0" y="9294"/>
                    </a:lnTo>
                    <a:lnTo>
                      <a:pt x="5729" y="31928"/>
                    </a:lnTo>
                    <a:lnTo>
                      <a:pt x="1402" y="10056"/>
                    </a:lnTo>
                    <a:lnTo>
                      <a:pt x="4407" y="9455"/>
                    </a:lnTo>
                    <a:lnTo>
                      <a:pt x="1723" y="7932"/>
                    </a:lnTo>
                    <a:lnTo>
                      <a:pt x="2204" y="1"/>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flipH="1">
                <a:off x="3835968" y="2320317"/>
                <a:ext cx="262544" cy="511277"/>
              </a:xfrm>
              <a:custGeom>
                <a:avLst/>
                <a:gdLst/>
                <a:ahLst/>
                <a:cxnLst/>
                <a:rect l="l" t="t" r="r" b="b"/>
                <a:pathLst>
                  <a:path w="16025" h="31207" extrusionOk="0">
                    <a:moveTo>
                      <a:pt x="0" y="0"/>
                    </a:moveTo>
                    <a:lnTo>
                      <a:pt x="200" y="31207"/>
                    </a:lnTo>
                    <a:lnTo>
                      <a:pt x="16024" y="1723"/>
                    </a:lnTo>
                    <a:cubicBezTo>
                      <a:pt x="12659" y="1082"/>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flipH="1">
                <a:off x="4694443" y="2842752"/>
                <a:ext cx="260578" cy="78608"/>
              </a:xfrm>
              <a:custGeom>
                <a:avLst/>
                <a:gdLst/>
                <a:ahLst/>
                <a:cxnLst/>
                <a:rect l="l" t="t" r="r" b="b"/>
                <a:pathLst>
                  <a:path w="15905" h="4798" extrusionOk="0">
                    <a:moveTo>
                      <a:pt x="15904" y="0"/>
                    </a:moveTo>
                    <a:lnTo>
                      <a:pt x="882" y="1042"/>
                    </a:lnTo>
                    <a:cubicBezTo>
                      <a:pt x="0" y="1122"/>
                      <a:pt x="40" y="1963"/>
                      <a:pt x="641" y="2283"/>
                    </a:cubicBezTo>
                    <a:cubicBezTo>
                      <a:pt x="4494" y="4396"/>
                      <a:pt x="9441" y="4797"/>
                      <a:pt x="12642" y="4797"/>
                    </a:cubicBezTo>
                    <a:cubicBezTo>
                      <a:pt x="14600" y="4797"/>
                      <a:pt x="15904" y="4647"/>
                      <a:pt x="15904" y="4647"/>
                    </a:cubicBezTo>
                    <a:lnTo>
                      <a:pt x="15904" y="0"/>
                    </a:lnTo>
                    <a:close/>
                  </a:path>
                </a:pathLst>
              </a:custGeom>
              <a:solidFill>
                <a:srgbClr val="F6B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flipH="1">
                <a:off x="4225828" y="2483742"/>
                <a:ext cx="511949" cy="485834"/>
              </a:xfrm>
              <a:custGeom>
                <a:avLst/>
                <a:gdLst/>
                <a:ahLst/>
                <a:cxnLst/>
                <a:rect l="l" t="t" r="r" b="b"/>
                <a:pathLst>
                  <a:path w="31248" h="29654" extrusionOk="0">
                    <a:moveTo>
                      <a:pt x="27241" y="0"/>
                    </a:moveTo>
                    <a:cubicBezTo>
                      <a:pt x="27241" y="0"/>
                      <a:pt x="25599" y="15263"/>
                      <a:pt x="16585" y="17146"/>
                    </a:cubicBezTo>
                    <a:cubicBezTo>
                      <a:pt x="11097" y="18268"/>
                      <a:pt x="5569" y="19149"/>
                      <a:pt x="0" y="19710"/>
                    </a:cubicBezTo>
                    <a:lnTo>
                      <a:pt x="0" y="28924"/>
                    </a:lnTo>
                    <a:cubicBezTo>
                      <a:pt x="0" y="28924"/>
                      <a:pt x="3276" y="29654"/>
                      <a:pt x="8796" y="29654"/>
                    </a:cubicBezTo>
                    <a:cubicBezTo>
                      <a:pt x="11556" y="29654"/>
                      <a:pt x="14876" y="29471"/>
                      <a:pt x="18628" y="28924"/>
                    </a:cubicBezTo>
                    <a:cubicBezTo>
                      <a:pt x="29885" y="27321"/>
                      <a:pt x="29925" y="22434"/>
                      <a:pt x="30566" y="19950"/>
                    </a:cubicBezTo>
                    <a:cubicBezTo>
                      <a:pt x="31247" y="17426"/>
                      <a:pt x="27241" y="0"/>
                      <a:pt x="27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flipH="1">
                <a:off x="3835968" y="2218003"/>
                <a:ext cx="263871" cy="152202"/>
              </a:xfrm>
              <a:custGeom>
                <a:avLst/>
                <a:gdLst/>
                <a:ahLst/>
                <a:cxnLst/>
                <a:rect l="l" t="t" r="r" b="b"/>
                <a:pathLst>
                  <a:path w="16106" h="9290" extrusionOk="0">
                    <a:moveTo>
                      <a:pt x="13243" y="1"/>
                    </a:moveTo>
                    <a:cubicBezTo>
                      <a:pt x="10575" y="1"/>
                      <a:pt x="6061" y="3503"/>
                      <a:pt x="1799" y="3503"/>
                    </a:cubicBezTo>
                    <a:cubicBezTo>
                      <a:pt x="1478" y="3503"/>
                      <a:pt x="1159" y="3484"/>
                      <a:pt x="842" y="3441"/>
                    </a:cubicBezTo>
                    <a:cubicBezTo>
                      <a:pt x="642" y="4482"/>
                      <a:pt x="362" y="5484"/>
                      <a:pt x="1" y="6485"/>
                    </a:cubicBezTo>
                    <a:lnTo>
                      <a:pt x="81" y="6285"/>
                    </a:lnTo>
                    <a:cubicBezTo>
                      <a:pt x="81" y="6285"/>
                      <a:pt x="2204" y="9290"/>
                      <a:pt x="7052" y="9290"/>
                    </a:cubicBezTo>
                    <a:cubicBezTo>
                      <a:pt x="10096" y="9250"/>
                      <a:pt x="13141" y="8809"/>
                      <a:pt x="16105" y="8008"/>
                    </a:cubicBezTo>
                    <a:cubicBezTo>
                      <a:pt x="15024" y="7126"/>
                      <a:pt x="15624" y="5204"/>
                      <a:pt x="15624" y="4362"/>
                    </a:cubicBezTo>
                    <a:cubicBezTo>
                      <a:pt x="15624" y="1064"/>
                      <a:pt x="14714" y="1"/>
                      <a:pt x="13243" y="1"/>
                    </a:cubicBezTo>
                    <a:close/>
                  </a:path>
                </a:pathLst>
              </a:custGeom>
              <a:solidFill>
                <a:srgbClr val="FF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flipH="1">
                <a:off x="3511757" y="1534405"/>
                <a:ext cx="888669" cy="789140"/>
              </a:xfrm>
              <a:custGeom>
                <a:avLst/>
                <a:gdLst/>
                <a:ahLst/>
                <a:cxnLst/>
                <a:rect l="l" t="t" r="r" b="b"/>
                <a:pathLst>
                  <a:path w="54242" h="48167" extrusionOk="0">
                    <a:moveTo>
                      <a:pt x="30475" y="1"/>
                    </a:moveTo>
                    <a:cubicBezTo>
                      <a:pt x="23627" y="1"/>
                      <a:pt x="17481" y="1634"/>
                      <a:pt x="12539" y="4825"/>
                    </a:cubicBezTo>
                    <a:cubicBezTo>
                      <a:pt x="6811" y="8551"/>
                      <a:pt x="3085" y="12877"/>
                      <a:pt x="1523" y="20970"/>
                    </a:cubicBezTo>
                    <a:cubicBezTo>
                      <a:pt x="0" y="29062"/>
                      <a:pt x="3726" y="38796"/>
                      <a:pt x="9975" y="43363"/>
                    </a:cubicBezTo>
                    <a:cubicBezTo>
                      <a:pt x="14498" y="46689"/>
                      <a:pt x="20168" y="48167"/>
                      <a:pt x="25918" y="48167"/>
                    </a:cubicBezTo>
                    <a:cubicBezTo>
                      <a:pt x="28062" y="48167"/>
                      <a:pt x="30218" y="47961"/>
                      <a:pt x="32329" y="47570"/>
                    </a:cubicBezTo>
                    <a:cubicBezTo>
                      <a:pt x="43306" y="45526"/>
                      <a:pt x="50196" y="38716"/>
                      <a:pt x="52800" y="29983"/>
                    </a:cubicBezTo>
                    <a:cubicBezTo>
                      <a:pt x="53881" y="26217"/>
                      <a:pt x="54242" y="22292"/>
                      <a:pt x="53841" y="18446"/>
                    </a:cubicBezTo>
                    <a:cubicBezTo>
                      <a:pt x="53160" y="11395"/>
                      <a:pt x="48073" y="6788"/>
                      <a:pt x="43225" y="3944"/>
                    </a:cubicBezTo>
                    <a:cubicBezTo>
                      <a:pt x="40341" y="2261"/>
                      <a:pt x="37216" y="980"/>
                      <a:pt x="33971" y="138"/>
                    </a:cubicBezTo>
                    <a:cubicBezTo>
                      <a:pt x="32788" y="46"/>
                      <a:pt x="31622" y="1"/>
                      <a:pt x="30475" y="1"/>
                    </a:cubicBezTo>
                    <a:close/>
                  </a:path>
                </a:pathLst>
              </a:custGeom>
              <a:solidFill>
                <a:srgbClr val="FF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flipH="1">
                <a:off x="4035060" y="1902884"/>
                <a:ext cx="58210" cy="112914"/>
              </a:xfrm>
              <a:custGeom>
                <a:avLst/>
                <a:gdLst/>
                <a:ahLst/>
                <a:cxnLst/>
                <a:rect l="l" t="t" r="r" b="b"/>
                <a:pathLst>
                  <a:path w="3553" h="6892" extrusionOk="0">
                    <a:moveTo>
                      <a:pt x="1964" y="1"/>
                    </a:moveTo>
                    <a:cubicBezTo>
                      <a:pt x="1683" y="1"/>
                      <a:pt x="1443" y="241"/>
                      <a:pt x="1483" y="522"/>
                    </a:cubicBezTo>
                    <a:cubicBezTo>
                      <a:pt x="1483" y="1082"/>
                      <a:pt x="1363" y="2685"/>
                      <a:pt x="722" y="3446"/>
                    </a:cubicBezTo>
                    <a:cubicBezTo>
                      <a:pt x="1" y="4367"/>
                      <a:pt x="41" y="5048"/>
                      <a:pt x="161" y="5449"/>
                    </a:cubicBezTo>
                    <a:cubicBezTo>
                      <a:pt x="241" y="5890"/>
                      <a:pt x="642" y="6410"/>
                      <a:pt x="1643" y="6691"/>
                    </a:cubicBezTo>
                    <a:cubicBezTo>
                      <a:pt x="2044" y="6811"/>
                      <a:pt x="2404" y="6851"/>
                      <a:pt x="2805" y="6891"/>
                    </a:cubicBezTo>
                    <a:lnTo>
                      <a:pt x="2845" y="6891"/>
                    </a:lnTo>
                    <a:lnTo>
                      <a:pt x="2805" y="6851"/>
                    </a:lnTo>
                    <a:lnTo>
                      <a:pt x="2805" y="6851"/>
                    </a:lnTo>
                    <a:cubicBezTo>
                      <a:pt x="2818" y="6852"/>
                      <a:pt x="2832" y="6852"/>
                      <a:pt x="2845" y="6852"/>
                    </a:cubicBezTo>
                    <a:cubicBezTo>
                      <a:pt x="3527" y="6852"/>
                      <a:pt x="3552" y="5849"/>
                      <a:pt x="2845" y="5810"/>
                    </a:cubicBezTo>
                    <a:cubicBezTo>
                      <a:pt x="2524" y="5770"/>
                      <a:pt x="2204" y="5729"/>
                      <a:pt x="1883" y="5649"/>
                    </a:cubicBezTo>
                    <a:cubicBezTo>
                      <a:pt x="1443" y="5529"/>
                      <a:pt x="1162" y="5329"/>
                      <a:pt x="1082" y="5129"/>
                    </a:cubicBezTo>
                    <a:cubicBezTo>
                      <a:pt x="1082" y="4728"/>
                      <a:pt x="1202" y="4367"/>
                      <a:pt x="1483" y="4127"/>
                    </a:cubicBezTo>
                    <a:cubicBezTo>
                      <a:pt x="2524" y="2845"/>
                      <a:pt x="2484" y="602"/>
                      <a:pt x="2484" y="522"/>
                    </a:cubicBezTo>
                    <a:cubicBezTo>
                      <a:pt x="2444" y="241"/>
                      <a:pt x="2244" y="1"/>
                      <a:pt x="1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flipH="1">
                <a:off x="4185132" y="1897560"/>
                <a:ext cx="45972" cy="63781"/>
              </a:xfrm>
              <a:custGeom>
                <a:avLst/>
                <a:gdLst/>
                <a:ahLst/>
                <a:cxnLst/>
                <a:rect l="l" t="t" r="r" b="b"/>
                <a:pathLst>
                  <a:path w="2806" h="3893" extrusionOk="0">
                    <a:moveTo>
                      <a:pt x="1387" y="0"/>
                    </a:moveTo>
                    <a:cubicBezTo>
                      <a:pt x="669" y="0"/>
                      <a:pt x="79" y="852"/>
                      <a:pt x="41" y="1888"/>
                    </a:cubicBezTo>
                    <a:cubicBezTo>
                      <a:pt x="1" y="2930"/>
                      <a:pt x="602" y="3851"/>
                      <a:pt x="1363" y="3891"/>
                    </a:cubicBezTo>
                    <a:cubicBezTo>
                      <a:pt x="1379" y="3892"/>
                      <a:pt x="1395" y="3893"/>
                      <a:pt x="1410" y="3893"/>
                    </a:cubicBezTo>
                    <a:cubicBezTo>
                      <a:pt x="2112" y="3893"/>
                      <a:pt x="2726" y="3027"/>
                      <a:pt x="2765" y="2008"/>
                    </a:cubicBezTo>
                    <a:cubicBezTo>
                      <a:pt x="2805" y="927"/>
                      <a:pt x="2244" y="45"/>
                      <a:pt x="1483" y="5"/>
                    </a:cubicBezTo>
                    <a:cubicBezTo>
                      <a:pt x="1451" y="2"/>
                      <a:pt x="1419"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flipH="1">
                <a:off x="3838606" y="1910748"/>
                <a:ext cx="46611" cy="63715"/>
              </a:xfrm>
              <a:custGeom>
                <a:avLst/>
                <a:gdLst/>
                <a:ahLst/>
                <a:cxnLst/>
                <a:rect l="l" t="t" r="r" b="b"/>
                <a:pathLst>
                  <a:path w="2845" h="3889" extrusionOk="0">
                    <a:moveTo>
                      <a:pt x="1433" y="0"/>
                    </a:moveTo>
                    <a:cubicBezTo>
                      <a:pt x="731" y="0"/>
                      <a:pt x="80" y="828"/>
                      <a:pt x="41" y="1884"/>
                    </a:cubicBezTo>
                    <a:cubicBezTo>
                      <a:pt x="1" y="2966"/>
                      <a:pt x="602" y="3847"/>
                      <a:pt x="1363" y="3887"/>
                    </a:cubicBezTo>
                    <a:cubicBezTo>
                      <a:pt x="1380" y="3888"/>
                      <a:pt x="1398" y="3889"/>
                      <a:pt x="1415" y="3889"/>
                    </a:cubicBezTo>
                    <a:cubicBezTo>
                      <a:pt x="2153" y="3889"/>
                      <a:pt x="2766" y="3061"/>
                      <a:pt x="2805" y="2005"/>
                    </a:cubicBezTo>
                    <a:cubicBezTo>
                      <a:pt x="2845" y="923"/>
                      <a:pt x="2244" y="42"/>
                      <a:pt x="1483" y="2"/>
                    </a:cubicBezTo>
                    <a:cubicBezTo>
                      <a:pt x="1466" y="1"/>
                      <a:pt x="1450" y="0"/>
                      <a:pt x="1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flipH="1">
                <a:off x="3986384" y="2050941"/>
                <a:ext cx="115634" cy="49068"/>
              </a:xfrm>
              <a:custGeom>
                <a:avLst/>
                <a:gdLst/>
                <a:ahLst/>
                <a:cxnLst/>
                <a:rect l="l" t="t" r="r" b="b"/>
                <a:pathLst>
                  <a:path w="7058" h="2995" extrusionOk="0">
                    <a:moveTo>
                      <a:pt x="1188" y="0"/>
                    </a:moveTo>
                    <a:cubicBezTo>
                      <a:pt x="473" y="0"/>
                      <a:pt x="1" y="86"/>
                      <a:pt x="54" y="298"/>
                    </a:cubicBezTo>
                    <a:cubicBezTo>
                      <a:pt x="334" y="1660"/>
                      <a:pt x="1416" y="2701"/>
                      <a:pt x="2778" y="2942"/>
                    </a:cubicBezTo>
                    <a:cubicBezTo>
                      <a:pt x="2976" y="2977"/>
                      <a:pt x="3171" y="2994"/>
                      <a:pt x="3364" y="2994"/>
                    </a:cubicBezTo>
                    <a:cubicBezTo>
                      <a:pt x="4697" y="2994"/>
                      <a:pt x="5899" y="2189"/>
                      <a:pt x="6704" y="1139"/>
                    </a:cubicBezTo>
                    <a:cubicBezTo>
                      <a:pt x="7058" y="667"/>
                      <a:pt x="3181" y="0"/>
                      <a:pt x="1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flipH="1">
                <a:off x="3478269" y="1523821"/>
                <a:ext cx="971389" cy="644245"/>
              </a:xfrm>
              <a:custGeom>
                <a:avLst/>
                <a:gdLst/>
                <a:ahLst/>
                <a:cxnLst/>
                <a:rect l="l" t="t" r="r" b="b"/>
                <a:pathLst>
                  <a:path w="59291" h="39323" extrusionOk="0">
                    <a:moveTo>
                      <a:pt x="30738" y="0"/>
                    </a:moveTo>
                    <a:cubicBezTo>
                      <a:pt x="12956" y="0"/>
                      <a:pt x="6050" y="15006"/>
                      <a:pt x="6050" y="15006"/>
                    </a:cubicBezTo>
                    <a:cubicBezTo>
                      <a:pt x="6050" y="15006"/>
                      <a:pt x="1" y="29828"/>
                      <a:pt x="7652" y="37960"/>
                    </a:cubicBezTo>
                    <a:cubicBezTo>
                      <a:pt x="7652" y="37960"/>
                      <a:pt x="3967" y="26863"/>
                      <a:pt x="9375" y="17209"/>
                    </a:cubicBezTo>
                    <a:cubicBezTo>
                      <a:pt x="11525" y="13418"/>
                      <a:pt x="13581" y="11161"/>
                      <a:pt x="16483" y="11161"/>
                    </a:cubicBezTo>
                    <a:cubicBezTo>
                      <a:pt x="18610" y="11161"/>
                      <a:pt x="21192" y="12374"/>
                      <a:pt x="24598" y="15086"/>
                    </a:cubicBezTo>
                    <a:cubicBezTo>
                      <a:pt x="26410" y="16517"/>
                      <a:pt x="28016" y="17045"/>
                      <a:pt x="29516" y="17045"/>
                    </a:cubicBezTo>
                    <a:cubicBezTo>
                      <a:pt x="33732" y="17045"/>
                      <a:pt x="37119" y="12879"/>
                      <a:pt x="41940" y="12879"/>
                    </a:cubicBezTo>
                    <a:cubicBezTo>
                      <a:pt x="42800" y="12879"/>
                      <a:pt x="43705" y="13011"/>
                      <a:pt x="44668" y="13323"/>
                    </a:cubicBezTo>
                    <a:cubicBezTo>
                      <a:pt x="52199" y="15767"/>
                      <a:pt x="46671" y="35036"/>
                      <a:pt x="45029" y="36678"/>
                    </a:cubicBezTo>
                    <a:cubicBezTo>
                      <a:pt x="43346" y="38361"/>
                      <a:pt x="48434" y="38801"/>
                      <a:pt x="48434" y="38801"/>
                    </a:cubicBezTo>
                    <a:cubicBezTo>
                      <a:pt x="48434" y="38801"/>
                      <a:pt x="49057" y="31465"/>
                      <a:pt x="52025" y="31465"/>
                    </a:cubicBezTo>
                    <a:cubicBezTo>
                      <a:pt x="52158" y="31465"/>
                      <a:pt x="52297" y="31479"/>
                      <a:pt x="52440" y="31510"/>
                    </a:cubicBezTo>
                    <a:cubicBezTo>
                      <a:pt x="54843" y="32031"/>
                      <a:pt x="53281" y="35717"/>
                      <a:pt x="51198" y="39322"/>
                    </a:cubicBezTo>
                    <a:cubicBezTo>
                      <a:pt x="53441" y="38521"/>
                      <a:pt x="59290" y="30709"/>
                      <a:pt x="59290" y="21976"/>
                    </a:cubicBezTo>
                    <a:cubicBezTo>
                      <a:pt x="59290" y="13283"/>
                      <a:pt x="54643" y="6553"/>
                      <a:pt x="45630" y="3068"/>
                    </a:cubicBezTo>
                    <a:cubicBezTo>
                      <a:pt x="39990" y="881"/>
                      <a:pt x="35045" y="0"/>
                      <a:pt x="30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flipH="1">
                <a:off x="3944918" y="2682604"/>
                <a:ext cx="45972" cy="38829"/>
              </a:xfrm>
              <a:custGeom>
                <a:avLst/>
                <a:gdLst/>
                <a:ahLst/>
                <a:cxnLst/>
                <a:rect l="l" t="t" r="r" b="b"/>
                <a:pathLst>
                  <a:path w="2806" h="2370" extrusionOk="0">
                    <a:moveTo>
                      <a:pt x="1563" y="0"/>
                    </a:moveTo>
                    <a:cubicBezTo>
                      <a:pt x="562" y="0"/>
                      <a:pt x="1" y="1202"/>
                      <a:pt x="682" y="1963"/>
                    </a:cubicBezTo>
                    <a:cubicBezTo>
                      <a:pt x="931" y="2241"/>
                      <a:pt x="1260" y="2370"/>
                      <a:pt x="1584" y="2370"/>
                    </a:cubicBezTo>
                    <a:cubicBezTo>
                      <a:pt x="2145" y="2370"/>
                      <a:pt x="2689" y="1983"/>
                      <a:pt x="2765" y="1322"/>
                    </a:cubicBezTo>
                    <a:cubicBezTo>
                      <a:pt x="2805" y="641"/>
                      <a:pt x="2284" y="40"/>
                      <a:pt x="1563" y="0"/>
                    </a:cubicBezTo>
                    <a:close/>
                  </a:path>
                </a:pathLst>
              </a:custGeom>
              <a:solidFill>
                <a:srgbClr val="DCD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flipH="1">
                <a:off x="3740813" y="2689157"/>
                <a:ext cx="45955" cy="39337"/>
              </a:xfrm>
              <a:custGeom>
                <a:avLst/>
                <a:gdLst/>
                <a:ahLst/>
                <a:cxnLst/>
                <a:rect l="l" t="t" r="r" b="b"/>
                <a:pathLst>
                  <a:path w="2805" h="2401" extrusionOk="0">
                    <a:moveTo>
                      <a:pt x="1563" y="1"/>
                    </a:moveTo>
                    <a:cubicBezTo>
                      <a:pt x="522" y="1"/>
                      <a:pt x="1" y="1203"/>
                      <a:pt x="642" y="2004"/>
                    </a:cubicBezTo>
                    <a:cubicBezTo>
                      <a:pt x="886" y="2277"/>
                      <a:pt x="1207" y="2400"/>
                      <a:pt x="1525" y="2400"/>
                    </a:cubicBezTo>
                    <a:cubicBezTo>
                      <a:pt x="2093" y="2400"/>
                      <a:pt x="2648" y="2005"/>
                      <a:pt x="2725" y="1363"/>
                    </a:cubicBezTo>
                    <a:cubicBezTo>
                      <a:pt x="2805" y="682"/>
                      <a:pt x="2244" y="81"/>
                      <a:pt x="1563" y="1"/>
                    </a:cubicBezTo>
                    <a:close/>
                  </a:path>
                </a:pathLst>
              </a:custGeom>
              <a:solidFill>
                <a:srgbClr val="DCD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flipH="1">
                <a:off x="3489426" y="2601195"/>
                <a:ext cx="728538" cy="780948"/>
              </a:xfrm>
              <a:custGeom>
                <a:avLst/>
                <a:gdLst/>
                <a:ahLst/>
                <a:cxnLst/>
                <a:rect l="l" t="t" r="r" b="b"/>
                <a:pathLst>
                  <a:path w="44468" h="47667" extrusionOk="0">
                    <a:moveTo>
                      <a:pt x="24237" y="0"/>
                    </a:moveTo>
                    <a:cubicBezTo>
                      <a:pt x="24020" y="0"/>
                      <a:pt x="23799" y="54"/>
                      <a:pt x="23596" y="162"/>
                    </a:cubicBezTo>
                    <a:lnTo>
                      <a:pt x="761" y="13783"/>
                    </a:lnTo>
                    <a:cubicBezTo>
                      <a:pt x="200" y="14143"/>
                      <a:pt x="0" y="14904"/>
                      <a:pt x="361" y="15465"/>
                    </a:cubicBezTo>
                    <a:lnTo>
                      <a:pt x="19189" y="47073"/>
                    </a:lnTo>
                    <a:cubicBezTo>
                      <a:pt x="19433" y="47452"/>
                      <a:pt x="19841" y="47666"/>
                      <a:pt x="20266" y="47666"/>
                    </a:cubicBezTo>
                    <a:cubicBezTo>
                      <a:pt x="20470" y="47666"/>
                      <a:pt x="20677" y="47617"/>
                      <a:pt x="20872" y="47513"/>
                    </a:cubicBezTo>
                    <a:lnTo>
                      <a:pt x="43706" y="33893"/>
                    </a:lnTo>
                    <a:cubicBezTo>
                      <a:pt x="44307" y="33532"/>
                      <a:pt x="44467" y="32771"/>
                      <a:pt x="44147" y="32210"/>
                    </a:cubicBezTo>
                    <a:lnTo>
                      <a:pt x="25278" y="603"/>
                    </a:lnTo>
                    <a:cubicBezTo>
                      <a:pt x="25066" y="205"/>
                      <a:pt x="24661" y="0"/>
                      <a:pt x="24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flipH="1">
                <a:off x="3902911" y="2633240"/>
                <a:ext cx="218587" cy="160852"/>
              </a:xfrm>
              <a:custGeom>
                <a:avLst/>
                <a:gdLst/>
                <a:ahLst/>
                <a:cxnLst/>
                <a:rect l="l" t="t" r="r" b="b"/>
                <a:pathLst>
                  <a:path w="13342" h="9818" extrusionOk="0">
                    <a:moveTo>
                      <a:pt x="10846" y="1"/>
                    </a:moveTo>
                    <a:cubicBezTo>
                      <a:pt x="10673" y="1"/>
                      <a:pt x="10499" y="42"/>
                      <a:pt x="10337" y="129"/>
                    </a:cubicBezTo>
                    <a:lnTo>
                      <a:pt x="682" y="5657"/>
                    </a:lnTo>
                    <a:cubicBezTo>
                      <a:pt x="161" y="5938"/>
                      <a:pt x="1" y="6579"/>
                      <a:pt x="281" y="7099"/>
                    </a:cubicBezTo>
                    <a:lnTo>
                      <a:pt x="1523" y="9263"/>
                    </a:lnTo>
                    <a:cubicBezTo>
                      <a:pt x="1712" y="9612"/>
                      <a:pt x="2081" y="9818"/>
                      <a:pt x="2460" y="9818"/>
                    </a:cubicBezTo>
                    <a:cubicBezTo>
                      <a:pt x="2646" y="9818"/>
                      <a:pt x="2834" y="9769"/>
                      <a:pt x="3006" y="9663"/>
                    </a:cubicBezTo>
                    <a:lnTo>
                      <a:pt x="12660" y="4175"/>
                    </a:lnTo>
                    <a:cubicBezTo>
                      <a:pt x="13181" y="3895"/>
                      <a:pt x="13341" y="3214"/>
                      <a:pt x="13061" y="2693"/>
                    </a:cubicBezTo>
                    <a:lnTo>
                      <a:pt x="11819" y="530"/>
                    </a:lnTo>
                    <a:cubicBezTo>
                      <a:pt x="11598" y="199"/>
                      <a:pt x="11226" y="1"/>
                      <a:pt x="10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flipH="1">
                <a:off x="3939020" y="3063272"/>
                <a:ext cx="167373" cy="134131"/>
              </a:xfrm>
              <a:custGeom>
                <a:avLst/>
                <a:gdLst/>
                <a:ahLst/>
                <a:cxnLst/>
                <a:rect l="l" t="t" r="r" b="b"/>
                <a:pathLst>
                  <a:path w="10216" h="8187" extrusionOk="0">
                    <a:moveTo>
                      <a:pt x="5889" y="0"/>
                    </a:moveTo>
                    <a:cubicBezTo>
                      <a:pt x="5889" y="0"/>
                      <a:pt x="3205" y="1242"/>
                      <a:pt x="2364" y="2123"/>
                    </a:cubicBezTo>
                    <a:cubicBezTo>
                      <a:pt x="1523" y="3005"/>
                      <a:pt x="0" y="5208"/>
                      <a:pt x="1603" y="6530"/>
                    </a:cubicBezTo>
                    <a:cubicBezTo>
                      <a:pt x="2795" y="7513"/>
                      <a:pt x="4718" y="8186"/>
                      <a:pt x="6400" y="8186"/>
                    </a:cubicBezTo>
                    <a:cubicBezTo>
                      <a:pt x="6979" y="8186"/>
                      <a:pt x="7530" y="8107"/>
                      <a:pt x="8012" y="7932"/>
                    </a:cubicBezTo>
                    <a:cubicBezTo>
                      <a:pt x="9935" y="7211"/>
                      <a:pt x="10216" y="5008"/>
                      <a:pt x="10216" y="5008"/>
                    </a:cubicBezTo>
                    <a:lnTo>
                      <a:pt x="5889" y="0"/>
                    </a:lnTo>
                    <a:close/>
                  </a:path>
                </a:pathLst>
              </a:custGeom>
              <a:solidFill>
                <a:srgbClr val="FF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flipH="1">
                <a:off x="4274405" y="2561186"/>
                <a:ext cx="33488" cy="359026"/>
              </a:xfrm>
              <a:custGeom>
                <a:avLst/>
                <a:gdLst/>
                <a:ahLst/>
                <a:cxnLst/>
                <a:rect l="l" t="t" r="r" b="b"/>
                <a:pathLst>
                  <a:path w="2044" h="21914" extrusionOk="0">
                    <a:moveTo>
                      <a:pt x="2044" y="0"/>
                    </a:moveTo>
                    <a:lnTo>
                      <a:pt x="1" y="21913"/>
                    </a:lnTo>
                    <a:lnTo>
                      <a:pt x="1683" y="20631"/>
                    </a:lnTo>
                    <a:lnTo>
                      <a:pt x="1683" y="5889"/>
                    </a:lnTo>
                    <a:lnTo>
                      <a:pt x="2044" y="0"/>
                    </a:lnTo>
                    <a:close/>
                  </a:path>
                </a:pathLst>
              </a:custGeom>
              <a:solidFill>
                <a:srgbClr val="B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flipH="1">
                <a:off x="3510430" y="2483742"/>
                <a:ext cx="519174" cy="711466"/>
              </a:xfrm>
              <a:custGeom>
                <a:avLst/>
                <a:gdLst/>
                <a:ahLst/>
                <a:cxnLst/>
                <a:rect l="l" t="t" r="r" b="b"/>
                <a:pathLst>
                  <a:path w="31689" h="43426" extrusionOk="0">
                    <a:moveTo>
                      <a:pt x="21913" y="0"/>
                    </a:moveTo>
                    <a:lnTo>
                      <a:pt x="15864" y="8934"/>
                    </a:lnTo>
                    <a:cubicBezTo>
                      <a:pt x="15864" y="8934"/>
                      <a:pt x="20672" y="18748"/>
                      <a:pt x="17587" y="21873"/>
                    </a:cubicBezTo>
                    <a:cubicBezTo>
                      <a:pt x="14502" y="24998"/>
                      <a:pt x="0" y="34812"/>
                      <a:pt x="0" y="34812"/>
                    </a:cubicBezTo>
                    <a:lnTo>
                      <a:pt x="5729" y="43425"/>
                    </a:lnTo>
                    <a:cubicBezTo>
                      <a:pt x="5729" y="43425"/>
                      <a:pt x="15504" y="37136"/>
                      <a:pt x="23556" y="30967"/>
                    </a:cubicBezTo>
                    <a:cubicBezTo>
                      <a:pt x="31688" y="24717"/>
                      <a:pt x="30687" y="22153"/>
                      <a:pt x="29565" y="15664"/>
                    </a:cubicBezTo>
                    <a:cubicBezTo>
                      <a:pt x="28403" y="9174"/>
                      <a:pt x="21913" y="0"/>
                      <a:pt x="21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48"/>
            <p:cNvGrpSpPr/>
            <p:nvPr/>
          </p:nvGrpSpPr>
          <p:grpSpPr>
            <a:xfrm>
              <a:off x="4539453" y="1482942"/>
              <a:ext cx="1050150" cy="3125466"/>
              <a:chOff x="6448305" y="501537"/>
              <a:chExt cx="829896" cy="2469943"/>
            </a:xfrm>
          </p:grpSpPr>
          <p:sp>
            <p:nvSpPr>
              <p:cNvPr id="1521" name="Google Shape;1521;p48"/>
              <p:cNvSpPr/>
              <p:nvPr/>
            </p:nvSpPr>
            <p:spPr>
              <a:xfrm>
                <a:off x="6448305" y="1320220"/>
                <a:ext cx="130718" cy="407691"/>
              </a:xfrm>
              <a:custGeom>
                <a:avLst/>
                <a:gdLst/>
                <a:ahLst/>
                <a:cxnLst/>
                <a:rect l="l" t="t" r="r" b="b"/>
                <a:pathLst>
                  <a:path w="10096" h="31488" extrusionOk="0">
                    <a:moveTo>
                      <a:pt x="7652" y="0"/>
                    </a:moveTo>
                    <a:cubicBezTo>
                      <a:pt x="7652" y="0"/>
                      <a:pt x="1883" y="12339"/>
                      <a:pt x="962" y="14783"/>
                    </a:cubicBezTo>
                    <a:cubicBezTo>
                      <a:pt x="0" y="17186"/>
                      <a:pt x="7692" y="31488"/>
                      <a:pt x="7692" y="31488"/>
                    </a:cubicBezTo>
                    <a:lnTo>
                      <a:pt x="8213" y="22674"/>
                    </a:lnTo>
                    <a:lnTo>
                      <a:pt x="7532" y="18268"/>
                    </a:lnTo>
                    <a:lnTo>
                      <a:pt x="8814" y="14742"/>
                    </a:lnTo>
                    <a:lnTo>
                      <a:pt x="10095" y="2765"/>
                    </a:lnTo>
                    <a:lnTo>
                      <a:pt x="7652" y="0"/>
                    </a:ln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6532334" y="1151929"/>
                <a:ext cx="167541" cy="233651"/>
              </a:xfrm>
              <a:custGeom>
                <a:avLst/>
                <a:gdLst/>
                <a:ahLst/>
                <a:cxnLst/>
                <a:rect l="l" t="t" r="r" b="b"/>
                <a:pathLst>
                  <a:path w="12940" h="18046" extrusionOk="0">
                    <a:moveTo>
                      <a:pt x="9565" y="0"/>
                    </a:moveTo>
                    <a:cubicBezTo>
                      <a:pt x="7089" y="0"/>
                      <a:pt x="4807" y="3624"/>
                      <a:pt x="4807" y="3624"/>
                    </a:cubicBezTo>
                    <a:lnTo>
                      <a:pt x="0" y="12397"/>
                    </a:lnTo>
                    <a:lnTo>
                      <a:pt x="5729" y="18046"/>
                    </a:lnTo>
                    <a:cubicBezTo>
                      <a:pt x="5729" y="18046"/>
                      <a:pt x="12940" y="940"/>
                      <a:pt x="10255" y="99"/>
                    </a:cubicBezTo>
                    <a:cubicBezTo>
                      <a:pt x="10025" y="31"/>
                      <a:pt x="9794" y="0"/>
                      <a:pt x="9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6479936" y="2862255"/>
                <a:ext cx="218903" cy="93131"/>
              </a:xfrm>
              <a:custGeom>
                <a:avLst/>
                <a:gdLst/>
                <a:ahLst/>
                <a:cxnLst/>
                <a:rect l="l" t="t" r="r" b="b"/>
                <a:pathLst>
                  <a:path w="16907" h="7193" extrusionOk="0">
                    <a:moveTo>
                      <a:pt x="8974" y="0"/>
                    </a:moveTo>
                    <a:cubicBezTo>
                      <a:pt x="8253" y="1442"/>
                      <a:pt x="7172" y="2644"/>
                      <a:pt x="5850" y="3525"/>
                    </a:cubicBezTo>
                    <a:cubicBezTo>
                      <a:pt x="4808" y="4166"/>
                      <a:pt x="2805" y="4447"/>
                      <a:pt x="1203" y="4807"/>
                    </a:cubicBezTo>
                    <a:cubicBezTo>
                      <a:pt x="1" y="5208"/>
                      <a:pt x="241" y="6971"/>
                      <a:pt x="1483" y="7051"/>
                    </a:cubicBezTo>
                    <a:cubicBezTo>
                      <a:pt x="2351" y="7143"/>
                      <a:pt x="3513" y="7193"/>
                      <a:pt x="4800" y="7193"/>
                    </a:cubicBezTo>
                    <a:cubicBezTo>
                      <a:pt x="8562" y="7193"/>
                      <a:pt x="13392" y="6763"/>
                      <a:pt x="15064" y="5689"/>
                    </a:cubicBezTo>
                    <a:cubicBezTo>
                      <a:pt x="16906" y="4487"/>
                      <a:pt x="14863" y="241"/>
                      <a:pt x="14863" y="241"/>
                    </a:cubicBezTo>
                    <a:lnTo>
                      <a:pt x="8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6488753" y="1888175"/>
                <a:ext cx="348055" cy="996388"/>
              </a:xfrm>
              <a:custGeom>
                <a:avLst/>
                <a:gdLst/>
                <a:ahLst/>
                <a:cxnLst/>
                <a:rect l="l" t="t" r="r" b="b"/>
                <a:pathLst>
                  <a:path w="26882" h="76956" extrusionOk="0">
                    <a:moveTo>
                      <a:pt x="7652" y="0"/>
                    </a:moveTo>
                    <a:cubicBezTo>
                      <a:pt x="1" y="13741"/>
                      <a:pt x="922" y="46550"/>
                      <a:pt x="1203" y="50636"/>
                    </a:cubicBezTo>
                    <a:cubicBezTo>
                      <a:pt x="1523" y="54762"/>
                      <a:pt x="6210" y="76715"/>
                      <a:pt x="6210" y="76715"/>
                    </a:cubicBezTo>
                    <a:lnTo>
                      <a:pt x="15504" y="76956"/>
                    </a:lnTo>
                    <a:cubicBezTo>
                      <a:pt x="17748" y="68143"/>
                      <a:pt x="15304" y="49114"/>
                      <a:pt x="15304" y="49114"/>
                    </a:cubicBezTo>
                    <a:cubicBezTo>
                      <a:pt x="26881" y="18708"/>
                      <a:pt x="21073" y="2524"/>
                      <a:pt x="21073" y="2524"/>
                    </a:cubicBezTo>
                    <a:lnTo>
                      <a:pt x="7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6719568" y="2879889"/>
                <a:ext cx="215265" cy="91591"/>
              </a:xfrm>
              <a:custGeom>
                <a:avLst/>
                <a:gdLst/>
                <a:ahLst/>
                <a:cxnLst/>
                <a:rect l="l" t="t" r="r" b="b"/>
                <a:pathLst>
                  <a:path w="16626" h="7074" extrusionOk="0">
                    <a:moveTo>
                      <a:pt x="8814" y="0"/>
                    </a:moveTo>
                    <a:cubicBezTo>
                      <a:pt x="8133" y="1402"/>
                      <a:pt x="7051" y="2604"/>
                      <a:pt x="5729" y="3445"/>
                    </a:cubicBezTo>
                    <a:cubicBezTo>
                      <a:pt x="4728" y="4086"/>
                      <a:pt x="2725" y="4367"/>
                      <a:pt x="1163" y="4727"/>
                    </a:cubicBezTo>
                    <a:cubicBezTo>
                      <a:pt x="1" y="5128"/>
                      <a:pt x="241" y="6851"/>
                      <a:pt x="1443" y="6931"/>
                    </a:cubicBezTo>
                    <a:cubicBezTo>
                      <a:pt x="2306" y="7023"/>
                      <a:pt x="3460" y="7073"/>
                      <a:pt x="4735" y="7073"/>
                    </a:cubicBezTo>
                    <a:cubicBezTo>
                      <a:pt x="8432" y="7073"/>
                      <a:pt x="13155" y="6651"/>
                      <a:pt x="14823" y="5609"/>
                    </a:cubicBezTo>
                    <a:cubicBezTo>
                      <a:pt x="16626" y="4407"/>
                      <a:pt x="14623" y="241"/>
                      <a:pt x="14623" y="241"/>
                    </a:cubicBezTo>
                    <a:lnTo>
                      <a:pt x="8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6708161" y="1858603"/>
                <a:ext cx="390056" cy="1039969"/>
              </a:xfrm>
              <a:custGeom>
                <a:avLst/>
                <a:gdLst/>
                <a:ahLst/>
                <a:cxnLst/>
                <a:rect l="l" t="t" r="r" b="b"/>
                <a:pathLst>
                  <a:path w="30126" h="80322" extrusionOk="0">
                    <a:moveTo>
                      <a:pt x="10336" y="1"/>
                    </a:moveTo>
                    <a:cubicBezTo>
                      <a:pt x="9885" y="815"/>
                      <a:pt x="9278" y="1077"/>
                      <a:pt x="8603" y="1077"/>
                    </a:cubicBezTo>
                    <a:cubicBezTo>
                      <a:pt x="7387" y="1077"/>
                      <a:pt x="5951" y="224"/>
                      <a:pt x="4817" y="224"/>
                    </a:cubicBezTo>
                    <a:cubicBezTo>
                      <a:pt x="4012" y="224"/>
                      <a:pt x="3359" y="654"/>
                      <a:pt x="3045" y="2124"/>
                    </a:cubicBezTo>
                    <a:cubicBezTo>
                      <a:pt x="0" y="16866"/>
                      <a:pt x="2524" y="50877"/>
                      <a:pt x="2725" y="54002"/>
                    </a:cubicBezTo>
                    <a:cubicBezTo>
                      <a:pt x="3045" y="58088"/>
                      <a:pt x="7732" y="80081"/>
                      <a:pt x="7732" y="80081"/>
                    </a:cubicBezTo>
                    <a:lnTo>
                      <a:pt x="17026" y="80321"/>
                    </a:lnTo>
                    <a:cubicBezTo>
                      <a:pt x="19229" y="71468"/>
                      <a:pt x="18548" y="53401"/>
                      <a:pt x="18548" y="53401"/>
                    </a:cubicBezTo>
                    <a:cubicBezTo>
                      <a:pt x="30126" y="22995"/>
                      <a:pt x="26120" y="3526"/>
                      <a:pt x="26120" y="3526"/>
                    </a:cubicBezTo>
                    <a:lnTo>
                      <a:pt x="10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6711269" y="2131951"/>
                <a:ext cx="24393" cy="299294"/>
              </a:xfrm>
              <a:custGeom>
                <a:avLst/>
                <a:gdLst/>
                <a:ahLst/>
                <a:cxnLst/>
                <a:rect l="l" t="t" r="r" b="b"/>
                <a:pathLst>
                  <a:path w="1884" h="23116" extrusionOk="0">
                    <a:moveTo>
                      <a:pt x="1" y="0"/>
                    </a:moveTo>
                    <a:lnTo>
                      <a:pt x="401" y="23115"/>
                    </a:lnTo>
                    <a:lnTo>
                      <a:pt x="1884" y="18749"/>
                    </a:lnTo>
                    <a:lnTo>
                      <a:pt x="1" y="0"/>
                    </a:lnTo>
                    <a:close/>
                  </a:path>
                </a:pathLst>
              </a:custGeom>
              <a:solidFill>
                <a:srgbClr val="40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7169792" y="636087"/>
                <a:ext cx="107374" cy="99074"/>
              </a:xfrm>
              <a:custGeom>
                <a:avLst/>
                <a:gdLst/>
                <a:ahLst/>
                <a:cxnLst/>
                <a:rect l="l" t="t" r="r" b="b"/>
                <a:pathLst>
                  <a:path w="8293" h="7652" fill="none" extrusionOk="0">
                    <a:moveTo>
                      <a:pt x="0" y="5689"/>
                    </a:moveTo>
                    <a:cubicBezTo>
                      <a:pt x="0" y="5689"/>
                      <a:pt x="6209" y="0"/>
                      <a:pt x="7371" y="4246"/>
                    </a:cubicBezTo>
                    <a:cubicBezTo>
                      <a:pt x="8293" y="7651"/>
                      <a:pt x="0" y="5689"/>
                      <a:pt x="0" y="5689"/>
                    </a:cubicBezTo>
                    <a:close/>
                  </a:path>
                </a:pathLst>
              </a:custGeom>
              <a:noFill/>
              <a:ln w="200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7169792" y="708697"/>
                <a:ext cx="108409" cy="94413"/>
              </a:xfrm>
              <a:custGeom>
                <a:avLst/>
                <a:gdLst/>
                <a:ahLst/>
                <a:cxnLst/>
                <a:rect l="l" t="t" r="r" b="b"/>
                <a:pathLst>
                  <a:path w="8373" h="7292" fill="none" extrusionOk="0">
                    <a:moveTo>
                      <a:pt x="0" y="681"/>
                    </a:moveTo>
                    <a:cubicBezTo>
                      <a:pt x="0" y="681"/>
                      <a:pt x="8373" y="0"/>
                      <a:pt x="6690" y="4047"/>
                    </a:cubicBezTo>
                    <a:cubicBezTo>
                      <a:pt x="5328" y="7291"/>
                      <a:pt x="0" y="681"/>
                      <a:pt x="0" y="681"/>
                    </a:cubicBezTo>
                    <a:close/>
                  </a:path>
                </a:pathLst>
              </a:custGeom>
              <a:noFill/>
              <a:ln w="200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6476828" y="767828"/>
                <a:ext cx="181550" cy="320554"/>
              </a:xfrm>
              <a:custGeom>
                <a:avLst/>
                <a:gdLst/>
                <a:ahLst/>
                <a:cxnLst/>
                <a:rect l="l" t="t" r="r" b="b"/>
                <a:pathLst>
                  <a:path w="14022" h="24758" extrusionOk="0">
                    <a:moveTo>
                      <a:pt x="3326" y="0"/>
                    </a:moveTo>
                    <a:cubicBezTo>
                      <a:pt x="3325" y="3"/>
                      <a:pt x="1" y="15544"/>
                      <a:pt x="3566" y="20151"/>
                    </a:cubicBezTo>
                    <a:cubicBezTo>
                      <a:pt x="5569" y="22754"/>
                      <a:pt x="14022" y="24757"/>
                      <a:pt x="14022" y="24757"/>
                    </a:cubicBezTo>
                    <a:cubicBezTo>
                      <a:pt x="14022" y="24757"/>
                      <a:pt x="2484" y="5208"/>
                      <a:pt x="3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6685452" y="1060442"/>
                <a:ext cx="328362" cy="339911"/>
              </a:xfrm>
              <a:custGeom>
                <a:avLst/>
                <a:gdLst/>
                <a:ahLst/>
                <a:cxnLst/>
                <a:rect l="l" t="t" r="r" b="b"/>
                <a:pathLst>
                  <a:path w="25361" h="26253" extrusionOk="0">
                    <a:moveTo>
                      <a:pt x="6627" y="0"/>
                    </a:moveTo>
                    <a:cubicBezTo>
                      <a:pt x="4775" y="0"/>
                      <a:pt x="3271" y="955"/>
                      <a:pt x="2355" y="4160"/>
                    </a:cubicBezTo>
                    <a:cubicBezTo>
                      <a:pt x="1514" y="7165"/>
                      <a:pt x="232" y="15057"/>
                      <a:pt x="112" y="19463"/>
                    </a:cubicBezTo>
                    <a:cubicBezTo>
                      <a:pt x="1" y="22694"/>
                      <a:pt x="12432" y="26253"/>
                      <a:pt x="19834" y="26253"/>
                    </a:cubicBezTo>
                    <a:cubicBezTo>
                      <a:pt x="23081" y="26253"/>
                      <a:pt x="25361" y="25568"/>
                      <a:pt x="25190" y="23870"/>
                    </a:cubicBezTo>
                    <a:cubicBezTo>
                      <a:pt x="22105" y="10089"/>
                      <a:pt x="19020" y="7165"/>
                      <a:pt x="17378" y="1997"/>
                    </a:cubicBezTo>
                    <a:cubicBezTo>
                      <a:pt x="17020" y="2046"/>
                      <a:pt x="16661" y="2068"/>
                      <a:pt x="16303" y="2068"/>
                    </a:cubicBezTo>
                    <a:cubicBezTo>
                      <a:pt x="12832" y="2068"/>
                      <a:pt x="9352" y="0"/>
                      <a:pt x="6627"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6540103" y="1125192"/>
                <a:ext cx="645252" cy="797592"/>
              </a:xfrm>
              <a:custGeom>
                <a:avLst/>
                <a:gdLst/>
                <a:ahLst/>
                <a:cxnLst/>
                <a:rect l="l" t="t" r="r" b="b"/>
                <a:pathLst>
                  <a:path w="49836" h="61602" extrusionOk="0">
                    <a:moveTo>
                      <a:pt x="29766" y="1"/>
                    </a:moveTo>
                    <a:cubicBezTo>
                      <a:pt x="29766" y="1"/>
                      <a:pt x="25650" y="2269"/>
                      <a:pt x="20681" y="2269"/>
                    </a:cubicBezTo>
                    <a:cubicBezTo>
                      <a:pt x="18297" y="2269"/>
                      <a:pt x="15717" y="1747"/>
                      <a:pt x="13301" y="201"/>
                    </a:cubicBezTo>
                    <a:cubicBezTo>
                      <a:pt x="13301" y="201"/>
                      <a:pt x="13338" y="107"/>
                      <a:pt x="13151" y="107"/>
                    </a:cubicBezTo>
                    <a:cubicBezTo>
                      <a:pt x="12790" y="107"/>
                      <a:pt x="11594" y="454"/>
                      <a:pt x="7693" y="2484"/>
                    </a:cubicBezTo>
                    <a:cubicBezTo>
                      <a:pt x="4808" y="4007"/>
                      <a:pt x="2445" y="20712"/>
                      <a:pt x="2204" y="23917"/>
                    </a:cubicBezTo>
                    <a:cubicBezTo>
                      <a:pt x="1964" y="27202"/>
                      <a:pt x="1" y="48794"/>
                      <a:pt x="241" y="60011"/>
                    </a:cubicBezTo>
                    <a:cubicBezTo>
                      <a:pt x="2380" y="61222"/>
                      <a:pt x="8554" y="61602"/>
                      <a:pt x="15452" y="61602"/>
                    </a:cubicBezTo>
                    <a:cubicBezTo>
                      <a:pt x="27035" y="61602"/>
                      <a:pt x="40662" y="60532"/>
                      <a:pt x="40662" y="60532"/>
                    </a:cubicBezTo>
                    <a:cubicBezTo>
                      <a:pt x="40662" y="60532"/>
                      <a:pt x="49836" y="26681"/>
                      <a:pt x="40262" y="9014"/>
                    </a:cubicBezTo>
                    <a:cubicBezTo>
                      <a:pt x="38138" y="5008"/>
                      <a:pt x="35855" y="3686"/>
                      <a:pt x="31328" y="962"/>
                    </a:cubicBezTo>
                    <a:cubicBezTo>
                      <a:pt x="30327" y="321"/>
                      <a:pt x="29766" y="1"/>
                      <a:pt x="29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6510026" y="599355"/>
                <a:ext cx="585085" cy="519376"/>
              </a:xfrm>
              <a:custGeom>
                <a:avLst/>
                <a:gdLst/>
                <a:ahLst/>
                <a:cxnLst/>
                <a:rect l="l" t="t" r="r" b="b"/>
                <a:pathLst>
                  <a:path w="45189" h="40114" extrusionOk="0">
                    <a:moveTo>
                      <a:pt x="25399" y="0"/>
                    </a:moveTo>
                    <a:cubicBezTo>
                      <a:pt x="19701" y="0"/>
                      <a:pt x="14536" y="1325"/>
                      <a:pt x="10456" y="3999"/>
                    </a:cubicBezTo>
                    <a:cubicBezTo>
                      <a:pt x="5689" y="7123"/>
                      <a:pt x="2604" y="10689"/>
                      <a:pt x="1282" y="17459"/>
                    </a:cubicBezTo>
                    <a:cubicBezTo>
                      <a:pt x="0" y="24189"/>
                      <a:pt x="3125" y="32281"/>
                      <a:pt x="8293" y="36127"/>
                    </a:cubicBezTo>
                    <a:cubicBezTo>
                      <a:pt x="12077" y="38892"/>
                      <a:pt x="16792" y="40114"/>
                      <a:pt x="21561" y="40114"/>
                    </a:cubicBezTo>
                    <a:cubicBezTo>
                      <a:pt x="23356" y="40114"/>
                      <a:pt x="25158" y="39941"/>
                      <a:pt x="26921" y="39612"/>
                    </a:cubicBezTo>
                    <a:cubicBezTo>
                      <a:pt x="36095" y="37890"/>
                      <a:pt x="41823" y="32241"/>
                      <a:pt x="44027" y="24990"/>
                    </a:cubicBezTo>
                    <a:cubicBezTo>
                      <a:pt x="44908" y="21866"/>
                      <a:pt x="45188" y="18581"/>
                      <a:pt x="44868" y="15376"/>
                    </a:cubicBezTo>
                    <a:cubicBezTo>
                      <a:pt x="44307" y="9487"/>
                      <a:pt x="40061" y="5641"/>
                      <a:pt x="36015" y="3278"/>
                    </a:cubicBezTo>
                    <a:cubicBezTo>
                      <a:pt x="33611" y="1876"/>
                      <a:pt x="31047" y="834"/>
                      <a:pt x="28323" y="113"/>
                    </a:cubicBezTo>
                    <a:cubicBezTo>
                      <a:pt x="27335" y="38"/>
                      <a:pt x="26360" y="0"/>
                      <a:pt x="25399"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6708511" y="939136"/>
                <a:ext cx="79485" cy="38312"/>
              </a:xfrm>
              <a:custGeom>
                <a:avLst/>
                <a:gdLst/>
                <a:ahLst/>
                <a:cxnLst/>
                <a:rect l="l" t="t" r="r" b="b"/>
                <a:pathLst>
                  <a:path w="6139" h="2959" extrusionOk="0">
                    <a:moveTo>
                      <a:pt x="632" y="1"/>
                    </a:moveTo>
                    <a:cubicBezTo>
                      <a:pt x="314" y="1"/>
                      <a:pt x="0" y="234"/>
                      <a:pt x="94" y="630"/>
                    </a:cubicBezTo>
                    <a:cubicBezTo>
                      <a:pt x="334" y="1792"/>
                      <a:pt x="1255" y="2673"/>
                      <a:pt x="2417" y="2914"/>
                    </a:cubicBezTo>
                    <a:cubicBezTo>
                      <a:pt x="2588" y="2944"/>
                      <a:pt x="2758" y="2958"/>
                      <a:pt x="2924" y="2958"/>
                    </a:cubicBezTo>
                    <a:cubicBezTo>
                      <a:pt x="4084" y="2958"/>
                      <a:pt x="5122" y="2262"/>
                      <a:pt x="5822" y="1351"/>
                    </a:cubicBezTo>
                    <a:cubicBezTo>
                      <a:pt x="6138" y="949"/>
                      <a:pt x="5774" y="526"/>
                      <a:pt x="5381" y="526"/>
                    </a:cubicBezTo>
                    <a:cubicBezTo>
                      <a:pt x="5225" y="526"/>
                      <a:pt x="5066" y="592"/>
                      <a:pt x="4941" y="750"/>
                    </a:cubicBezTo>
                    <a:cubicBezTo>
                      <a:pt x="4417" y="1395"/>
                      <a:pt x="3589" y="1817"/>
                      <a:pt x="2834" y="1817"/>
                    </a:cubicBezTo>
                    <a:cubicBezTo>
                      <a:pt x="2088" y="1817"/>
                      <a:pt x="1414" y="1405"/>
                      <a:pt x="1175" y="390"/>
                    </a:cubicBezTo>
                    <a:cubicBezTo>
                      <a:pt x="1091" y="122"/>
                      <a:pt x="860" y="1"/>
                      <a:pt x="632" y="1"/>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6712305" y="841991"/>
                <a:ext cx="38920" cy="74707"/>
              </a:xfrm>
              <a:custGeom>
                <a:avLst/>
                <a:gdLst/>
                <a:ahLst/>
                <a:cxnLst/>
                <a:rect l="l" t="t" r="r" b="b"/>
                <a:pathLst>
                  <a:path w="3006" h="5770" extrusionOk="0">
                    <a:moveTo>
                      <a:pt x="1683" y="1"/>
                    </a:moveTo>
                    <a:cubicBezTo>
                      <a:pt x="1403" y="41"/>
                      <a:pt x="1243" y="201"/>
                      <a:pt x="1243" y="482"/>
                    </a:cubicBezTo>
                    <a:cubicBezTo>
                      <a:pt x="1243" y="882"/>
                      <a:pt x="1163" y="2244"/>
                      <a:pt x="642" y="2885"/>
                    </a:cubicBezTo>
                    <a:cubicBezTo>
                      <a:pt x="1" y="3646"/>
                      <a:pt x="1" y="4207"/>
                      <a:pt x="121" y="4568"/>
                    </a:cubicBezTo>
                    <a:cubicBezTo>
                      <a:pt x="321" y="5089"/>
                      <a:pt x="802" y="5489"/>
                      <a:pt x="1403" y="5609"/>
                    </a:cubicBezTo>
                    <a:cubicBezTo>
                      <a:pt x="1683" y="5649"/>
                      <a:pt x="2004" y="5729"/>
                      <a:pt x="2365" y="5770"/>
                    </a:cubicBezTo>
                    <a:lnTo>
                      <a:pt x="2405" y="5770"/>
                    </a:lnTo>
                    <a:cubicBezTo>
                      <a:pt x="2965" y="5770"/>
                      <a:pt x="3005" y="4888"/>
                      <a:pt x="2405" y="4888"/>
                    </a:cubicBezTo>
                    <a:cubicBezTo>
                      <a:pt x="2164" y="4848"/>
                      <a:pt x="1884" y="4808"/>
                      <a:pt x="1643" y="4768"/>
                    </a:cubicBezTo>
                    <a:cubicBezTo>
                      <a:pt x="1243" y="4648"/>
                      <a:pt x="1002" y="4488"/>
                      <a:pt x="962" y="4287"/>
                    </a:cubicBezTo>
                    <a:cubicBezTo>
                      <a:pt x="922" y="3967"/>
                      <a:pt x="1043" y="3686"/>
                      <a:pt x="1283" y="3446"/>
                    </a:cubicBezTo>
                    <a:cubicBezTo>
                      <a:pt x="2124" y="2404"/>
                      <a:pt x="2124" y="522"/>
                      <a:pt x="2124" y="442"/>
                    </a:cubicBezTo>
                    <a:cubicBezTo>
                      <a:pt x="2084" y="201"/>
                      <a:pt x="1884" y="1"/>
                      <a:pt x="1683" y="1"/>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6869992" y="835233"/>
                <a:ext cx="32692" cy="44656"/>
              </a:xfrm>
              <a:custGeom>
                <a:avLst/>
                <a:gdLst/>
                <a:ahLst/>
                <a:cxnLst/>
                <a:rect l="l" t="t" r="r" b="b"/>
                <a:pathLst>
                  <a:path w="2525" h="3449" extrusionOk="0">
                    <a:moveTo>
                      <a:pt x="1271" y="1"/>
                    </a:moveTo>
                    <a:cubicBezTo>
                      <a:pt x="613" y="1"/>
                      <a:pt x="79" y="747"/>
                      <a:pt x="40" y="1685"/>
                    </a:cubicBezTo>
                    <a:cubicBezTo>
                      <a:pt x="0" y="2646"/>
                      <a:pt x="521" y="3447"/>
                      <a:pt x="1202" y="3447"/>
                    </a:cubicBezTo>
                    <a:cubicBezTo>
                      <a:pt x="1219" y="3448"/>
                      <a:pt x="1236" y="3449"/>
                      <a:pt x="1254" y="3449"/>
                    </a:cubicBezTo>
                    <a:cubicBezTo>
                      <a:pt x="1913" y="3449"/>
                      <a:pt x="2484" y="2702"/>
                      <a:pt x="2484" y="1765"/>
                    </a:cubicBezTo>
                    <a:cubicBezTo>
                      <a:pt x="2524" y="803"/>
                      <a:pt x="2003" y="2"/>
                      <a:pt x="1322" y="2"/>
                    </a:cubicBezTo>
                    <a:cubicBezTo>
                      <a:pt x="1305" y="1"/>
                      <a:pt x="1288"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6626204" y="826441"/>
                <a:ext cx="32692" cy="45148"/>
              </a:xfrm>
              <a:custGeom>
                <a:avLst/>
                <a:gdLst/>
                <a:ahLst/>
                <a:cxnLst/>
                <a:rect l="l" t="t" r="r" b="b"/>
                <a:pathLst>
                  <a:path w="2525" h="3487" extrusionOk="0">
                    <a:moveTo>
                      <a:pt x="1323" y="0"/>
                    </a:moveTo>
                    <a:cubicBezTo>
                      <a:pt x="642" y="0"/>
                      <a:pt x="81" y="761"/>
                      <a:pt x="41" y="1723"/>
                    </a:cubicBezTo>
                    <a:cubicBezTo>
                      <a:pt x="1" y="2684"/>
                      <a:pt x="522" y="3445"/>
                      <a:pt x="1203" y="3485"/>
                    </a:cubicBezTo>
                    <a:cubicBezTo>
                      <a:pt x="1220" y="3486"/>
                      <a:pt x="1237" y="3487"/>
                      <a:pt x="1254" y="3487"/>
                    </a:cubicBezTo>
                    <a:cubicBezTo>
                      <a:pt x="1912" y="3487"/>
                      <a:pt x="2446" y="2740"/>
                      <a:pt x="2485" y="1803"/>
                    </a:cubicBezTo>
                    <a:cubicBezTo>
                      <a:pt x="2525" y="841"/>
                      <a:pt x="2004" y="4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6478382" y="506599"/>
                <a:ext cx="704901" cy="619836"/>
              </a:xfrm>
              <a:custGeom>
                <a:avLst/>
                <a:gdLst/>
                <a:ahLst/>
                <a:cxnLst/>
                <a:rect l="l" t="t" r="r" b="b"/>
                <a:pathLst>
                  <a:path w="54443" h="47873" extrusionOk="0">
                    <a:moveTo>
                      <a:pt x="27816" y="0"/>
                    </a:moveTo>
                    <a:cubicBezTo>
                      <a:pt x="22366" y="0"/>
                      <a:pt x="14770" y="960"/>
                      <a:pt x="10096" y="5634"/>
                    </a:cubicBezTo>
                    <a:cubicBezTo>
                      <a:pt x="2204" y="13526"/>
                      <a:pt x="1" y="29470"/>
                      <a:pt x="7332" y="39766"/>
                    </a:cubicBezTo>
                    <a:cubicBezTo>
                      <a:pt x="6491" y="38123"/>
                      <a:pt x="5850" y="36441"/>
                      <a:pt x="5369" y="34678"/>
                    </a:cubicBezTo>
                    <a:cubicBezTo>
                      <a:pt x="4247" y="30231"/>
                      <a:pt x="5249" y="17933"/>
                      <a:pt x="9375" y="13927"/>
                    </a:cubicBezTo>
                    <a:cubicBezTo>
                      <a:pt x="9375" y="13927"/>
                      <a:pt x="22555" y="24182"/>
                      <a:pt x="36616" y="24823"/>
                    </a:cubicBezTo>
                    <a:cubicBezTo>
                      <a:pt x="36616" y="24823"/>
                      <a:pt x="37217" y="27427"/>
                      <a:pt x="37698" y="29671"/>
                    </a:cubicBezTo>
                    <a:cubicBezTo>
                      <a:pt x="38779" y="34518"/>
                      <a:pt x="38419" y="40927"/>
                      <a:pt x="33131" y="45975"/>
                    </a:cubicBezTo>
                    <a:cubicBezTo>
                      <a:pt x="31731" y="47318"/>
                      <a:pt x="32023" y="47872"/>
                      <a:pt x="33282" y="47872"/>
                    </a:cubicBezTo>
                    <a:cubicBezTo>
                      <a:pt x="36493" y="47872"/>
                      <a:pt x="45997" y="44266"/>
                      <a:pt x="49796" y="40927"/>
                    </a:cubicBezTo>
                    <a:cubicBezTo>
                      <a:pt x="54443" y="36881"/>
                      <a:pt x="54323" y="34638"/>
                      <a:pt x="54323" y="25905"/>
                    </a:cubicBezTo>
                    <a:cubicBezTo>
                      <a:pt x="54323" y="12324"/>
                      <a:pt x="49395" y="3591"/>
                      <a:pt x="34373" y="467"/>
                    </a:cubicBezTo>
                    <a:cubicBezTo>
                      <a:pt x="34373" y="467"/>
                      <a:pt x="31615" y="0"/>
                      <a:pt x="27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6539585" y="501537"/>
                <a:ext cx="648890" cy="301366"/>
              </a:xfrm>
              <a:custGeom>
                <a:avLst/>
                <a:gdLst/>
                <a:ahLst/>
                <a:cxnLst/>
                <a:rect l="l" t="t" r="r" b="b"/>
                <a:pathLst>
                  <a:path w="50117" h="23276" extrusionOk="0">
                    <a:moveTo>
                      <a:pt x="19248" y="1"/>
                    </a:moveTo>
                    <a:cubicBezTo>
                      <a:pt x="11900" y="1"/>
                      <a:pt x="5875" y="1296"/>
                      <a:pt x="4688" y="2620"/>
                    </a:cubicBezTo>
                    <a:cubicBezTo>
                      <a:pt x="1924" y="5665"/>
                      <a:pt x="1" y="13557"/>
                      <a:pt x="1" y="13557"/>
                    </a:cubicBezTo>
                    <a:cubicBezTo>
                      <a:pt x="16302" y="21824"/>
                      <a:pt x="32333" y="23275"/>
                      <a:pt x="41579" y="23275"/>
                    </a:cubicBezTo>
                    <a:cubicBezTo>
                      <a:pt x="46580" y="23275"/>
                      <a:pt x="49596" y="22851"/>
                      <a:pt x="49596" y="22851"/>
                    </a:cubicBezTo>
                    <a:cubicBezTo>
                      <a:pt x="49596" y="22851"/>
                      <a:pt x="50116" y="14438"/>
                      <a:pt x="47953" y="10712"/>
                    </a:cubicBezTo>
                    <a:cubicBezTo>
                      <a:pt x="47753" y="10392"/>
                      <a:pt x="47552" y="10112"/>
                      <a:pt x="47312" y="9831"/>
                    </a:cubicBezTo>
                    <a:cubicBezTo>
                      <a:pt x="41117" y="2288"/>
                      <a:pt x="29014" y="1"/>
                      <a:pt x="19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6623096" y="548420"/>
                <a:ext cx="510390" cy="118275"/>
              </a:xfrm>
              <a:custGeom>
                <a:avLst/>
                <a:gdLst/>
                <a:ahLst/>
                <a:cxnLst/>
                <a:rect l="l" t="t" r="r" b="b"/>
                <a:pathLst>
                  <a:path w="39420" h="9135" fill="none" extrusionOk="0">
                    <a:moveTo>
                      <a:pt x="39420" y="7132"/>
                    </a:moveTo>
                    <a:cubicBezTo>
                      <a:pt x="39420" y="7132"/>
                      <a:pt x="17988" y="9135"/>
                      <a:pt x="1" y="1"/>
                    </a:cubicBezTo>
                  </a:path>
                </a:pathLst>
              </a:custGeom>
              <a:noFill/>
              <a:ln w="30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6911191" y="1291697"/>
                <a:ext cx="294400" cy="631307"/>
              </a:xfrm>
              <a:custGeom>
                <a:avLst/>
                <a:gdLst/>
                <a:ahLst/>
                <a:cxnLst/>
                <a:rect l="l" t="t" r="r" b="b"/>
                <a:pathLst>
                  <a:path w="22738" h="48759" extrusionOk="0">
                    <a:moveTo>
                      <a:pt x="13724" y="0"/>
                    </a:moveTo>
                    <a:lnTo>
                      <a:pt x="4350" y="7331"/>
                    </a:lnTo>
                    <a:cubicBezTo>
                      <a:pt x="4350" y="7331"/>
                      <a:pt x="8676" y="14782"/>
                      <a:pt x="11280" y="18348"/>
                    </a:cubicBezTo>
                    <a:cubicBezTo>
                      <a:pt x="12963" y="20631"/>
                      <a:pt x="13363" y="23676"/>
                      <a:pt x="12282" y="26360"/>
                    </a:cubicBezTo>
                    <a:cubicBezTo>
                      <a:pt x="10759" y="30486"/>
                      <a:pt x="4270" y="40140"/>
                      <a:pt x="4270" y="40140"/>
                    </a:cubicBezTo>
                    <a:cubicBezTo>
                      <a:pt x="3789" y="40140"/>
                      <a:pt x="3348" y="39980"/>
                      <a:pt x="2948" y="39740"/>
                    </a:cubicBezTo>
                    <a:cubicBezTo>
                      <a:pt x="2524" y="39495"/>
                      <a:pt x="1743" y="39200"/>
                      <a:pt x="1248" y="39200"/>
                    </a:cubicBezTo>
                    <a:cubicBezTo>
                      <a:pt x="853" y="39200"/>
                      <a:pt x="642" y="39388"/>
                      <a:pt x="945" y="39940"/>
                    </a:cubicBezTo>
                    <a:cubicBezTo>
                      <a:pt x="1385" y="40701"/>
                      <a:pt x="2066" y="41302"/>
                      <a:pt x="2867" y="41663"/>
                    </a:cubicBezTo>
                    <a:cubicBezTo>
                      <a:pt x="2867" y="41663"/>
                      <a:pt x="1025" y="43225"/>
                      <a:pt x="504" y="44146"/>
                    </a:cubicBezTo>
                    <a:cubicBezTo>
                      <a:pt x="1" y="45009"/>
                      <a:pt x="433" y="45194"/>
                      <a:pt x="816" y="45194"/>
                    </a:cubicBezTo>
                    <a:cubicBezTo>
                      <a:pt x="860" y="45194"/>
                      <a:pt x="903" y="45192"/>
                      <a:pt x="945" y="45188"/>
                    </a:cubicBezTo>
                    <a:cubicBezTo>
                      <a:pt x="1345" y="45148"/>
                      <a:pt x="3348" y="43426"/>
                      <a:pt x="3348" y="43425"/>
                    </a:cubicBezTo>
                    <a:lnTo>
                      <a:pt x="3348" y="43425"/>
                    </a:lnTo>
                    <a:cubicBezTo>
                      <a:pt x="3348" y="43426"/>
                      <a:pt x="2307" y="46189"/>
                      <a:pt x="2467" y="47231"/>
                    </a:cubicBezTo>
                    <a:cubicBezTo>
                      <a:pt x="2557" y="47794"/>
                      <a:pt x="2736" y="48016"/>
                      <a:pt x="2989" y="48016"/>
                    </a:cubicBezTo>
                    <a:cubicBezTo>
                      <a:pt x="3186" y="48016"/>
                      <a:pt x="3428" y="47882"/>
                      <a:pt x="3709" y="47672"/>
                    </a:cubicBezTo>
                    <a:cubicBezTo>
                      <a:pt x="4310" y="47151"/>
                      <a:pt x="5111" y="44146"/>
                      <a:pt x="5111" y="44146"/>
                    </a:cubicBezTo>
                    <a:lnTo>
                      <a:pt x="5111" y="46991"/>
                    </a:lnTo>
                    <a:cubicBezTo>
                      <a:pt x="5111" y="48057"/>
                      <a:pt x="5345" y="48759"/>
                      <a:pt x="5688" y="48759"/>
                    </a:cubicBezTo>
                    <a:cubicBezTo>
                      <a:pt x="5771" y="48759"/>
                      <a:pt x="5859" y="48718"/>
                      <a:pt x="5952" y="48633"/>
                    </a:cubicBezTo>
                    <a:cubicBezTo>
                      <a:pt x="6473" y="48192"/>
                      <a:pt x="6954" y="44627"/>
                      <a:pt x="6954" y="44627"/>
                    </a:cubicBezTo>
                    <a:cubicBezTo>
                      <a:pt x="6954" y="44627"/>
                      <a:pt x="7995" y="46910"/>
                      <a:pt x="8476" y="46951"/>
                    </a:cubicBezTo>
                    <a:cubicBezTo>
                      <a:pt x="8502" y="46953"/>
                      <a:pt x="8527" y="46954"/>
                      <a:pt x="8552" y="46954"/>
                    </a:cubicBezTo>
                    <a:cubicBezTo>
                      <a:pt x="8973" y="46954"/>
                      <a:pt x="9104" y="46620"/>
                      <a:pt x="8876" y="45749"/>
                    </a:cubicBezTo>
                    <a:cubicBezTo>
                      <a:pt x="8676" y="44867"/>
                      <a:pt x="8476" y="42985"/>
                      <a:pt x="8476" y="42985"/>
                    </a:cubicBezTo>
                    <a:cubicBezTo>
                      <a:pt x="8476" y="42985"/>
                      <a:pt x="16528" y="34652"/>
                      <a:pt x="19973" y="27802"/>
                    </a:cubicBezTo>
                    <a:cubicBezTo>
                      <a:pt x="22737" y="22394"/>
                      <a:pt x="20214" y="15263"/>
                      <a:pt x="18531" y="10776"/>
                    </a:cubicBezTo>
                    <a:cubicBezTo>
                      <a:pt x="16688" y="5809"/>
                      <a:pt x="13724" y="0"/>
                      <a:pt x="13724"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6902672" y="1165653"/>
                <a:ext cx="248967" cy="309147"/>
              </a:xfrm>
              <a:custGeom>
                <a:avLst/>
                <a:gdLst/>
                <a:ahLst/>
                <a:cxnLst/>
                <a:rect l="l" t="t" r="r" b="b"/>
                <a:pathLst>
                  <a:path w="19229" h="23877" extrusionOk="0">
                    <a:moveTo>
                      <a:pt x="6810" y="0"/>
                    </a:moveTo>
                    <a:cubicBezTo>
                      <a:pt x="6810" y="0"/>
                      <a:pt x="80" y="3526"/>
                      <a:pt x="40" y="9374"/>
                    </a:cubicBezTo>
                    <a:cubicBezTo>
                      <a:pt x="0" y="15263"/>
                      <a:pt x="3365" y="23876"/>
                      <a:pt x="3365" y="23876"/>
                    </a:cubicBezTo>
                    <a:cubicBezTo>
                      <a:pt x="4687" y="23516"/>
                      <a:pt x="5969" y="23075"/>
                      <a:pt x="7211" y="22514"/>
                    </a:cubicBezTo>
                    <a:cubicBezTo>
                      <a:pt x="10856" y="20712"/>
                      <a:pt x="18868" y="13581"/>
                      <a:pt x="18868" y="13581"/>
                    </a:cubicBezTo>
                    <a:cubicBezTo>
                      <a:pt x="18868" y="13581"/>
                      <a:pt x="19229" y="12459"/>
                      <a:pt x="15704" y="7772"/>
                    </a:cubicBezTo>
                    <a:cubicBezTo>
                      <a:pt x="13300" y="4567"/>
                      <a:pt x="10256" y="1923"/>
                      <a:pt x="6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6930677" y="1410982"/>
                <a:ext cx="86114" cy="75225"/>
              </a:xfrm>
              <a:custGeom>
                <a:avLst/>
                <a:gdLst/>
                <a:ahLst/>
                <a:cxnLst/>
                <a:rect l="l" t="t" r="r" b="b"/>
                <a:pathLst>
                  <a:path w="6651" h="5810" extrusionOk="0">
                    <a:moveTo>
                      <a:pt x="0" y="1"/>
                    </a:moveTo>
                    <a:cubicBezTo>
                      <a:pt x="1" y="2"/>
                      <a:pt x="1923" y="5810"/>
                      <a:pt x="3365" y="5810"/>
                    </a:cubicBezTo>
                    <a:cubicBezTo>
                      <a:pt x="4567" y="5770"/>
                      <a:pt x="5729" y="5329"/>
                      <a:pt x="6650" y="4568"/>
                    </a:cubicBezTo>
                    <a:lnTo>
                      <a:pt x="5809" y="3126"/>
                    </a:lnTo>
                    <a:cubicBezTo>
                      <a:pt x="4588" y="3950"/>
                      <a:pt x="3925" y="4309"/>
                      <a:pt x="3466" y="4309"/>
                    </a:cubicBezTo>
                    <a:cubicBezTo>
                      <a:pt x="3323" y="4309"/>
                      <a:pt x="3199" y="4274"/>
                      <a:pt x="3085" y="4207"/>
                    </a:cubicBezTo>
                    <a:cubicBezTo>
                      <a:pt x="2604" y="3927"/>
                      <a:pt x="1" y="2"/>
                      <a:pt x="0" y="1"/>
                    </a:cubicBezTo>
                    <a:close/>
                  </a:path>
                </a:pathLst>
              </a:custGeom>
              <a:solidFill>
                <a:srgbClr val="5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6560858" y="1255379"/>
                <a:ext cx="41510" cy="102713"/>
              </a:xfrm>
              <a:custGeom>
                <a:avLst/>
                <a:gdLst/>
                <a:ahLst/>
                <a:cxnLst/>
                <a:rect l="l" t="t" r="r" b="b"/>
                <a:pathLst>
                  <a:path w="3206" h="7933" extrusionOk="0">
                    <a:moveTo>
                      <a:pt x="3205" y="1"/>
                    </a:moveTo>
                    <a:lnTo>
                      <a:pt x="0" y="6611"/>
                    </a:lnTo>
                    <a:lnTo>
                      <a:pt x="1362" y="7933"/>
                    </a:lnTo>
                    <a:lnTo>
                      <a:pt x="3205" y="1"/>
                    </a:lnTo>
                    <a:close/>
                  </a:path>
                </a:pathLst>
              </a:custGeom>
              <a:solidFill>
                <a:srgbClr val="5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5" name="Google Shape;1545;p48"/>
          <p:cNvSpPr txBox="1"/>
          <p:nvPr/>
        </p:nvSpPr>
        <p:spPr>
          <a:xfrm>
            <a:off x="6658772" y="1688332"/>
            <a:ext cx="1767900" cy="31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1"/>
                </a:solidFill>
                <a:latin typeface="Patrick Hand"/>
                <a:ea typeface="Patrick Hand"/>
                <a:cs typeface="Patrick Hand"/>
                <a:sym typeface="Patrick Hand"/>
              </a:rPr>
              <a:t>Ethnicity</a:t>
            </a:r>
            <a:endParaRPr sz="2400" b="1" dirty="0">
              <a:solidFill>
                <a:schemeClr val="accent1"/>
              </a:solidFill>
              <a:latin typeface="Patrick Hand"/>
              <a:ea typeface="Patrick Hand"/>
              <a:cs typeface="Patrick Hand"/>
              <a:sym typeface="Patrick Hand"/>
            </a:endParaRPr>
          </a:p>
        </p:txBody>
      </p:sp>
      <p:sp>
        <p:nvSpPr>
          <p:cNvPr id="1547" name="Google Shape;1547;p48"/>
          <p:cNvSpPr txBox="1"/>
          <p:nvPr/>
        </p:nvSpPr>
        <p:spPr>
          <a:xfrm>
            <a:off x="6549021" y="2382897"/>
            <a:ext cx="1767900" cy="31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1"/>
                </a:solidFill>
                <a:latin typeface="Patrick Hand"/>
                <a:ea typeface="Patrick Hand"/>
                <a:cs typeface="Patrick Hand"/>
                <a:sym typeface="Patrick Hand"/>
              </a:rPr>
              <a:t>Religion</a:t>
            </a:r>
            <a:endParaRPr sz="2400" b="1" dirty="0">
              <a:solidFill>
                <a:schemeClr val="accent1"/>
              </a:solidFill>
              <a:latin typeface="Patrick Hand"/>
              <a:ea typeface="Patrick Hand"/>
              <a:cs typeface="Patrick Hand"/>
              <a:sym typeface="Patrick Hand"/>
            </a:endParaRPr>
          </a:p>
        </p:txBody>
      </p:sp>
      <p:sp>
        <p:nvSpPr>
          <p:cNvPr id="1549" name="Google Shape;1549;p48"/>
          <p:cNvSpPr txBox="1"/>
          <p:nvPr/>
        </p:nvSpPr>
        <p:spPr>
          <a:xfrm>
            <a:off x="717328" y="1688332"/>
            <a:ext cx="1767900" cy="31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Patrick Hand"/>
                <a:ea typeface="Patrick Hand"/>
                <a:cs typeface="Patrick Hand"/>
                <a:sym typeface="Patrick Hand"/>
              </a:rPr>
              <a:t>Language</a:t>
            </a:r>
            <a:endParaRPr sz="2400" b="1" dirty="0">
              <a:solidFill>
                <a:schemeClr val="accent1"/>
              </a:solidFill>
              <a:latin typeface="Patrick Hand"/>
              <a:ea typeface="Patrick Hand"/>
              <a:cs typeface="Patrick Hand"/>
              <a:sym typeface="Patrick Hand"/>
            </a:endParaRPr>
          </a:p>
        </p:txBody>
      </p:sp>
      <p:sp>
        <p:nvSpPr>
          <p:cNvPr id="1551" name="Google Shape;1551;p48"/>
          <p:cNvSpPr txBox="1"/>
          <p:nvPr/>
        </p:nvSpPr>
        <p:spPr>
          <a:xfrm>
            <a:off x="785337" y="2444445"/>
            <a:ext cx="1767900" cy="31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Patrick Hand"/>
                <a:ea typeface="Patrick Hand"/>
                <a:cs typeface="Patrick Hand"/>
                <a:sym typeface="Patrick Hand"/>
              </a:rPr>
              <a:t>Race</a:t>
            </a:r>
            <a:endParaRPr sz="2400" b="1" dirty="0">
              <a:solidFill>
                <a:schemeClr val="accent1"/>
              </a:solidFill>
              <a:latin typeface="Patrick Hand"/>
              <a:ea typeface="Patrick Hand"/>
              <a:cs typeface="Patrick Hand"/>
              <a:sym typeface="Patrick Hand"/>
            </a:endParaRPr>
          </a:p>
        </p:txBody>
      </p:sp>
      <p:sp>
        <p:nvSpPr>
          <p:cNvPr id="1553" name="Google Shape;1553;p48"/>
          <p:cNvSpPr/>
          <p:nvPr/>
        </p:nvSpPr>
        <p:spPr>
          <a:xfrm>
            <a:off x="3079670" y="1727336"/>
            <a:ext cx="235500" cy="23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2822705" y="248344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5828830" y="1727336"/>
            <a:ext cx="235500" cy="235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6044053" y="2421892"/>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1557" name="Google Shape;1557;p48"/>
          <p:cNvCxnSpPr>
            <a:stCxn id="1549" idx="3"/>
            <a:endCxn id="1553" idx="2"/>
          </p:cNvCxnSpPr>
          <p:nvPr/>
        </p:nvCxnSpPr>
        <p:spPr>
          <a:xfrm>
            <a:off x="2485228" y="1845082"/>
            <a:ext cx="594300" cy="0"/>
          </a:xfrm>
          <a:prstGeom prst="straightConnector1">
            <a:avLst/>
          </a:prstGeom>
          <a:noFill/>
          <a:ln w="19050" cap="flat" cmpd="sng">
            <a:solidFill>
              <a:schemeClr val="dk1"/>
            </a:solidFill>
            <a:prstDash val="solid"/>
            <a:round/>
            <a:headEnd type="none" w="med" len="med"/>
            <a:tailEnd type="none" w="med" len="med"/>
          </a:ln>
        </p:spPr>
      </p:cxnSp>
      <p:cxnSp>
        <p:nvCxnSpPr>
          <p:cNvPr id="1558" name="Google Shape;1558;p48"/>
          <p:cNvCxnSpPr>
            <a:stCxn id="1545" idx="1"/>
            <a:endCxn id="1555" idx="6"/>
          </p:cNvCxnSpPr>
          <p:nvPr/>
        </p:nvCxnSpPr>
        <p:spPr>
          <a:xfrm rot="10800000">
            <a:off x="6064472" y="1845082"/>
            <a:ext cx="594300" cy="0"/>
          </a:xfrm>
          <a:prstGeom prst="straightConnector1">
            <a:avLst/>
          </a:prstGeom>
          <a:noFill/>
          <a:ln w="19050" cap="flat" cmpd="sng">
            <a:solidFill>
              <a:schemeClr val="dk1"/>
            </a:solidFill>
            <a:prstDash val="solid"/>
            <a:round/>
            <a:headEnd type="none" w="med" len="med"/>
            <a:tailEnd type="none" w="med" len="med"/>
          </a:ln>
        </p:spPr>
      </p:cxnSp>
      <p:cxnSp>
        <p:nvCxnSpPr>
          <p:cNvPr id="1559" name="Google Shape;1559;p48"/>
          <p:cNvCxnSpPr>
            <a:stCxn id="1551" idx="3"/>
            <a:endCxn id="1554" idx="2"/>
          </p:cNvCxnSpPr>
          <p:nvPr/>
        </p:nvCxnSpPr>
        <p:spPr>
          <a:xfrm>
            <a:off x="2553237" y="2601195"/>
            <a:ext cx="269400" cy="0"/>
          </a:xfrm>
          <a:prstGeom prst="straightConnector1">
            <a:avLst/>
          </a:prstGeom>
          <a:noFill/>
          <a:ln w="19050" cap="flat" cmpd="sng">
            <a:solidFill>
              <a:schemeClr val="dk1"/>
            </a:solidFill>
            <a:prstDash val="solid"/>
            <a:round/>
            <a:headEnd type="none" w="med" len="med"/>
            <a:tailEnd type="none" w="med" len="med"/>
          </a:ln>
        </p:spPr>
      </p:cxnSp>
      <p:cxnSp>
        <p:nvCxnSpPr>
          <p:cNvPr id="1560" name="Google Shape;1560;p48"/>
          <p:cNvCxnSpPr>
            <a:stCxn id="1547" idx="1"/>
            <a:endCxn id="1556" idx="6"/>
          </p:cNvCxnSpPr>
          <p:nvPr/>
        </p:nvCxnSpPr>
        <p:spPr>
          <a:xfrm flipH="1" flipV="1">
            <a:off x="6279553" y="2539642"/>
            <a:ext cx="269468" cy="5"/>
          </a:xfrm>
          <a:prstGeom prst="straightConnector1">
            <a:avLst/>
          </a:prstGeom>
          <a:noFill/>
          <a:ln w="19050" cap="flat" cmpd="sng">
            <a:solidFill>
              <a:schemeClr val="dk1"/>
            </a:solidFill>
            <a:prstDash val="solid"/>
            <a:round/>
            <a:headEnd type="none" w="med" len="med"/>
            <a:tailEnd type="none" w="med" len="med"/>
          </a:ln>
        </p:spPr>
      </p:cxnSp>
      <p:sp>
        <p:nvSpPr>
          <p:cNvPr id="75" name="Google Shape;1551;p48">
            <a:extLst>
              <a:ext uri="{FF2B5EF4-FFF2-40B4-BE49-F238E27FC236}">
                <a16:creationId xmlns:a16="http://schemas.microsoft.com/office/drawing/2014/main" id="{3F3CD7C1-F98A-404D-BFEF-502621BE8B42}"/>
              </a:ext>
            </a:extLst>
          </p:cNvPr>
          <p:cNvSpPr txBox="1"/>
          <p:nvPr/>
        </p:nvSpPr>
        <p:spPr>
          <a:xfrm>
            <a:off x="888775" y="3111459"/>
            <a:ext cx="1767900" cy="31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Patrick Hand"/>
                <a:ea typeface="Patrick Hand"/>
                <a:cs typeface="Patrick Hand"/>
                <a:sym typeface="Patrick Hand"/>
              </a:rPr>
              <a:t>Contact</a:t>
            </a:r>
            <a:endParaRPr sz="2400" b="1" dirty="0">
              <a:solidFill>
                <a:schemeClr val="accent1"/>
              </a:solidFill>
              <a:latin typeface="Patrick Hand"/>
              <a:ea typeface="Patrick Hand"/>
              <a:cs typeface="Patrick Hand"/>
              <a:sym typeface="Patrick Hand"/>
            </a:endParaRPr>
          </a:p>
        </p:txBody>
      </p:sp>
      <p:sp>
        <p:nvSpPr>
          <p:cNvPr id="76" name="Google Shape;1554;p48">
            <a:extLst>
              <a:ext uri="{FF2B5EF4-FFF2-40B4-BE49-F238E27FC236}">
                <a16:creationId xmlns:a16="http://schemas.microsoft.com/office/drawing/2014/main" id="{5D0457EB-8C79-477E-923B-D3CD2EA54353}"/>
              </a:ext>
            </a:extLst>
          </p:cNvPr>
          <p:cNvSpPr/>
          <p:nvPr/>
        </p:nvSpPr>
        <p:spPr>
          <a:xfrm>
            <a:off x="2926143" y="3150454"/>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 name="Google Shape;1559;p48">
            <a:extLst>
              <a:ext uri="{FF2B5EF4-FFF2-40B4-BE49-F238E27FC236}">
                <a16:creationId xmlns:a16="http://schemas.microsoft.com/office/drawing/2014/main" id="{908C8582-3F9F-40B4-B436-447311E159C7}"/>
              </a:ext>
            </a:extLst>
          </p:cNvPr>
          <p:cNvCxnSpPr>
            <a:stCxn id="75" idx="3"/>
            <a:endCxn id="76" idx="2"/>
          </p:cNvCxnSpPr>
          <p:nvPr/>
        </p:nvCxnSpPr>
        <p:spPr>
          <a:xfrm>
            <a:off x="2656675" y="3268209"/>
            <a:ext cx="269400" cy="0"/>
          </a:xfrm>
          <a:prstGeom prst="straightConnector1">
            <a:avLst/>
          </a:prstGeom>
          <a:noFill/>
          <a:ln w="19050" cap="flat" cmpd="sng">
            <a:solidFill>
              <a:schemeClr val="dk1"/>
            </a:solidFill>
            <a:prstDash val="solid"/>
            <a:round/>
            <a:headEnd type="none" w="med" len="med"/>
            <a:tailEnd type="none" w="med" len="med"/>
          </a:ln>
        </p:spPr>
      </p:cxnSp>
      <p:sp>
        <p:nvSpPr>
          <p:cNvPr id="78" name="Google Shape;1547;p48">
            <a:extLst>
              <a:ext uri="{FF2B5EF4-FFF2-40B4-BE49-F238E27FC236}">
                <a16:creationId xmlns:a16="http://schemas.microsoft.com/office/drawing/2014/main" id="{A8D0B6E4-6BC5-4506-B916-A3974525C799}"/>
              </a:ext>
            </a:extLst>
          </p:cNvPr>
          <p:cNvSpPr txBox="1"/>
          <p:nvPr/>
        </p:nvSpPr>
        <p:spPr>
          <a:xfrm>
            <a:off x="6543518" y="3124643"/>
            <a:ext cx="2416642" cy="31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1"/>
                </a:solidFill>
                <a:latin typeface="Patrick Hand"/>
                <a:ea typeface="Patrick Hand"/>
                <a:cs typeface="Patrick Hand"/>
                <a:sym typeface="Patrick Hand"/>
              </a:rPr>
              <a:t>Sexual Orientation</a:t>
            </a:r>
            <a:endParaRPr sz="2400" b="1" dirty="0">
              <a:solidFill>
                <a:schemeClr val="accent1"/>
              </a:solidFill>
              <a:latin typeface="Patrick Hand"/>
              <a:ea typeface="Patrick Hand"/>
              <a:cs typeface="Patrick Hand"/>
              <a:sym typeface="Patrick Hand"/>
            </a:endParaRPr>
          </a:p>
        </p:txBody>
      </p:sp>
      <p:sp>
        <p:nvSpPr>
          <p:cNvPr id="79" name="Google Shape;1556;p48">
            <a:extLst>
              <a:ext uri="{FF2B5EF4-FFF2-40B4-BE49-F238E27FC236}">
                <a16:creationId xmlns:a16="http://schemas.microsoft.com/office/drawing/2014/main" id="{FF9CDAA6-ACFC-4954-9A56-7BA949B53ABE}"/>
              </a:ext>
            </a:extLst>
          </p:cNvPr>
          <p:cNvSpPr/>
          <p:nvPr/>
        </p:nvSpPr>
        <p:spPr>
          <a:xfrm>
            <a:off x="6038550" y="3163638"/>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80" name="Google Shape;1560;p48">
            <a:extLst>
              <a:ext uri="{FF2B5EF4-FFF2-40B4-BE49-F238E27FC236}">
                <a16:creationId xmlns:a16="http://schemas.microsoft.com/office/drawing/2014/main" id="{59D29528-2A22-43A2-8061-F748BA17D2B9}"/>
              </a:ext>
            </a:extLst>
          </p:cNvPr>
          <p:cNvCxnSpPr>
            <a:cxnSpLocks/>
            <a:stCxn id="78" idx="1"/>
            <a:endCxn id="79" idx="6"/>
          </p:cNvCxnSpPr>
          <p:nvPr/>
        </p:nvCxnSpPr>
        <p:spPr>
          <a:xfrm flipH="1" flipV="1">
            <a:off x="6274050" y="3281388"/>
            <a:ext cx="269468" cy="5"/>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4" name="Rectangle 3">
            <a:extLst>
              <a:ext uri="{FF2B5EF4-FFF2-40B4-BE49-F238E27FC236}">
                <a16:creationId xmlns:a16="http://schemas.microsoft.com/office/drawing/2014/main" id="{0E6333A3-98A3-433A-B3AA-F2DBDD366F67}"/>
              </a:ext>
            </a:extLst>
          </p:cNvPr>
          <p:cNvSpPr/>
          <p:nvPr/>
        </p:nvSpPr>
        <p:spPr>
          <a:xfrm>
            <a:off x="0" y="0"/>
            <a:ext cx="9144000" cy="412428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0" name="Google Shape;2210;p62"/>
          <p:cNvSpPr txBox="1">
            <a:spLocks noGrp="1"/>
          </p:cNvSpPr>
          <p:nvPr>
            <p:ph type="title"/>
          </p:nvPr>
        </p:nvSpPr>
        <p:spPr>
          <a:xfrm>
            <a:off x="1877612" y="1773862"/>
            <a:ext cx="2694388" cy="8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Thank </a:t>
            </a:r>
            <a:r>
              <a:rPr lang="en-US" sz="5400" dirty="0"/>
              <a:t>you</a:t>
            </a:r>
            <a:endParaRPr sz="5400" dirty="0"/>
          </a:p>
        </p:txBody>
      </p:sp>
      <p:grpSp>
        <p:nvGrpSpPr>
          <p:cNvPr id="2213" name="Google Shape;2213;p62"/>
          <p:cNvGrpSpPr/>
          <p:nvPr/>
        </p:nvGrpSpPr>
        <p:grpSpPr>
          <a:xfrm>
            <a:off x="5034388" y="636800"/>
            <a:ext cx="2232000" cy="3827775"/>
            <a:chOff x="5890052" y="872825"/>
            <a:chExt cx="2232000" cy="3827775"/>
          </a:xfrm>
        </p:grpSpPr>
        <p:sp>
          <p:nvSpPr>
            <p:cNvPr id="2214" name="Google Shape;2214;p62"/>
            <p:cNvSpPr/>
            <p:nvPr/>
          </p:nvSpPr>
          <p:spPr>
            <a:xfrm>
              <a:off x="6317450" y="4467200"/>
              <a:ext cx="14079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2"/>
            <p:cNvSpPr/>
            <p:nvPr/>
          </p:nvSpPr>
          <p:spPr>
            <a:xfrm flipH="1">
              <a:off x="5890052" y="872825"/>
              <a:ext cx="2232000" cy="2232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6" name="Google Shape;2216;p62"/>
            <p:cNvGrpSpPr/>
            <p:nvPr/>
          </p:nvGrpSpPr>
          <p:grpSpPr>
            <a:xfrm flipH="1">
              <a:off x="6510712" y="1246709"/>
              <a:ext cx="990680" cy="3361900"/>
              <a:chOff x="5223692" y="498339"/>
              <a:chExt cx="728763" cy="2473076"/>
            </a:xfrm>
          </p:grpSpPr>
          <p:sp>
            <p:nvSpPr>
              <p:cNvPr id="2217" name="Google Shape;2217;p62"/>
              <p:cNvSpPr/>
              <p:nvPr/>
            </p:nvSpPr>
            <p:spPr>
              <a:xfrm>
                <a:off x="5846635" y="1823852"/>
                <a:ext cx="42545" cy="116722"/>
              </a:xfrm>
              <a:custGeom>
                <a:avLst/>
                <a:gdLst/>
                <a:ahLst/>
                <a:cxnLst/>
                <a:rect l="l" t="t" r="r" b="b"/>
                <a:pathLst>
                  <a:path w="3286" h="9015" extrusionOk="0">
                    <a:moveTo>
                      <a:pt x="3285" y="1"/>
                    </a:moveTo>
                    <a:lnTo>
                      <a:pt x="0" y="602"/>
                    </a:lnTo>
                    <a:lnTo>
                      <a:pt x="802" y="7332"/>
                    </a:lnTo>
                    <a:lnTo>
                      <a:pt x="1683" y="9014"/>
                    </a:lnTo>
                    <a:cubicBezTo>
                      <a:pt x="3245" y="6330"/>
                      <a:pt x="3285" y="1"/>
                      <a:pt x="3285" y="1"/>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2"/>
              <p:cNvSpPr/>
              <p:nvPr/>
            </p:nvSpPr>
            <p:spPr>
              <a:xfrm>
                <a:off x="5757414" y="1163581"/>
                <a:ext cx="156147" cy="685700"/>
              </a:xfrm>
              <a:custGeom>
                <a:avLst/>
                <a:gdLst/>
                <a:ahLst/>
                <a:cxnLst/>
                <a:rect l="l" t="t" r="r" b="b"/>
                <a:pathLst>
                  <a:path w="12060" h="52960" extrusionOk="0">
                    <a:moveTo>
                      <a:pt x="1" y="0"/>
                    </a:moveTo>
                    <a:lnTo>
                      <a:pt x="2925" y="52960"/>
                    </a:lnTo>
                    <a:lnTo>
                      <a:pt x="11659" y="50636"/>
                    </a:lnTo>
                    <a:cubicBezTo>
                      <a:pt x="11659" y="50636"/>
                      <a:pt x="12059" y="44827"/>
                      <a:pt x="10697" y="32128"/>
                    </a:cubicBezTo>
                    <a:cubicBezTo>
                      <a:pt x="9976" y="25478"/>
                      <a:pt x="7813" y="13100"/>
                      <a:pt x="5609" y="6770"/>
                    </a:cubicBezTo>
                    <a:cubicBezTo>
                      <a:pt x="3606" y="100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2"/>
              <p:cNvSpPr/>
              <p:nvPr/>
            </p:nvSpPr>
            <p:spPr>
              <a:xfrm>
                <a:off x="5806692" y="1376231"/>
                <a:ext cx="66926" cy="457487"/>
              </a:xfrm>
              <a:custGeom>
                <a:avLst/>
                <a:gdLst/>
                <a:ahLst/>
                <a:cxnLst/>
                <a:rect l="l" t="t" r="r" b="b"/>
                <a:pathLst>
                  <a:path w="5169" h="35334" extrusionOk="0">
                    <a:moveTo>
                      <a:pt x="1" y="1"/>
                    </a:moveTo>
                    <a:cubicBezTo>
                      <a:pt x="1" y="5"/>
                      <a:pt x="2805" y="29926"/>
                      <a:pt x="3606" y="35334"/>
                    </a:cubicBezTo>
                    <a:lnTo>
                      <a:pt x="5168" y="350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5645910" y="2260584"/>
                <a:ext cx="212663" cy="698039"/>
              </a:xfrm>
              <a:custGeom>
                <a:avLst/>
                <a:gdLst/>
                <a:ahLst/>
                <a:cxnLst/>
                <a:rect l="l" t="t" r="r" b="b"/>
                <a:pathLst>
                  <a:path w="16425" h="53913" extrusionOk="0">
                    <a:moveTo>
                      <a:pt x="14382" y="0"/>
                    </a:moveTo>
                    <a:lnTo>
                      <a:pt x="0" y="3125"/>
                    </a:lnTo>
                    <a:cubicBezTo>
                      <a:pt x="1362" y="5969"/>
                      <a:pt x="2684" y="13821"/>
                      <a:pt x="4367" y="17266"/>
                    </a:cubicBezTo>
                    <a:cubicBezTo>
                      <a:pt x="4367" y="17266"/>
                      <a:pt x="1362" y="35694"/>
                      <a:pt x="1642" y="47792"/>
                    </a:cubicBezTo>
                    <a:cubicBezTo>
                      <a:pt x="1162" y="49074"/>
                      <a:pt x="641" y="50997"/>
                      <a:pt x="1763" y="51798"/>
                    </a:cubicBezTo>
                    <a:cubicBezTo>
                      <a:pt x="3698" y="53160"/>
                      <a:pt x="9097" y="53913"/>
                      <a:pt x="12594" y="53913"/>
                    </a:cubicBezTo>
                    <a:cubicBezTo>
                      <a:pt x="13005" y="53913"/>
                      <a:pt x="13391" y="53902"/>
                      <a:pt x="13741" y="53881"/>
                    </a:cubicBezTo>
                    <a:cubicBezTo>
                      <a:pt x="15223" y="53761"/>
                      <a:pt x="16305" y="51958"/>
                      <a:pt x="15383" y="51678"/>
                    </a:cubicBezTo>
                    <a:cubicBezTo>
                      <a:pt x="13821" y="51237"/>
                      <a:pt x="11898" y="50837"/>
                      <a:pt x="10896" y="50156"/>
                    </a:cubicBezTo>
                    <a:cubicBezTo>
                      <a:pt x="10095" y="49595"/>
                      <a:pt x="9374" y="48834"/>
                      <a:pt x="8813" y="48033"/>
                    </a:cubicBezTo>
                    <a:cubicBezTo>
                      <a:pt x="8813" y="48033"/>
                      <a:pt x="15543" y="23676"/>
                      <a:pt x="16144" y="19189"/>
                    </a:cubicBezTo>
                    <a:cubicBezTo>
                      <a:pt x="16425" y="17026"/>
                      <a:pt x="15303" y="7732"/>
                      <a:pt x="14382"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5338329" y="2337868"/>
                <a:ext cx="345970" cy="631450"/>
              </a:xfrm>
              <a:custGeom>
                <a:avLst/>
                <a:gdLst/>
                <a:ahLst/>
                <a:cxnLst/>
                <a:rect l="l" t="t" r="r" b="b"/>
                <a:pathLst>
                  <a:path w="26721" h="48770" extrusionOk="0">
                    <a:moveTo>
                      <a:pt x="26720" y="0"/>
                    </a:moveTo>
                    <a:lnTo>
                      <a:pt x="12579" y="401"/>
                    </a:lnTo>
                    <a:cubicBezTo>
                      <a:pt x="13060" y="4808"/>
                      <a:pt x="12780" y="9294"/>
                      <a:pt x="11778" y="11458"/>
                    </a:cubicBezTo>
                    <a:cubicBezTo>
                      <a:pt x="4207" y="28002"/>
                      <a:pt x="3045" y="33611"/>
                      <a:pt x="1483" y="40421"/>
                    </a:cubicBezTo>
                    <a:cubicBezTo>
                      <a:pt x="1202" y="41102"/>
                      <a:pt x="0" y="43986"/>
                      <a:pt x="1483" y="45188"/>
                    </a:cubicBezTo>
                    <a:cubicBezTo>
                      <a:pt x="3163" y="46572"/>
                      <a:pt x="6254" y="48770"/>
                      <a:pt x="10486" y="48770"/>
                    </a:cubicBezTo>
                    <a:cubicBezTo>
                      <a:pt x="11399" y="48770"/>
                      <a:pt x="12364" y="48668"/>
                      <a:pt x="13380" y="48433"/>
                    </a:cubicBezTo>
                    <a:cubicBezTo>
                      <a:pt x="14823" y="48113"/>
                      <a:pt x="14903" y="46751"/>
                      <a:pt x="14021" y="46430"/>
                    </a:cubicBezTo>
                    <a:cubicBezTo>
                      <a:pt x="12499" y="45869"/>
                      <a:pt x="10897" y="45308"/>
                      <a:pt x="9935" y="44547"/>
                    </a:cubicBezTo>
                    <a:cubicBezTo>
                      <a:pt x="9214" y="43946"/>
                      <a:pt x="8573" y="43185"/>
                      <a:pt x="8092" y="42344"/>
                    </a:cubicBezTo>
                    <a:cubicBezTo>
                      <a:pt x="8653" y="41463"/>
                      <a:pt x="21833" y="19870"/>
                      <a:pt x="24117" y="16065"/>
                    </a:cubicBezTo>
                    <a:cubicBezTo>
                      <a:pt x="25358" y="14021"/>
                      <a:pt x="26039" y="9935"/>
                      <a:pt x="26720"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5334691" y="2861219"/>
                <a:ext cx="203340" cy="110196"/>
              </a:xfrm>
              <a:custGeom>
                <a:avLst/>
                <a:gdLst/>
                <a:ahLst/>
                <a:cxnLst/>
                <a:rect l="l" t="t" r="r" b="b"/>
                <a:pathLst>
                  <a:path w="15705" h="8511" extrusionOk="0">
                    <a:moveTo>
                      <a:pt x="1764" y="0"/>
                    </a:moveTo>
                    <a:cubicBezTo>
                      <a:pt x="1082" y="881"/>
                      <a:pt x="642" y="1963"/>
                      <a:pt x="482" y="3085"/>
                    </a:cubicBezTo>
                    <a:cubicBezTo>
                      <a:pt x="161" y="5088"/>
                      <a:pt x="121" y="5328"/>
                      <a:pt x="1" y="6049"/>
                    </a:cubicBezTo>
                    <a:cubicBezTo>
                      <a:pt x="97" y="6482"/>
                      <a:pt x="756" y="6568"/>
                      <a:pt x="1267" y="6568"/>
                    </a:cubicBezTo>
                    <a:cubicBezTo>
                      <a:pt x="1608" y="6568"/>
                      <a:pt x="1884" y="6530"/>
                      <a:pt x="1884" y="6530"/>
                    </a:cubicBezTo>
                    <a:lnTo>
                      <a:pt x="2204" y="5368"/>
                    </a:lnTo>
                    <a:lnTo>
                      <a:pt x="3005" y="6009"/>
                    </a:lnTo>
                    <a:cubicBezTo>
                      <a:pt x="3807" y="6650"/>
                      <a:pt x="5089" y="7692"/>
                      <a:pt x="8333" y="8212"/>
                    </a:cubicBezTo>
                    <a:cubicBezTo>
                      <a:pt x="9640" y="8425"/>
                      <a:pt x="10647" y="8511"/>
                      <a:pt x="11455" y="8511"/>
                    </a:cubicBezTo>
                    <a:cubicBezTo>
                      <a:pt x="12628" y="8511"/>
                      <a:pt x="13381" y="8329"/>
                      <a:pt x="14022" y="8092"/>
                    </a:cubicBezTo>
                    <a:cubicBezTo>
                      <a:pt x="15104" y="7652"/>
                      <a:pt x="15704" y="6930"/>
                      <a:pt x="15304" y="6490"/>
                    </a:cubicBezTo>
                    <a:cubicBezTo>
                      <a:pt x="14342" y="5448"/>
                      <a:pt x="11538" y="4847"/>
                      <a:pt x="11538" y="4847"/>
                    </a:cubicBezTo>
                    <a:cubicBezTo>
                      <a:pt x="11538" y="4847"/>
                      <a:pt x="11221" y="4867"/>
                      <a:pt x="10719" y="4867"/>
                    </a:cubicBezTo>
                    <a:cubicBezTo>
                      <a:pt x="9465" y="4867"/>
                      <a:pt x="7057" y="4744"/>
                      <a:pt x="5569" y="3886"/>
                    </a:cubicBezTo>
                    <a:cubicBezTo>
                      <a:pt x="3446" y="2724"/>
                      <a:pt x="1764"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5657316" y="2875215"/>
                <a:ext cx="202810" cy="91824"/>
              </a:xfrm>
              <a:custGeom>
                <a:avLst/>
                <a:gdLst/>
                <a:ahLst/>
                <a:cxnLst/>
                <a:rect l="l" t="t" r="r" b="b"/>
                <a:pathLst>
                  <a:path w="15664" h="7092" extrusionOk="0">
                    <a:moveTo>
                      <a:pt x="802" y="1"/>
                    </a:moveTo>
                    <a:cubicBezTo>
                      <a:pt x="281" y="1002"/>
                      <a:pt x="0" y="2124"/>
                      <a:pt x="40" y="3246"/>
                    </a:cubicBezTo>
                    <a:lnTo>
                      <a:pt x="40" y="6250"/>
                    </a:lnTo>
                    <a:cubicBezTo>
                      <a:pt x="40" y="6623"/>
                      <a:pt x="1388" y="6652"/>
                      <a:pt x="1803" y="6652"/>
                    </a:cubicBezTo>
                    <a:cubicBezTo>
                      <a:pt x="1879" y="6652"/>
                      <a:pt x="1923" y="6651"/>
                      <a:pt x="1923" y="6651"/>
                    </a:cubicBezTo>
                    <a:lnTo>
                      <a:pt x="2083" y="5249"/>
                    </a:lnTo>
                    <a:lnTo>
                      <a:pt x="3005" y="5729"/>
                    </a:lnTo>
                    <a:cubicBezTo>
                      <a:pt x="3886" y="6250"/>
                      <a:pt x="5288" y="7091"/>
                      <a:pt x="8573" y="7091"/>
                    </a:cubicBezTo>
                    <a:cubicBezTo>
                      <a:pt x="11858" y="7091"/>
                      <a:pt x="13140" y="6611"/>
                      <a:pt x="14182" y="6010"/>
                    </a:cubicBezTo>
                    <a:cubicBezTo>
                      <a:pt x="15223" y="5409"/>
                      <a:pt x="15664" y="4608"/>
                      <a:pt x="15223" y="4247"/>
                    </a:cubicBezTo>
                    <a:cubicBezTo>
                      <a:pt x="14062" y="3406"/>
                      <a:pt x="11217" y="3246"/>
                      <a:pt x="11217" y="3246"/>
                    </a:cubicBezTo>
                    <a:cubicBezTo>
                      <a:pt x="11217" y="3246"/>
                      <a:pt x="9544" y="3619"/>
                      <a:pt x="7751" y="3619"/>
                    </a:cubicBezTo>
                    <a:cubicBezTo>
                      <a:pt x="6855" y="3619"/>
                      <a:pt x="5929" y="3526"/>
                      <a:pt x="5168" y="3246"/>
                    </a:cubicBezTo>
                    <a:cubicBezTo>
                      <a:pt x="2885" y="2404"/>
                      <a:pt x="802" y="1"/>
                      <a:pt x="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2"/>
              <p:cNvSpPr/>
              <p:nvPr/>
            </p:nvSpPr>
            <p:spPr>
              <a:xfrm>
                <a:off x="5394210" y="1057969"/>
                <a:ext cx="328517" cy="339794"/>
              </a:xfrm>
              <a:custGeom>
                <a:avLst/>
                <a:gdLst/>
                <a:ahLst/>
                <a:cxnLst/>
                <a:rect l="l" t="t" r="r" b="b"/>
                <a:pathLst>
                  <a:path w="25373" h="26244" extrusionOk="0">
                    <a:moveTo>
                      <a:pt x="18717" y="0"/>
                    </a:moveTo>
                    <a:cubicBezTo>
                      <a:pt x="15994" y="0"/>
                      <a:pt x="12522" y="2059"/>
                      <a:pt x="9058" y="2059"/>
                    </a:cubicBezTo>
                    <a:cubicBezTo>
                      <a:pt x="8699" y="2059"/>
                      <a:pt x="8341" y="2037"/>
                      <a:pt x="7983" y="1988"/>
                    </a:cubicBezTo>
                    <a:cubicBezTo>
                      <a:pt x="6380" y="7116"/>
                      <a:pt x="3296" y="10080"/>
                      <a:pt x="171" y="23861"/>
                    </a:cubicBezTo>
                    <a:cubicBezTo>
                      <a:pt x="0" y="25559"/>
                      <a:pt x="2280" y="26243"/>
                      <a:pt x="5528" y="26243"/>
                    </a:cubicBezTo>
                    <a:cubicBezTo>
                      <a:pt x="12933" y="26243"/>
                      <a:pt x="25372" y="22684"/>
                      <a:pt x="25289" y="19454"/>
                    </a:cubicBezTo>
                    <a:cubicBezTo>
                      <a:pt x="25129" y="15048"/>
                      <a:pt x="23847" y="7156"/>
                      <a:pt x="23005" y="4191"/>
                    </a:cubicBezTo>
                    <a:cubicBezTo>
                      <a:pt x="22087" y="960"/>
                      <a:pt x="20577" y="0"/>
                      <a:pt x="18717"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2"/>
              <p:cNvSpPr/>
              <p:nvPr/>
            </p:nvSpPr>
            <p:spPr>
              <a:xfrm>
                <a:off x="5310841" y="591574"/>
                <a:ext cx="590264" cy="523519"/>
              </a:xfrm>
              <a:custGeom>
                <a:avLst/>
                <a:gdLst/>
                <a:ahLst/>
                <a:cxnLst/>
                <a:rect l="l" t="t" r="r" b="b"/>
                <a:pathLst>
                  <a:path w="45589" h="40434" extrusionOk="0">
                    <a:moveTo>
                      <a:pt x="19935" y="0"/>
                    </a:moveTo>
                    <a:cubicBezTo>
                      <a:pt x="18967" y="0"/>
                      <a:pt x="17984" y="38"/>
                      <a:pt x="16986" y="113"/>
                    </a:cubicBezTo>
                    <a:cubicBezTo>
                      <a:pt x="14262" y="794"/>
                      <a:pt x="11658" y="1876"/>
                      <a:pt x="9254" y="3318"/>
                    </a:cubicBezTo>
                    <a:cubicBezTo>
                      <a:pt x="5168" y="5681"/>
                      <a:pt x="881" y="9567"/>
                      <a:pt x="321" y="15456"/>
                    </a:cubicBezTo>
                    <a:cubicBezTo>
                      <a:pt x="0" y="18741"/>
                      <a:pt x="280" y="22026"/>
                      <a:pt x="1202" y="25191"/>
                    </a:cubicBezTo>
                    <a:cubicBezTo>
                      <a:pt x="3405" y="32522"/>
                      <a:pt x="9214" y="38210"/>
                      <a:pt x="18428" y="39933"/>
                    </a:cubicBezTo>
                    <a:cubicBezTo>
                      <a:pt x="20198" y="40261"/>
                      <a:pt x="22009" y="40433"/>
                      <a:pt x="23815" y="40433"/>
                    </a:cubicBezTo>
                    <a:cubicBezTo>
                      <a:pt x="28629" y="40433"/>
                      <a:pt x="33399" y="39204"/>
                      <a:pt x="37216" y="36408"/>
                    </a:cubicBezTo>
                    <a:cubicBezTo>
                      <a:pt x="42424" y="32562"/>
                      <a:pt x="45589" y="24389"/>
                      <a:pt x="44267" y="17579"/>
                    </a:cubicBezTo>
                    <a:cubicBezTo>
                      <a:pt x="42945" y="10769"/>
                      <a:pt x="39820" y="7164"/>
                      <a:pt x="35013" y="4039"/>
                    </a:cubicBezTo>
                    <a:cubicBezTo>
                      <a:pt x="30863" y="1330"/>
                      <a:pt x="25687" y="0"/>
                      <a:pt x="19935"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5620468" y="934048"/>
                <a:ext cx="80054" cy="38700"/>
              </a:xfrm>
              <a:custGeom>
                <a:avLst/>
                <a:gdLst/>
                <a:ahLst/>
                <a:cxnLst/>
                <a:rect l="l" t="t" r="r" b="b"/>
                <a:pathLst>
                  <a:path w="6183" h="2989" extrusionOk="0">
                    <a:moveTo>
                      <a:pt x="5569" y="1"/>
                    </a:moveTo>
                    <a:cubicBezTo>
                      <a:pt x="5335" y="1"/>
                      <a:pt x="5095" y="131"/>
                      <a:pt x="5010" y="422"/>
                    </a:cubicBezTo>
                    <a:cubicBezTo>
                      <a:pt x="4772" y="1432"/>
                      <a:pt x="4104" y="1845"/>
                      <a:pt x="3364" y="1845"/>
                    </a:cubicBezTo>
                    <a:cubicBezTo>
                      <a:pt x="2605" y="1845"/>
                      <a:pt x="1771" y="1412"/>
                      <a:pt x="1244" y="743"/>
                    </a:cubicBezTo>
                    <a:cubicBezTo>
                      <a:pt x="1125" y="602"/>
                      <a:pt x="971" y="543"/>
                      <a:pt x="818" y="543"/>
                    </a:cubicBezTo>
                    <a:cubicBezTo>
                      <a:pt x="405" y="543"/>
                      <a:pt x="1" y="974"/>
                      <a:pt x="323" y="1384"/>
                    </a:cubicBezTo>
                    <a:cubicBezTo>
                      <a:pt x="1062" y="2264"/>
                      <a:pt x="2079" y="2989"/>
                      <a:pt x="3239" y="2989"/>
                    </a:cubicBezTo>
                    <a:cubicBezTo>
                      <a:pt x="3400" y="2989"/>
                      <a:pt x="3562" y="2975"/>
                      <a:pt x="3728" y="2946"/>
                    </a:cubicBezTo>
                    <a:cubicBezTo>
                      <a:pt x="4929" y="2706"/>
                      <a:pt x="5851" y="1824"/>
                      <a:pt x="6091" y="622"/>
                    </a:cubicBezTo>
                    <a:cubicBezTo>
                      <a:pt x="6183" y="233"/>
                      <a:pt x="5881" y="1"/>
                      <a:pt x="5569" y="1"/>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5659906" y="836294"/>
                <a:ext cx="36836" cy="75212"/>
              </a:xfrm>
              <a:custGeom>
                <a:avLst/>
                <a:gdLst/>
                <a:ahLst/>
                <a:cxnLst/>
                <a:rect l="l" t="t" r="r" b="b"/>
                <a:pathLst>
                  <a:path w="2845" h="5809" extrusionOk="0">
                    <a:moveTo>
                      <a:pt x="1202" y="0"/>
                    </a:moveTo>
                    <a:cubicBezTo>
                      <a:pt x="962" y="0"/>
                      <a:pt x="762" y="201"/>
                      <a:pt x="762" y="441"/>
                    </a:cubicBezTo>
                    <a:cubicBezTo>
                      <a:pt x="762" y="521"/>
                      <a:pt x="722" y="2444"/>
                      <a:pt x="1563" y="3485"/>
                    </a:cubicBezTo>
                    <a:cubicBezTo>
                      <a:pt x="1803" y="3686"/>
                      <a:pt x="1924" y="4006"/>
                      <a:pt x="1924" y="4327"/>
                    </a:cubicBezTo>
                    <a:cubicBezTo>
                      <a:pt x="1843" y="4527"/>
                      <a:pt x="1603" y="4687"/>
                      <a:pt x="1243" y="4807"/>
                    </a:cubicBezTo>
                    <a:cubicBezTo>
                      <a:pt x="962" y="4848"/>
                      <a:pt x="682" y="4888"/>
                      <a:pt x="441" y="4928"/>
                    </a:cubicBezTo>
                    <a:cubicBezTo>
                      <a:pt x="201" y="4928"/>
                      <a:pt x="1" y="5128"/>
                      <a:pt x="41" y="5408"/>
                    </a:cubicBezTo>
                    <a:cubicBezTo>
                      <a:pt x="41" y="5609"/>
                      <a:pt x="241" y="5769"/>
                      <a:pt x="441" y="5809"/>
                    </a:cubicBezTo>
                    <a:lnTo>
                      <a:pt x="521" y="5809"/>
                    </a:lnTo>
                    <a:cubicBezTo>
                      <a:pt x="842" y="5769"/>
                      <a:pt x="1162" y="5729"/>
                      <a:pt x="1483" y="5649"/>
                    </a:cubicBezTo>
                    <a:cubicBezTo>
                      <a:pt x="2044" y="5529"/>
                      <a:pt x="2524" y="5128"/>
                      <a:pt x="2765" y="4567"/>
                    </a:cubicBezTo>
                    <a:cubicBezTo>
                      <a:pt x="2845" y="4247"/>
                      <a:pt x="2845" y="3646"/>
                      <a:pt x="2244" y="2925"/>
                    </a:cubicBezTo>
                    <a:cubicBezTo>
                      <a:pt x="1723" y="2244"/>
                      <a:pt x="1603" y="922"/>
                      <a:pt x="1643" y="481"/>
                    </a:cubicBezTo>
                    <a:cubicBezTo>
                      <a:pt x="1643" y="201"/>
                      <a:pt x="1443" y="0"/>
                      <a:pt x="1202" y="0"/>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5755860" y="819670"/>
                <a:ext cx="32692" cy="43620"/>
              </a:xfrm>
              <a:custGeom>
                <a:avLst/>
                <a:gdLst/>
                <a:ahLst/>
                <a:cxnLst/>
                <a:rect l="l" t="t" r="r" b="b"/>
                <a:pathLst>
                  <a:path w="2525" h="3369" extrusionOk="0">
                    <a:moveTo>
                      <a:pt x="1214" y="1"/>
                    </a:moveTo>
                    <a:cubicBezTo>
                      <a:pt x="1197" y="1"/>
                      <a:pt x="1180" y="1"/>
                      <a:pt x="1163" y="2"/>
                    </a:cubicBezTo>
                    <a:cubicBezTo>
                      <a:pt x="482" y="42"/>
                      <a:pt x="1" y="844"/>
                      <a:pt x="81" y="1765"/>
                    </a:cubicBezTo>
                    <a:cubicBezTo>
                      <a:pt x="120" y="2662"/>
                      <a:pt x="690" y="3369"/>
                      <a:pt x="1312" y="3369"/>
                    </a:cubicBezTo>
                    <a:cubicBezTo>
                      <a:pt x="1329" y="3369"/>
                      <a:pt x="1346" y="3368"/>
                      <a:pt x="1363" y="3367"/>
                    </a:cubicBezTo>
                    <a:cubicBezTo>
                      <a:pt x="2044" y="3327"/>
                      <a:pt x="2525" y="2526"/>
                      <a:pt x="2444" y="1605"/>
                    </a:cubicBezTo>
                    <a:cubicBezTo>
                      <a:pt x="2405" y="708"/>
                      <a:pt x="1835" y="1"/>
                      <a:pt x="1214" y="1"/>
                    </a:cubicBezTo>
                    <a:close/>
                  </a:path>
                </a:pathLst>
              </a:custGeom>
              <a:solidFill>
                <a:srgbClr val="0E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2"/>
              <p:cNvSpPr/>
              <p:nvPr/>
            </p:nvSpPr>
            <p:spPr>
              <a:xfrm>
                <a:off x="5510531" y="844050"/>
                <a:ext cx="32692" cy="44138"/>
              </a:xfrm>
              <a:custGeom>
                <a:avLst/>
                <a:gdLst/>
                <a:ahLst/>
                <a:cxnLst/>
                <a:rect l="l" t="t" r="r" b="b"/>
                <a:pathLst>
                  <a:path w="2525" h="3409" extrusionOk="0">
                    <a:moveTo>
                      <a:pt x="1213" y="1"/>
                    </a:moveTo>
                    <a:cubicBezTo>
                      <a:pt x="1196" y="1"/>
                      <a:pt x="1179" y="1"/>
                      <a:pt x="1162" y="2"/>
                    </a:cubicBezTo>
                    <a:cubicBezTo>
                      <a:pt x="481" y="82"/>
                      <a:pt x="0" y="843"/>
                      <a:pt x="80" y="1805"/>
                    </a:cubicBezTo>
                    <a:cubicBezTo>
                      <a:pt x="119" y="2702"/>
                      <a:pt x="690" y="3409"/>
                      <a:pt x="1348" y="3409"/>
                    </a:cubicBezTo>
                    <a:cubicBezTo>
                      <a:pt x="1366" y="3409"/>
                      <a:pt x="1384" y="3408"/>
                      <a:pt x="1402" y="3407"/>
                    </a:cubicBezTo>
                    <a:cubicBezTo>
                      <a:pt x="2043" y="3327"/>
                      <a:pt x="2524" y="2566"/>
                      <a:pt x="2444" y="1605"/>
                    </a:cubicBezTo>
                    <a:cubicBezTo>
                      <a:pt x="2405" y="708"/>
                      <a:pt x="1835" y="1"/>
                      <a:pt x="1213" y="1"/>
                    </a:cubicBezTo>
                    <a:close/>
                  </a:path>
                </a:pathLst>
              </a:custGeom>
              <a:solidFill>
                <a:srgbClr val="0E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2"/>
              <p:cNvSpPr/>
              <p:nvPr/>
            </p:nvSpPr>
            <p:spPr>
              <a:xfrm>
                <a:off x="5223692" y="498339"/>
                <a:ext cx="728763" cy="570078"/>
              </a:xfrm>
              <a:custGeom>
                <a:avLst/>
                <a:gdLst/>
                <a:ahLst/>
                <a:cxnLst/>
                <a:rect l="l" t="t" r="r" b="b"/>
                <a:pathLst>
                  <a:path w="56286" h="44030" extrusionOk="0">
                    <a:moveTo>
                      <a:pt x="26669" y="0"/>
                    </a:moveTo>
                    <a:cubicBezTo>
                      <a:pt x="22846" y="0"/>
                      <a:pt x="20071" y="464"/>
                      <a:pt x="20071" y="464"/>
                    </a:cubicBezTo>
                    <a:cubicBezTo>
                      <a:pt x="4968" y="3588"/>
                      <a:pt x="1" y="12402"/>
                      <a:pt x="1" y="26102"/>
                    </a:cubicBezTo>
                    <a:cubicBezTo>
                      <a:pt x="1" y="34648"/>
                      <a:pt x="5702" y="44029"/>
                      <a:pt x="15957" y="44029"/>
                    </a:cubicBezTo>
                    <a:cubicBezTo>
                      <a:pt x="16230" y="44029"/>
                      <a:pt x="16506" y="44023"/>
                      <a:pt x="16786" y="44009"/>
                    </a:cubicBezTo>
                    <a:cubicBezTo>
                      <a:pt x="11418" y="38881"/>
                      <a:pt x="11658" y="35677"/>
                      <a:pt x="12740" y="30789"/>
                    </a:cubicBezTo>
                    <a:cubicBezTo>
                      <a:pt x="13221" y="28506"/>
                      <a:pt x="15905" y="26102"/>
                      <a:pt x="15905" y="26102"/>
                    </a:cubicBezTo>
                    <a:cubicBezTo>
                      <a:pt x="30086" y="25461"/>
                      <a:pt x="45349" y="14004"/>
                      <a:pt x="45349" y="14004"/>
                    </a:cubicBezTo>
                    <a:cubicBezTo>
                      <a:pt x="49475" y="18050"/>
                      <a:pt x="50317" y="31631"/>
                      <a:pt x="49395" y="36157"/>
                    </a:cubicBezTo>
                    <a:cubicBezTo>
                      <a:pt x="49275" y="36678"/>
                      <a:pt x="49115" y="37199"/>
                      <a:pt x="48915" y="37720"/>
                    </a:cubicBezTo>
                    <a:cubicBezTo>
                      <a:pt x="56286" y="27304"/>
                      <a:pt x="52520" y="13603"/>
                      <a:pt x="44588" y="5672"/>
                    </a:cubicBezTo>
                    <a:cubicBezTo>
                      <a:pt x="39881" y="964"/>
                      <a:pt x="32184" y="0"/>
                      <a:pt x="26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5284908" y="1122603"/>
                <a:ext cx="512035" cy="736389"/>
              </a:xfrm>
              <a:custGeom>
                <a:avLst/>
                <a:gdLst/>
                <a:ahLst/>
                <a:cxnLst/>
                <a:rect l="l" t="t" r="r" b="b"/>
                <a:pathLst>
                  <a:path w="39547" h="56875" extrusionOk="0">
                    <a:moveTo>
                      <a:pt x="15263" y="0"/>
                    </a:moveTo>
                    <a:cubicBezTo>
                      <a:pt x="15263" y="0"/>
                      <a:pt x="12138" y="722"/>
                      <a:pt x="11137" y="1362"/>
                    </a:cubicBezTo>
                    <a:cubicBezTo>
                      <a:pt x="0" y="8693"/>
                      <a:pt x="4807" y="23716"/>
                      <a:pt x="8092" y="33250"/>
                    </a:cubicBezTo>
                    <a:cubicBezTo>
                      <a:pt x="8533" y="34572"/>
                      <a:pt x="9054" y="35854"/>
                      <a:pt x="9534" y="36976"/>
                    </a:cubicBezTo>
                    <a:cubicBezTo>
                      <a:pt x="14221" y="47632"/>
                      <a:pt x="8893" y="54322"/>
                      <a:pt x="8893" y="54322"/>
                    </a:cubicBezTo>
                    <a:lnTo>
                      <a:pt x="35462" y="56603"/>
                    </a:lnTo>
                    <a:lnTo>
                      <a:pt x="35462" y="56603"/>
                    </a:lnTo>
                    <a:cubicBezTo>
                      <a:pt x="36228" y="55314"/>
                      <a:pt x="39546" y="49800"/>
                      <a:pt x="39419" y="47832"/>
                    </a:cubicBezTo>
                    <a:cubicBezTo>
                      <a:pt x="38899" y="40621"/>
                      <a:pt x="39059" y="26400"/>
                      <a:pt x="38818" y="23115"/>
                    </a:cubicBezTo>
                    <a:cubicBezTo>
                      <a:pt x="38578" y="19870"/>
                      <a:pt x="37737" y="16385"/>
                      <a:pt x="37977" y="10496"/>
                    </a:cubicBezTo>
                    <a:cubicBezTo>
                      <a:pt x="38258" y="4607"/>
                      <a:pt x="37657" y="4006"/>
                      <a:pt x="31728" y="161"/>
                    </a:cubicBezTo>
                    <a:cubicBezTo>
                      <a:pt x="29298" y="1728"/>
                      <a:pt x="26702" y="2256"/>
                      <a:pt x="24307" y="2256"/>
                    </a:cubicBezTo>
                    <a:cubicBezTo>
                      <a:pt x="19357" y="2256"/>
                      <a:pt x="15263" y="0"/>
                      <a:pt x="15263" y="0"/>
                    </a:cubicBezTo>
                    <a:close/>
                    <a:moveTo>
                      <a:pt x="35462" y="56603"/>
                    </a:moveTo>
                    <a:cubicBezTo>
                      <a:pt x="35358" y="56778"/>
                      <a:pt x="35301" y="56875"/>
                      <a:pt x="35306" y="56875"/>
                    </a:cubicBezTo>
                    <a:cubicBezTo>
                      <a:pt x="35311" y="56875"/>
                      <a:pt x="35369" y="56790"/>
                      <a:pt x="35493" y="56605"/>
                    </a:cubicBezTo>
                    <a:lnTo>
                      <a:pt x="35462" y="566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5322248" y="899310"/>
                <a:ext cx="66408" cy="77556"/>
              </a:xfrm>
              <a:custGeom>
                <a:avLst/>
                <a:gdLst/>
                <a:ahLst/>
                <a:cxnLst/>
                <a:rect l="l" t="t" r="r" b="b"/>
                <a:pathLst>
                  <a:path w="5129" h="5990" extrusionOk="0">
                    <a:moveTo>
                      <a:pt x="4467" y="1"/>
                    </a:moveTo>
                    <a:cubicBezTo>
                      <a:pt x="4247" y="1"/>
                      <a:pt x="4026" y="21"/>
                      <a:pt x="3806" y="61"/>
                    </a:cubicBezTo>
                    <a:cubicBezTo>
                      <a:pt x="0" y="221"/>
                      <a:pt x="0" y="5829"/>
                      <a:pt x="3806" y="5990"/>
                    </a:cubicBezTo>
                    <a:cubicBezTo>
                      <a:pt x="4167" y="5990"/>
                      <a:pt x="4527" y="5949"/>
                      <a:pt x="4888" y="5829"/>
                    </a:cubicBezTo>
                    <a:lnTo>
                      <a:pt x="4768" y="3866"/>
                    </a:lnTo>
                    <a:cubicBezTo>
                      <a:pt x="4728" y="2584"/>
                      <a:pt x="4848" y="1302"/>
                      <a:pt x="5128" y="61"/>
                    </a:cubicBezTo>
                    <a:cubicBezTo>
                      <a:pt x="4908" y="21"/>
                      <a:pt x="4687" y="1"/>
                      <a:pt x="4467" y="1"/>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5237701" y="1722719"/>
                <a:ext cx="682074" cy="1075614"/>
              </a:xfrm>
              <a:custGeom>
                <a:avLst/>
                <a:gdLst/>
                <a:ahLst/>
                <a:cxnLst/>
                <a:rect l="l" t="t" r="r" b="b"/>
                <a:pathLst>
                  <a:path w="52680" h="83075" extrusionOk="0">
                    <a:moveTo>
                      <a:pt x="13982" y="0"/>
                    </a:moveTo>
                    <a:cubicBezTo>
                      <a:pt x="13982" y="0"/>
                      <a:pt x="7131" y="16705"/>
                      <a:pt x="4407" y="30165"/>
                    </a:cubicBezTo>
                    <a:cubicBezTo>
                      <a:pt x="2204" y="40861"/>
                      <a:pt x="642" y="65779"/>
                      <a:pt x="121" y="75553"/>
                    </a:cubicBezTo>
                    <a:cubicBezTo>
                      <a:pt x="1" y="77757"/>
                      <a:pt x="1603" y="79680"/>
                      <a:pt x="3806" y="79960"/>
                    </a:cubicBezTo>
                    <a:cubicBezTo>
                      <a:pt x="6651" y="80321"/>
                      <a:pt x="11258" y="81002"/>
                      <a:pt x="18388" y="82163"/>
                    </a:cubicBezTo>
                    <a:cubicBezTo>
                      <a:pt x="22279" y="82820"/>
                      <a:pt x="26106" y="83074"/>
                      <a:pt x="29703" y="83074"/>
                    </a:cubicBezTo>
                    <a:cubicBezTo>
                      <a:pt x="37959" y="83074"/>
                      <a:pt x="44999" y="81734"/>
                      <a:pt x="48794" y="80841"/>
                    </a:cubicBezTo>
                    <a:cubicBezTo>
                      <a:pt x="50557" y="80401"/>
                      <a:pt x="51839" y="78838"/>
                      <a:pt x="51959" y="76996"/>
                    </a:cubicBezTo>
                    <a:cubicBezTo>
                      <a:pt x="52199" y="71588"/>
                      <a:pt x="52680" y="60130"/>
                      <a:pt x="52680" y="53881"/>
                    </a:cubicBezTo>
                    <a:cubicBezTo>
                      <a:pt x="52680" y="45428"/>
                      <a:pt x="43025" y="641"/>
                      <a:pt x="43025" y="641"/>
                    </a:cubicBezTo>
                    <a:cubicBezTo>
                      <a:pt x="43025" y="641"/>
                      <a:pt x="34252" y="4535"/>
                      <a:pt x="25821" y="4535"/>
                    </a:cubicBezTo>
                    <a:cubicBezTo>
                      <a:pt x="21311" y="4535"/>
                      <a:pt x="16900" y="3421"/>
                      <a:pt x="13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2"/>
              <p:cNvSpPr/>
              <p:nvPr/>
            </p:nvSpPr>
            <p:spPr>
              <a:xfrm>
                <a:off x="5392786" y="1292733"/>
                <a:ext cx="208002" cy="362569"/>
              </a:xfrm>
              <a:custGeom>
                <a:avLst/>
                <a:gdLst/>
                <a:ahLst/>
                <a:cxnLst/>
                <a:rect l="l" t="t" r="r" b="b"/>
                <a:pathLst>
                  <a:path w="16065" h="28003" extrusionOk="0">
                    <a:moveTo>
                      <a:pt x="6931" y="0"/>
                    </a:moveTo>
                    <a:lnTo>
                      <a:pt x="6931" y="0"/>
                    </a:lnTo>
                    <a:cubicBezTo>
                      <a:pt x="6930" y="1"/>
                      <a:pt x="1723" y="9174"/>
                      <a:pt x="842" y="13861"/>
                    </a:cubicBezTo>
                    <a:cubicBezTo>
                      <a:pt x="1" y="18548"/>
                      <a:pt x="2284" y="26961"/>
                      <a:pt x="2284" y="26961"/>
                    </a:cubicBezTo>
                    <a:lnTo>
                      <a:pt x="2564" y="28002"/>
                    </a:lnTo>
                    <a:cubicBezTo>
                      <a:pt x="2696" y="28002"/>
                      <a:pt x="2894" y="28003"/>
                      <a:pt x="3147" y="28003"/>
                    </a:cubicBezTo>
                    <a:cubicBezTo>
                      <a:pt x="5738" y="28003"/>
                      <a:pt x="14094" y="27936"/>
                      <a:pt x="16065" y="26440"/>
                    </a:cubicBezTo>
                    <a:cubicBezTo>
                      <a:pt x="16065" y="25799"/>
                      <a:pt x="15544" y="19590"/>
                      <a:pt x="15544" y="19590"/>
                    </a:cubicBezTo>
                    <a:cubicBezTo>
                      <a:pt x="15544" y="19590"/>
                      <a:pt x="8133" y="19590"/>
                      <a:pt x="4688" y="17627"/>
                    </a:cubicBezTo>
                    <a:cubicBezTo>
                      <a:pt x="1283" y="15664"/>
                      <a:pt x="6931" y="1"/>
                      <a:pt x="6931" y="0"/>
                    </a:cubicBez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2"/>
              <p:cNvSpPr/>
              <p:nvPr/>
            </p:nvSpPr>
            <p:spPr>
              <a:xfrm>
                <a:off x="5237701" y="1123561"/>
                <a:ext cx="415990" cy="1326937"/>
              </a:xfrm>
              <a:custGeom>
                <a:avLst/>
                <a:gdLst/>
                <a:ahLst/>
                <a:cxnLst/>
                <a:rect l="l" t="t" r="r" b="b"/>
                <a:pathLst>
                  <a:path w="32129" h="102486" extrusionOk="0">
                    <a:moveTo>
                      <a:pt x="17644" y="0"/>
                    </a:moveTo>
                    <a:cubicBezTo>
                      <a:pt x="16803" y="0"/>
                      <a:pt x="13233" y="308"/>
                      <a:pt x="10216" y="5254"/>
                    </a:cubicBezTo>
                    <a:cubicBezTo>
                      <a:pt x="4087" y="15350"/>
                      <a:pt x="10096" y="31734"/>
                      <a:pt x="10096" y="31734"/>
                    </a:cubicBezTo>
                    <a:cubicBezTo>
                      <a:pt x="10096" y="31734"/>
                      <a:pt x="7011" y="56251"/>
                      <a:pt x="3526" y="67628"/>
                    </a:cubicBezTo>
                    <a:cubicBezTo>
                      <a:pt x="1" y="79005"/>
                      <a:pt x="121" y="99556"/>
                      <a:pt x="121" y="99556"/>
                    </a:cubicBezTo>
                    <a:cubicBezTo>
                      <a:pt x="3382" y="102141"/>
                      <a:pt x="17673" y="102486"/>
                      <a:pt x="25063" y="102486"/>
                    </a:cubicBezTo>
                    <a:cubicBezTo>
                      <a:pt x="27750" y="102486"/>
                      <a:pt x="29525" y="102440"/>
                      <a:pt x="29525" y="102440"/>
                    </a:cubicBezTo>
                    <a:cubicBezTo>
                      <a:pt x="29525" y="102440"/>
                      <a:pt x="28083" y="79967"/>
                      <a:pt x="30086" y="64223"/>
                    </a:cubicBezTo>
                    <a:cubicBezTo>
                      <a:pt x="32129" y="48479"/>
                      <a:pt x="30887" y="25044"/>
                      <a:pt x="29765" y="21158"/>
                    </a:cubicBezTo>
                    <a:cubicBezTo>
                      <a:pt x="27722" y="13988"/>
                      <a:pt x="17827" y="7"/>
                      <a:pt x="17827" y="7"/>
                    </a:cubicBezTo>
                    <a:cubicBezTo>
                      <a:pt x="17827" y="7"/>
                      <a:pt x="17763" y="0"/>
                      <a:pt x="17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a:off x="5710220" y="1133491"/>
                <a:ext cx="239645" cy="1298790"/>
              </a:xfrm>
              <a:custGeom>
                <a:avLst/>
                <a:gdLst/>
                <a:ahLst/>
                <a:cxnLst/>
                <a:rect l="l" t="t" r="r" b="b"/>
                <a:pathLst>
                  <a:path w="18509" h="100312" extrusionOk="0">
                    <a:moveTo>
                      <a:pt x="0" y="1"/>
                    </a:moveTo>
                    <a:cubicBezTo>
                      <a:pt x="1" y="1"/>
                      <a:pt x="1082" y="19470"/>
                      <a:pt x="882" y="29525"/>
                    </a:cubicBezTo>
                    <a:cubicBezTo>
                      <a:pt x="641" y="39580"/>
                      <a:pt x="5288" y="76395"/>
                      <a:pt x="7011" y="87011"/>
                    </a:cubicBezTo>
                    <a:cubicBezTo>
                      <a:pt x="8734" y="97667"/>
                      <a:pt x="9174" y="100311"/>
                      <a:pt x="9174" y="100311"/>
                    </a:cubicBezTo>
                    <a:lnTo>
                      <a:pt x="18508" y="100311"/>
                    </a:lnTo>
                    <a:cubicBezTo>
                      <a:pt x="18508" y="100311"/>
                      <a:pt x="14823" y="75634"/>
                      <a:pt x="12259" y="61653"/>
                    </a:cubicBezTo>
                    <a:cubicBezTo>
                      <a:pt x="9254" y="45509"/>
                      <a:pt x="7692" y="16706"/>
                      <a:pt x="7011" y="12299"/>
                    </a:cubicBezTo>
                    <a:cubicBezTo>
                      <a:pt x="6330" y="7933"/>
                      <a:pt x="5208" y="3286"/>
                      <a:pt x="5208" y="3286"/>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a:off x="5721627" y="1161497"/>
                <a:ext cx="56037" cy="275432"/>
              </a:xfrm>
              <a:custGeom>
                <a:avLst/>
                <a:gdLst/>
                <a:ahLst/>
                <a:cxnLst/>
                <a:rect l="l" t="t" r="r" b="b"/>
                <a:pathLst>
                  <a:path w="4328" h="21273" extrusionOk="0">
                    <a:moveTo>
                      <a:pt x="2525" y="1"/>
                    </a:moveTo>
                    <a:lnTo>
                      <a:pt x="3126" y="9175"/>
                    </a:lnTo>
                    <a:lnTo>
                      <a:pt x="1563" y="9014"/>
                    </a:lnTo>
                    <a:lnTo>
                      <a:pt x="2965" y="12460"/>
                    </a:lnTo>
                    <a:lnTo>
                      <a:pt x="1" y="21273"/>
                    </a:lnTo>
                    <a:lnTo>
                      <a:pt x="4207" y="12620"/>
                    </a:lnTo>
                    <a:lnTo>
                      <a:pt x="2805" y="10256"/>
                    </a:lnTo>
                    <a:lnTo>
                      <a:pt x="4207" y="10617"/>
                    </a:lnTo>
                    <a:lnTo>
                      <a:pt x="4327" y="1163"/>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a:off x="5387594" y="1152680"/>
                <a:ext cx="239645" cy="283732"/>
              </a:xfrm>
              <a:custGeom>
                <a:avLst/>
                <a:gdLst/>
                <a:ahLst/>
                <a:cxnLst/>
                <a:rect l="l" t="t" r="r" b="b"/>
                <a:pathLst>
                  <a:path w="18509" h="21914" extrusionOk="0">
                    <a:moveTo>
                      <a:pt x="1043" y="1"/>
                    </a:moveTo>
                    <a:lnTo>
                      <a:pt x="1" y="1083"/>
                    </a:lnTo>
                    <a:lnTo>
                      <a:pt x="3286" y="12460"/>
                    </a:lnTo>
                    <a:lnTo>
                      <a:pt x="5089" y="12460"/>
                    </a:lnTo>
                    <a:lnTo>
                      <a:pt x="4087" y="13541"/>
                    </a:lnTo>
                    <a:lnTo>
                      <a:pt x="18509" y="21914"/>
                    </a:lnTo>
                    <a:lnTo>
                      <a:pt x="5409" y="12900"/>
                    </a:lnTo>
                    <a:lnTo>
                      <a:pt x="6971" y="11338"/>
                    </a:lnTo>
                    <a:lnTo>
                      <a:pt x="4768" y="11298"/>
                    </a:lnTo>
                    <a:lnTo>
                      <a:pt x="10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a:off x="5569662" y="1386084"/>
                <a:ext cx="35800" cy="31087"/>
              </a:xfrm>
              <a:custGeom>
                <a:avLst/>
                <a:gdLst/>
                <a:ahLst/>
                <a:cxnLst/>
                <a:rect l="l" t="t" r="r" b="b"/>
                <a:pathLst>
                  <a:path w="2765" h="2401" extrusionOk="0">
                    <a:moveTo>
                      <a:pt x="1202" y="1"/>
                    </a:moveTo>
                    <a:cubicBezTo>
                      <a:pt x="521" y="81"/>
                      <a:pt x="0" y="682"/>
                      <a:pt x="40" y="1363"/>
                    </a:cubicBezTo>
                    <a:cubicBezTo>
                      <a:pt x="117" y="2005"/>
                      <a:pt x="672" y="2401"/>
                      <a:pt x="1240" y="2401"/>
                    </a:cubicBezTo>
                    <a:cubicBezTo>
                      <a:pt x="1558" y="2401"/>
                      <a:pt x="1879" y="2277"/>
                      <a:pt x="2123" y="2004"/>
                    </a:cubicBezTo>
                    <a:cubicBezTo>
                      <a:pt x="2764" y="1203"/>
                      <a:pt x="2244" y="1"/>
                      <a:pt x="1202" y="1"/>
                    </a:cubicBezTo>
                    <a:close/>
                  </a:path>
                </a:pathLst>
              </a:custGeom>
              <a:solidFill>
                <a:srgbClr val="DCD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a:off x="5256371" y="1295827"/>
                <a:ext cx="576267" cy="617272"/>
              </a:xfrm>
              <a:custGeom>
                <a:avLst/>
                <a:gdLst/>
                <a:ahLst/>
                <a:cxnLst/>
                <a:rect l="l" t="t" r="r" b="b"/>
                <a:pathLst>
                  <a:path w="44508" h="47675" extrusionOk="0">
                    <a:moveTo>
                      <a:pt x="20280" y="0"/>
                    </a:moveTo>
                    <a:cubicBezTo>
                      <a:pt x="19865" y="0"/>
                      <a:pt x="19468" y="205"/>
                      <a:pt x="19230" y="602"/>
                    </a:cubicBezTo>
                    <a:lnTo>
                      <a:pt x="361" y="32210"/>
                    </a:lnTo>
                    <a:cubicBezTo>
                      <a:pt x="1" y="32811"/>
                      <a:pt x="201" y="33532"/>
                      <a:pt x="802" y="33892"/>
                    </a:cubicBezTo>
                    <a:lnTo>
                      <a:pt x="23676" y="47513"/>
                    </a:lnTo>
                    <a:cubicBezTo>
                      <a:pt x="23866" y="47621"/>
                      <a:pt x="24079" y="47675"/>
                      <a:pt x="24289" y="47675"/>
                    </a:cubicBezTo>
                    <a:cubicBezTo>
                      <a:pt x="24702" y="47675"/>
                      <a:pt x="25107" y="47470"/>
                      <a:pt x="25319" y="47072"/>
                    </a:cubicBezTo>
                    <a:lnTo>
                      <a:pt x="44187" y="15465"/>
                    </a:lnTo>
                    <a:cubicBezTo>
                      <a:pt x="44508" y="14904"/>
                      <a:pt x="44347" y="14143"/>
                      <a:pt x="43747" y="13822"/>
                    </a:cubicBezTo>
                    <a:lnTo>
                      <a:pt x="20912" y="162"/>
                    </a:lnTo>
                    <a:cubicBezTo>
                      <a:pt x="20709" y="53"/>
                      <a:pt x="20492" y="0"/>
                      <a:pt x="20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a:off x="5583658" y="1321567"/>
                <a:ext cx="172215" cy="126989"/>
              </a:xfrm>
              <a:custGeom>
                <a:avLst/>
                <a:gdLst/>
                <a:ahLst/>
                <a:cxnLst/>
                <a:rect l="l" t="t" r="r" b="b"/>
                <a:pathLst>
                  <a:path w="13301" h="9808" extrusionOk="0">
                    <a:moveTo>
                      <a:pt x="2430" y="0"/>
                    </a:moveTo>
                    <a:cubicBezTo>
                      <a:pt x="2059" y="0"/>
                      <a:pt x="1698" y="187"/>
                      <a:pt x="1483" y="537"/>
                    </a:cubicBezTo>
                    <a:lnTo>
                      <a:pt x="281" y="2661"/>
                    </a:lnTo>
                    <a:cubicBezTo>
                      <a:pt x="1" y="3181"/>
                      <a:pt x="161" y="3862"/>
                      <a:pt x="682" y="4143"/>
                    </a:cubicBezTo>
                    <a:lnTo>
                      <a:pt x="10336" y="9671"/>
                    </a:lnTo>
                    <a:cubicBezTo>
                      <a:pt x="10507" y="9763"/>
                      <a:pt x="10691" y="9808"/>
                      <a:pt x="10872" y="9808"/>
                    </a:cubicBezTo>
                    <a:cubicBezTo>
                      <a:pt x="11243" y="9808"/>
                      <a:pt x="11603" y="9620"/>
                      <a:pt x="11819" y="9270"/>
                    </a:cubicBezTo>
                    <a:lnTo>
                      <a:pt x="13020" y="7107"/>
                    </a:lnTo>
                    <a:cubicBezTo>
                      <a:pt x="13301" y="6586"/>
                      <a:pt x="13141" y="5945"/>
                      <a:pt x="12620" y="5625"/>
                    </a:cubicBezTo>
                    <a:lnTo>
                      <a:pt x="2965" y="137"/>
                    </a:lnTo>
                    <a:cubicBezTo>
                      <a:pt x="2794" y="45"/>
                      <a:pt x="2611"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a:off x="5611677" y="1660985"/>
                <a:ext cx="132272" cy="106014"/>
              </a:xfrm>
              <a:custGeom>
                <a:avLst/>
                <a:gdLst/>
                <a:ahLst/>
                <a:cxnLst/>
                <a:rect l="l" t="t" r="r" b="b"/>
                <a:pathLst>
                  <a:path w="10216" h="8188" extrusionOk="0">
                    <a:moveTo>
                      <a:pt x="4367" y="1"/>
                    </a:moveTo>
                    <a:lnTo>
                      <a:pt x="0" y="5008"/>
                    </a:lnTo>
                    <a:cubicBezTo>
                      <a:pt x="0" y="5008"/>
                      <a:pt x="280" y="7212"/>
                      <a:pt x="2203" y="7933"/>
                    </a:cubicBezTo>
                    <a:cubicBezTo>
                      <a:pt x="2696" y="8107"/>
                      <a:pt x="3252" y="8187"/>
                      <a:pt x="3833" y="8187"/>
                    </a:cubicBezTo>
                    <a:cubicBezTo>
                      <a:pt x="5520" y="8187"/>
                      <a:pt x="7421" y="7514"/>
                      <a:pt x="8613" y="6531"/>
                    </a:cubicBezTo>
                    <a:cubicBezTo>
                      <a:pt x="10215" y="5209"/>
                      <a:pt x="8693" y="3005"/>
                      <a:pt x="7852" y="2124"/>
                    </a:cubicBezTo>
                    <a:cubicBezTo>
                      <a:pt x="7051" y="1243"/>
                      <a:pt x="4367" y="1"/>
                      <a:pt x="4367" y="1"/>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a:off x="5273488" y="1202994"/>
                <a:ext cx="410293" cy="562258"/>
              </a:xfrm>
              <a:custGeom>
                <a:avLst/>
                <a:gdLst/>
                <a:ahLst/>
                <a:cxnLst/>
                <a:rect l="l" t="t" r="r" b="b"/>
                <a:pathLst>
                  <a:path w="31689" h="43426" extrusionOk="0">
                    <a:moveTo>
                      <a:pt x="9775" y="1"/>
                    </a:moveTo>
                    <a:cubicBezTo>
                      <a:pt x="9775" y="2"/>
                      <a:pt x="3286" y="9175"/>
                      <a:pt x="2124" y="15664"/>
                    </a:cubicBezTo>
                    <a:cubicBezTo>
                      <a:pt x="962" y="22154"/>
                      <a:pt x="1" y="24718"/>
                      <a:pt x="8133" y="30967"/>
                    </a:cubicBezTo>
                    <a:cubicBezTo>
                      <a:pt x="16145" y="37096"/>
                      <a:pt x="25960" y="43426"/>
                      <a:pt x="25960" y="43426"/>
                    </a:cubicBezTo>
                    <a:lnTo>
                      <a:pt x="31688" y="34813"/>
                    </a:lnTo>
                    <a:cubicBezTo>
                      <a:pt x="31688" y="34813"/>
                      <a:pt x="17187" y="25038"/>
                      <a:pt x="14102" y="21874"/>
                    </a:cubicBezTo>
                    <a:cubicBezTo>
                      <a:pt x="12540" y="20351"/>
                      <a:pt x="12940" y="17187"/>
                      <a:pt x="13741" y="14382"/>
                    </a:cubicBezTo>
                    <a:lnTo>
                      <a:pt x="13741" y="14382"/>
                    </a:lnTo>
                    <a:cubicBezTo>
                      <a:pt x="13741" y="14383"/>
                      <a:pt x="10079" y="20712"/>
                      <a:pt x="9858" y="20712"/>
                    </a:cubicBezTo>
                    <a:cubicBezTo>
                      <a:pt x="9857" y="20712"/>
                      <a:pt x="9856" y="20712"/>
                      <a:pt x="9856" y="20712"/>
                    </a:cubicBezTo>
                    <a:cubicBezTo>
                      <a:pt x="9655" y="20672"/>
                      <a:pt x="8413" y="18749"/>
                      <a:pt x="6771" y="13822"/>
                    </a:cubicBezTo>
                    <a:cubicBezTo>
                      <a:pt x="5129" y="8894"/>
                      <a:pt x="9775" y="2"/>
                      <a:pt x="9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a:off x="5242375" y="1037020"/>
                <a:ext cx="236525" cy="411782"/>
              </a:xfrm>
              <a:custGeom>
                <a:avLst/>
                <a:gdLst/>
                <a:ahLst/>
                <a:cxnLst/>
                <a:rect l="l" t="t" r="r" b="b"/>
                <a:pathLst>
                  <a:path w="18268" h="31804" extrusionOk="0">
                    <a:moveTo>
                      <a:pt x="5609" y="1"/>
                    </a:moveTo>
                    <a:cubicBezTo>
                      <a:pt x="5609" y="1"/>
                      <a:pt x="0" y="3806"/>
                      <a:pt x="1362" y="12459"/>
                    </a:cubicBezTo>
                    <a:cubicBezTo>
                      <a:pt x="2684" y="21112"/>
                      <a:pt x="9094" y="27482"/>
                      <a:pt x="8052" y="30887"/>
                    </a:cubicBezTo>
                    <a:cubicBezTo>
                      <a:pt x="7865" y="31525"/>
                      <a:pt x="7843" y="31803"/>
                      <a:pt x="7945" y="31803"/>
                    </a:cubicBezTo>
                    <a:cubicBezTo>
                      <a:pt x="8388" y="31803"/>
                      <a:pt x="11159" y="26578"/>
                      <a:pt x="12819" y="22835"/>
                    </a:cubicBezTo>
                    <a:cubicBezTo>
                      <a:pt x="18268" y="10496"/>
                      <a:pt x="12259" y="2484"/>
                      <a:pt x="12259" y="2484"/>
                    </a:cubicBezTo>
                    <a:cubicBezTo>
                      <a:pt x="12259" y="2484"/>
                      <a:pt x="6610" y="1002"/>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a:off x="5301183" y="1024836"/>
                <a:ext cx="112216" cy="51661"/>
              </a:xfrm>
              <a:custGeom>
                <a:avLst/>
                <a:gdLst/>
                <a:ahLst/>
                <a:cxnLst/>
                <a:rect l="l" t="t" r="r" b="b"/>
                <a:pathLst>
                  <a:path w="8667" h="3990" extrusionOk="0">
                    <a:moveTo>
                      <a:pt x="883" y="1"/>
                    </a:moveTo>
                    <a:cubicBezTo>
                      <a:pt x="400" y="1"/>
                      <a:pt x="0" y="627"/>
                      <a:pt x="466" y="1062"/>
                    </a:cubicBezTo>
                    <a:cubicBezTo>
                      <a:pt x="3069" y="3627"/>
                      <a:pt x="5673" y="3990"/>
                      <a:pt x="7004" y="3990"/>
                    </a:cubicBezTo>
                    <a:cubicBezTo>
                      <a:pt x="7086" y="3990"/>
                      <a:pt x="7164" y="3988"/>
                      <a:pt x="7236" y="3986"/>
                    </a:cubicBezTo>
                    <a:cubicBezTo>
                      <a:pt x="7476" y="3946"/>
                      <a:pt x="7677" y="3946"/>
                      <a:pt x="7917" y="3906"/>
                    </a:cubicBezTo>
                    <a:cubicBezTo>
                      <a:pt x="8667" y="3719"/>
                      <a:pt x="8469" y="2689"/>
                      <a:pt x="7817" y="2689"/>
                    </a:cubicBezTo>
                    <a:cubicBezTo>
                      <a:pt x="7772" y="2689"/>
                      <a:pt x="7725" y="2694"/>
                      <a:pt x="7677" y="2704"/>
                    </a:cubicBezTo>
                    <a:cubicBezTo>
                      <a:pt x="7631" y="2715"/>
                      <a:pt x="7361" y="2768"/>
                      <a:pt x="6924" y="2768"/>
                    </a:cubicBezTo>
                    <a:cubicBezTo>
                      <a:pt x="5809" y="2768"/>
                      <a:pt x="3610" y="2426"/>
                      <a:pt x="1307" y="180"/>
                    </a:cubicBezTo>
                    <a:cubicBezTo>
                      <a:pt x="1171" y="54"/>
                      <a:pt x="1024" y="1"/>
                      <a:pt x="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1237;p43">
            <a:extLst>
              <a:ext uri="{FF2B5EF4-FFF2-40B4-BE49-F238E27FC236}">
                <a16:creationId xmlns:a16="http://schemas.microsoft.com/office/drawing/2014/main" id="{0087E835-35A7-4EB9-9EDE-16ADF2DEE9BF}"/>
              </a:ext>
            </a:extLst>
          </p:cNvPr>
          <p:cNvGrpSpPr/>
          <p:nvPr/>
        </p:nvGrpSpPr>
        <p:grpSpPr>
          <a:xfrm rot="-4152878">
            <a:off x="7145957" y="4002029"/>
            <a:ext cx="600553" cy="691693"/>
            <a:chOff x="7290822" y="3948939"/>
            <a:chExt cx="600499" cy="691631"/>
          </a:xfrm>
        </p:grpSpPr>
        <p:grpSp>
          <p:nvGrpSpPr>
            <p:cNvPr id="61" name="Google Shape;1238;p43">
              <a:extLst>
                <a:ext uri="{FF2B5EF4-FFF2-40B4-BE49-F238E27FC236}">
                  <a16:creationId xmlns:a16="http://schemas.microsoft.com/office/drawing/2014/main" id="{72D99A69-F42D-4D3B-8BFB-D94278BB267A}"/>
                </a:ext>
              </a:extLst>
            </p:cNvPr>
            <p:cNvGrpSpPr/>
            <p:nvPr/>
          </p:nvGrpSpPr>
          <p:grpSpPr>
            <a:xfrm rot="1536403">
              <a:off x="7334509" y="4314693"/>
              <a:ext cx="309221" cy="272436"/>
              <a:chOff x="3890683" y="1390057"/>
              <a:chExt cx="309215" cy="272430"/>
            </a:xfrm>
          </p:grpSpPr>
          <p:sp>
            <p:nvSpPr>
              <p:cNvPr id="64" name="Google Shape;1239;p43">
                <a:extLst>
                  <a:ext uri="{FF2B5EF4-FFF2-40B4-BE49-F238E27FC236}">
                    <a16:creationId xmlns:a16="http://schemas.microsoft.com/office/drawing/2014/main" id="{9917BC96-B7E2-4B6E-8D2B-AC011A5966E6}"/>
                  </a:ext>
                </a:extLst>
              </p:cNvPr>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40;p43">
                <a:extLst>
                  <a:ext uri="{FF2B5EF4-FFF2-40B4-BE49-F238E27FC236}">
                    <a16:creationId xmlns:a16="http://schemas.microsoft.com/office/drawing/2014/main" id="{4CE259A7-65F2-4D4A-B907-FD59B9DD0890}"/>
                  </a:ext>
                </a:extLst>
              </p:cNvPr>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41;p43">
                <a:extLst>
                  <a:ext uri="{FF2B5EF4-FFF2-40B4-BE49-F238E27FC236}">
                    <a16:creationId xmlns:a16="http://schemas.microsoft.com/office/drawing/2014/main" id="{5EB2103C-3A63-4A7B-B234-EB81F5E13A23}"/>
                  </a:ext>
                </a:extLst>
              </p:cNvPr>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1242;p43">
              <a:extLst>
                <a:ext uri="{FF2B5EF4-FFF2-40B4-BE49-F238E27FC236}">
                  <a16:creationId xmlns:a16="http://schemas.microsoft.com/office/drawing/2014/main" id="{303AF5A6-ACCC-43CB-9401-A328E3E16B31}"/>
                </a:ext>
              </a:extLst>
            </p:cNvPr>
            <p:cNvSpPr/>
            <p:nvPr/>
          </p:nvSpPr>
          <p:spPr>
            <a:xfrm rot="8427753">
              <a:off x="7602925" y="4013474"/>
              <a:ext cx="264195" cy="17100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sp>
          <p:nvSpPr>
            <p:cNvPr id="63" name="Google Shape;1243;p43">
              <a:extLst>
                <a:ext uri="{FF2B5EF4-FFF2-40B4-BE49-F238E27FC236}">
                  <a16:creationId xmlns:a16="http://schemas.microsoft.com/office/drawing/2014/main" id="{8756B90F-471F-4A01-BC68-A00E407F05CF}"/>
                </a:ext>
              </a:extLst>
            </p:cNvPr>
            <p:cNvSpPr/>
            <p:nvPr/>
          </p:nvSpPr>
          <p:spPr>
            <a:xfrm rot="10350610">
              <a:off x="7578937" y="4187729"/>
              <a:ext cx="264183" cy="17102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p40"/>
          <p:cNvSpPr txBox="1">
            <a:spLocks noGrp="1"/>
          </p:cNvSpPr>
          <p:nvPr>
            <p:ph type="title"/>
          </p:nvPr>
        </p:nvSpPr>
        <p:spPr>
          <a:xfrm>
            <a:off x="5103292" y="1558513"/>
            <a:ext cx="268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Patient</a:t>
            </a:r>
            <a:endParaRPr dirty="0"/>
          </a:p>
        </p:txBody>
      </p:sp>
      <p:sp>
        <p:nvSpPr>
          <p:cNvPr id="1147" name="Google Shape;1147;p40"/>
          <p:cNvSpPr txBox="1">
            <a:spLocks noGrp="1"/>
          </p:cNvSpPr>
          <p:nvPr>
            <p:ph type="subTitle" idx="1"/>
          </p:nvPr>
        </p:nvSpPr>
        <p:spPr>
          <a:xfrm>
            <a:off x="5149674" y="2259212"/>
            <a:ext cx="2684700" cy="1511853"/>
          </a:xfrm>
          <a:prstGeom prst="rect">
            <a:avLst/>
          </a:prstGeom>
        </p:spPr>
        <p:txBody>
          <a:bodyPr spcFirstLastPara="1" wrap="square" lIns="91425" tIns="91425" rIns="91425" bIns="91425" anchor="t" anchorCtr="0">
            <a:noAutofit/>
          </a:bodyPr>
          <a:lstStyle/>
          <a:p>
            <a:pPr marL="0" lvl="0" indent="0"/>
            <a:r>
              <a:rPr lang="en-US" sz="1800" dirty="0">
                <a:latin typeface="Patrick Hand" panose="020B0604020202020204" charset="0"/>
              </a:rPr>
              <a:t>A patient is an individual who seeks or receives medical care or treatment from a healthcare professional or facility.</a:t>
            </a:r>
            <a:endParaRPr sz="1800" dirty="0">
              <a:latin typeface="Patrick Hand" panose="020B0604020202020204" charset="0"/>
            </a:endParaRPr>
          </a:p>
        </p:txBody>
      </p:sp>
      <p:pic>
        <p:nvPicPr>
          <p:cNvPr id="5" name="Picture 4">
            <a:extLst>
              <a:ext uri="{FF2B5EF4-FFF2-40B4-BE49-F238E27FC236}">
                <a16:creationId xmlns:a16="http://schemas.microsoft.com/office/drawing/2014/main" id="{9B876D9A-29ED-4F99-92AF-FC184891BDEA}"/>
              </a:ext>
            </a:extLst>
          </p:cNvPr>
          <p:cNvPicPr>
            <a:picLocks noChangeAspect="1"/>
          </p:cNvPicPr>
          <p:nvPr/>
        </p:nvPicPr>
        <p:blipFill>
          <a:blip r:embed="rId3"/>
          <a:stretch>
            <a:fillRect/>
          </a:stretch>
        </p:blipFill>
        <p:spPr>
          <a:xfrm>
            <a:off x="876568" y="1278345"/>
            <a:ext cx="3792990" cy="3008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8316E3-A6EF-4C91-B7FA-8B2A5AFD3251}"/>
              </a:ext>
            </a:extLst>
          </p:cNvPr>
          <p:cNvSpPr>
            <a:spLocks noGrp="1"/>
          </p:cNvSpPr>
          <p:nvPr>
            <p:ph type="subTitle" idx="1"/>
          </p:nvPr>
        </p:nvSpPr>
        <p:spPr>
          <a:xfrm>
            <a:off x="3141989" y="1650799"/>
            <a:ext cx="2289932" cy="399571"/>
          </a:xfrm>
        </p:spPr>
        <p:txBody>
          <a:bodyPr/>
          <a:lstStyle/>
          <a:p>
            <a:r>
              <a:rPr lang="en-US" sz="1600" dirty="0">
                <a:latin typeface="Patrick Hand" panose="020B0604020202020204" charset="0"/>
              </a:rPr>
              <a:t>A Person Having an X-ray</a:t>
            </a:r>
          </a:p>
        </p:txBody>
      </p:sp>
      <p:grpSp>
        <p:nvGrpSpPr>
          <p:cNvPr id="4" name="Google Shape;1006;p38">
            <a:extLst>
              <a:ext uri="{FF2B5EF4-FFF2-40B4-BE49-F238E27FC236}">
                <a16:creationId xmlns:a16="http://schemas.microsoft.com/office/drawing/2014/main" id="{44708391-BE3B-402D-B321-ADB9B8BB9128}"/>
              </a:ext>
            </a:extLst>
          </p:cNvPr>
          <p:cNvGrpSpPr/>
          <p:nvPr/>
        </p:nvGrpSpPr>
        <p:grpSpPr>
          <a:xfrm>
            <a:off x="1270486" y="765375"/>
            <a:ext cx="1874476" cy="3612750"/>
            <a:chOff x="3826650" y="995950"/>
            <a:chExt cx="1874476" cy="3612750"/>
          </a:xfrm>
        </p:grpSpPr>
        <p:grpSp>
          <p:nvGrpSpPr>
            <p:cNvPr id="5" name="Google Shape;1007;p38">
              <a:extLst>
                <a:ext uri="{FF2B5EF4-FFF2-40B4-BE49-F238E27FC236}">
                  <a16:creationId xmlns:a16="http://schemas.microsoft.com/office/drawing/2014/main" id="{27639FB7-60D7-4FEA-8BF6-50509A711B3D}"/>
                </a:ext>
              </a:extLst>
            </p:cNvPr>
            <p:cNvGrpSpPr/>
            <p:nvPr/>
          </p:nvGrpSpPr>
          <p:grpSpPr>
            <a:xfrm>
              <a:off x="3826650" y="1366800"/>
              <a:ext cx="1490700" cy="3241900"/>
              <a:chOff x="3826650" y="1366800"/>
              <a:chExt cx="1490700" cy="3241900"/>
            </a:xfrm>
          </p:grpSpPr>
          <p:sp>
            <p:nvSpPr>
              <p:cNvPr id="11" name="Google Shape;1008;p38">
                <a:extLst>
                  <a:ext uri="{FF2B5EF4-FFF2-40B4-BE49-F238E27FC236}">
                    <a16:creationId xmlns:a16="http://schemas.microsoft.com/office/drawing/2014/main" id="{2CBBA6E4-2707-4C01-9BA5-3CB5C4FF3692}"/>
                  </a:ext>
                </a:extLst>
              </p:cNvPr>
              <p:cNvSpPr/>
              <p:nvPr/>
            </p:nvSpPr>
            <p:spPr>
              <a:xfrm>
                <a:off x="3826650" y="4396600"/>
                <a:ext cx="1490700" cy="212100"/>
              </a:xfrm>
              <a:prstGeom prst="ellipse">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09;p38">
                <a:extLst>
                  <a:ext uri="{FF2B5EF4-FFF2-40B4-BE49-F238E27FC236}">
                    <a16:creationId xmlns:a16="http://schemas.microsoft.com/office/drawing/2014/main" id="{E4383815-4B1F-4C56-BA83-CFA76636C892}"/>
                  </a:ext>
                </a:extLst>
              </p:cNvPr>
              <p:cNvSpPr/>
              <p:nvPr/>
            </p:nvSpPr>
            <p:spPr>
              <a:xfrm>
                <a:off x="3826650" y="1366800"/>
                <a:ext cx="1490700" cy="149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010;p38">
                <a:extLst>
                  <a:ext uri="{FF2B5EF4-FFF2-40B4-BE49-F238E27FC236}">
                    <a16:creationId xmlns:a16="http://schemas.microsoft.com/office/drawing/2014/main" id="{11C61471-9062-48EB-BA04-15895E1788C3}"/>
                  </a:ext>
                </a:extLst>
              </p:cNvPr>
              <p:cNvGrpSpPr/>
              <p:nvPr/>
            </p:nvGrpSpPr>
            <p:grpSpPr>
              <a:xfrm>
                <a:off x="4122150" y="1474659"/>
                <a:ext cx="899700" cy="3096086"/>
                <a:chOff x="4122150" y="1474659"/>
                <a:chExt cx="899700" cy="3096086"/>
              </a:xfrm>
            </p:grpSpPr>
            <p:sp>
              <p:nvSpPr>
                <p:cNvPr id="14" name="Google Shape;1011;p38">
                  <a:extLst>
                    <a:ext uri="{FF2B5EF4-FFF2-40B4-BE49-F238E27FC236}">
                      <a16:creationId xmlns:a16="http://schemas.microsoft.com/office/drawing/2014/main" id="{34A7DB6C-3AE1-4608-B38C-8E7A3C8E6004}"/>
                    </a:ext>
                  </a:extLst>
                </p:cNvPr>
                <p:cNvSpPr/>
                <p:nvPr/>
              </p:nvSpPr>
              <p:spPr>
                <a:xfrm>
                  <a:off x="4214502" y="1474659"/>
                  <a:ext cx="745984" cy="880942"/>
                </a:xfrm>
                <a:custGeom>
                  <a:avLst/>
                  <a:gdLst/>
                  <a:ahLst/>
                  <a:cxnLst/>
                  <a:rect l="l" t="t" r="r" b="b"/>
                  <a:pathLst>
                    <a:path w="48797" h="57625" extrusionOk="0">
                      <a:moveTo>
                        <a:pt x="21596" y="0"/>
                      </a:moveTo>
                      <a:cubicBezTo>
                        <a:pt x="18822" y="0"/>
                        <a:pt x="15759" y="1040"/>
                        <a:pt x="13731" y="2288"/>
                      </a:cubicBezTo>
                      <a:cubicBezTo>
                        <a:pt x="10013" y="4570"/>
                        <a:pt x="7478" y="8330"/>
                        <a:pt x="6802" y="12639"/>
                      </a:cubicBezTo>
                      <a:cubicBezTo>
                        <a:pt x="6084" y="16948"/>
                        <a:pt x="7352" y="21511"/>
                        <a:pt x="5957" y="25694"/>
                      </a:cubicBezTo>
                      <a:cubicBezTo>
                        <a:pt x="5155" y="28271"/>
                        <a:pt x="3338" y="30468"/>
                        <a:pt x="2535" y="33045"/>
                      </a:cubicBezTo>
                      <a:cubicBezTo>
                        <a:pt x="1733" y="35622"/>
                        <a:pt x="2324" y="39044"/>
                        <a:pt x="4859" y="40016"/>
                      </a:cubicBezTo>
                      <a:cubicBezTo>
                        <a:pt x="2578" y="41663"/>
                        <a:pt x="1014" y="44156"/>
                        <a:pt x="465" y="46944"/>
                      </a:cubicBezTo>
                      <a:cubicBezTo>
                        <a:pt x="0" y="49775"/>
                        <a:pt x="972" y="52648"/>
                        <a:pt x="3042" y="54591"/>
                      </a:cubicBezTo>
                      <a:cubicBezTo>
                        <a:pt x="4479" y="55732"/>
                        <a:pt x="6169" y="56492"/>
                        <a:pt x="7985" y="56873"/>
                      </a:cubicBezTo>
                      <a:cubicBezTo>
                        <a:pt x="9859" y="57349"/>
                        <a:pt x="11809" y="57615"/>
                        <a:pt x="13746" y="57615"/>
                      </a:cubicBezTo>
                      <a:cubicBezTo>
                        <a:pt x="16789" y="57615"/>
                        <a:pt x="19801" y="56959"/>
                        <a:pt x="22434" y="55436"/>
                      </a:cubicBezTo>
                      <a:cubicBezTo>
                        <a:pt x="23195" y="55056"/>
                        <a:pt x="23870" y="54464"/>
                        <a:pt x="24377" y="53746"/>
                      </a:cubicBezTo>
                      <a:cubicBezTo>
                        <a:pt x="24884" y="54464"/>
                        <a:pt x="25560" y="55056"/>
                        <a:pt x="26321" y="55436"/>
                      </a:cubicBezTo>
                      <a:cubicBezTo>
                        <a:pt x="28974" y="56971"/>
                        <a:pt x="32011" y="57624"/>
                        <a:pt x="35077" y="57624"/>
                      </a:cubicBezTo>
                      <a:cubicBezTo>
                        <a:pt x="36992" y="57624"/>
                        <a:pt x="38918" y="57370"/>
                        <a:pt x="40770" y="56915"/>
                      </a:cubicBezTo>
                      <a:cubicBezTo>
                        <a:pt x="42586" y="56535"/>
                        <a:pt x="44234" y="55732"/>
                        <a:pt x="45713" y="54591"/>
                      </a:cubicBezTo>
                      <a:cubicBezTo>
                        <a:pt x="47825" y="52648"/>
                        <a:pt x="48797" y="49775"/>
                        <a:pt x="48290" y="46944"/>
                      </a:cubicBezTo>
                      <a:cubicBezTo>
                        <a:pt x="47783" y="44156"/>
                        <a:pt x="46220" y="41706"/>
                        <a:pt x="43938" y="40016"/>
                      </a:cubicBezTo>
                      <a:cubicBezTo>
                        <a:pt x="46473" y="39086"/>
                        <a:pt x="47107" y="35622"/>
                        <a:pt x="46262" y="33045"/>
                      </a:cubicBezTo>
                      <a:cubicBezTo>
                        <a:pt x="45375" y="30468"/>
                        <a:pt x="43642" y="28313"/>
                        <a:pt x="42798" y="25736"/>
                      </a:cubicBezTo>
                      <a:cubicBezTo>
                        <a:pt x="41446" y="21553"/>
                        <a:pt x="42671" y="16990"/>
                        <a:pt x="41995" y="12639"/>
                      </a:cubicBezTo>
                      <a:cubicBezTo>
                        <a:pt x="41277" y="8330"/>
                        <a:pt x="38742" y="4570"/>
                        <a:pt x="35066" y="2288"/>
                      </a:cubicBezTo>
                      <a:cubicBezTo>
                        <a:pt x="33039" y="1040"/>
                        <a:pt x="29975" y="0"/>
                        <a:pt x="27184" y="0"/>
                      </a:cubicBezTo>
                      <a:cubicBezTo>
                        <a:pt x="26195" y="0"/>
                        <a:pt x="25240" y="131"/>
                        <a:pt x="24377" y="429"/>
                      </a:cubicBezTo>
                      <a:cubicBezTo>
                        <a:pt x="23526" y="131"/>
                        <a:pt x="22579" y="0"/>
                        <a:pt x="2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2;p38">
                  <a:extLst>
                    <a:ext uri="{FF2B5EF4-FFF2-40B4-BE49-F238E27FC236}">
                      <a16:creationId xmlns:a16="http://schemas.microsoft.com/office/drawing/2014/main" id="{679EA5FD-D42C-4AC2-A961-C601DA9C33FE}"/>
                    </a:ext>
                  </a:extLst>
                </p:cNvPr>
                <p:cNvSpPr/>
                <p:nvPr/>
              </p:nvSpPr>
              <p:spPr>
                <a:xfrm>
                  <a:off x="4315262" y="2632152"/>
                  <a:ext cx="2599" cy="9050"/>
                </a:xfrm>
                <a:custGeom>
                  <a:avLst/>
                  <a:gdLst/>
                  <a:ahLst/>
                  <a:cxnLst/>
                  <a:rect l="l" t="t" r="r" b="b"/>
                  <a:pathLst>
                    <a:path w="170" h="592" extrusionOk="0">
                      <a:moveTo>
                        <a:pt x="169" y="0"/>
                      </a:moveTo>
                      <a:lnTo>
                        <a:pt x="169" y="0"/>
                      </a:lnTo>
                      <a:cubicBezTo>
                        <a:pt x="127" y="169"/>
                        <a:pt x="85" y="380"/>
                        <a:pt x="0" y="592"/>
                      </a:cubicBezTo>
                      <a:cubicBezTo>
                        <a:pt x="42" y="549"/>
                        <a:pt x="85" y="465"/>
                        <a:pt x="85" y="423"/>
                      </a:cubicBezTo>
                      <a:cubicBezTo>
                        <a:pt x="127" y="296"/>
                        <a:pt x="169" y="127"/>
                        <a:pt x="169" y="0"/>
                      </a:cubicBezTo>
                      <a:close/>
                    </a:path>
                  </a:pathLst>
                </a:custGeom>
                <a:solidFill>
                  <a:srgbClr val="233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3;p38">
                  <a:extLst>
                    <a:ext uri="{FF2B5EF4-FFF2-40B4-BE49-F238E27FC236}">
                      <a16:creationId xmlns:a16="http://schemas.microsoft.com/office/drawing/2014/main" id="{D1420B94-2820-4834-99D5-952E3AF69382}"/>
                    </a:ext>
                  </a:extLst>
                </p:cNvPr>
                <p:cNvSpPr/>
                <p:nvPr/>
              </p:nvSpPr>
              <p:spPr>
                <a:xfrm>
                  <a:off x="4793195" y="2385427"/>
                  <a:ext cx="228655" cy="877136"/>
                </a:xfrm>
                <a:custGeom>
                  <a:avLst/>
                  <a:gdLst/>
                  <a:ahLst/>
                  <a:cxnLst/>
                  <a:rect l="l" t="t" r="r" b="b"/>
                  <a:pathLst>
                    <a:path w="14957" h="57376" extrusionOk="0">
                      <a:moveTo>
                        <a:pt x="8746" y="0"/>
                      </a:moveTo>
                      <a:lnTo>
                        <a:pt x="1" y="4056"/>
                      </a:lnTo>
                      <a:cubicBezTo>
                        <a:pt x="6718" y="17449"/>
                        <a:pt x="8577" y="32743"/>
                        <a:pt x="5281" y="47318"/>
                      </a:cubicBezTo>
                      <a:lnTo>
                        <a:pt x="5450" y="47360"/>
                      </a:lnTo>
                      <a:cubicBezTo>
                        <a:pt x="4775" y="47910"/>
                        <a:pt x="4141" y="48459"/>
                        <a:pt x="3465" y="49008"/>
                      </a:cubicBezTo>
                      <a:cubicBezTo>
                        <a:pt x="3211" y="49219"/>
                        <a:pt x="3000" y="49515"/>
                        <a:pt x="2873" y="49853"/>
                      </a:cubicBezTo>
                      <a:cubicBezTo>
                        <a:pt x="2831" y="49938"/>
                        <a:pt x="2831" y="50064"/>
                        <a:pt x="2873" y="50149"/>
                      </a:cubicBezTo>
                      <a:cubicBezTo>
                        <a:pt x="2958" y="50261"/>
                        <a:pt x="3080" y="50280"/>
                        <a:pt x="3214" y="50280"/>
                      </a:cubicBezTo>
                      <a:cubicBezTo>
                        <a:pt x="3282" y="50280"/>
                        <a:pt x="3352" y="50276"/>
                        <a:pt x="3423" y="50276"/>
                      </a:cubicBezTo>
                      <a:lnTo>
                        <a:pt x="4690" y="50022"/>
                      </a:lnTo>
                      <a:lnTo>
                        <a:pt x="1902" y="53064"/>
                      </a:lnTo>
                      <a:cubicBezTo>
                        <a:pt x="1817" y="53191"/>
                        <a:pt x="1648" y="53360"/>
                        <a:pt x="1775" y="53529"/>
                      </a:cubicBezTo>
                      <a:cubicBezTo>
                        <a:pt x="1817" y="53613"/>
                        <a:pt x="1902" y="53655"/>
                        <a:pt x="2028" y="53698"/>
                      </a:cubicBezTo>
                      <a:cubicBezTo>
                        <a:pt x="2167" y="53728"/>
                        <a:pt x="2306" y="53742"/>
                        <a:pt x="2447" y="53742"/>
                      </a:cubicBezTo>
                      <a:cubicBezTo>
                        <a:pt x="3078" y="53742"/>
                        <a:pt x="3722" y="53459"/>
                        <a:pt x="4310" y="53148"/>
                      </a:cubicBezTo>
                      <a:lnTo>
                        <a:pt x="4310" y="53148"/>
                      </a:lnTo>
                      <a:cubicBezTo>
                        <a:pt x="3845" y="53571"/>
                        <a:pt x="3423" y="54036"/>
                        <a:pt x="3085" y="54543"/>
                      </a:cubicBezTo>
                      <a:cubicBezTo>
                        <a:pt x="2958" y="54754"/>
                        <a:pt x="2831" y="55007"/>
                        <a:pt x="2958" y="55219"/>
                      </a:cubicBezTo>
                      <a:cubicBezTo>
                        <a:pt x="3014" y="55331"/>
                        <a:pt x="3183" y="55369"/>
                        <a:pt x="3365" y="55369"/>
                      </a:cubicBezTo>
                      <a:cubicBezTo>
                        <a:pt x="3455" y="55369"/>
                        <a:pt x="3549" y="55359"/>
                        <a:pt x="3634" y="55345"/>
                      </a:cubicBezTo>
                      <a:cubicBezTo>
                        <a:pt x="4394" y="55134"/>
                        <a:pt x="5070" y="54796"/>
                        <a:pt x="5662" y="54289"/>
                      </a:cubicBezTo>
                      <a:lnTo>
                        <a:pt x="5662" y="54289"/>
                      </a:lnTo>
                      <a:cubicBezTo>
                        <a:pt x="5366" y="54754"/>
                        <a:pt x="5113" y="55303"/>
                        <a:pt x="4986" y="55852"/>
                      </a:cubicBezTo>
                      <a:cubicBezTo>
                        <a:pt x="4901" y="56232"/>
                        <a:pt x="4901" y="56697"/>
                        <a:pt x="5239" y="56824"/>
                      </a:cubicBezTo>
                      <a:cubicBezTo>
                        <a:pt x="5289" y="56834"/>
                        <a:pt x="5341" y="56839"/>
                        <a:pt x="5394" y="56839"/>
                      </a:cubicBezTo>
                      <a:cubicBezTo>
                        <a:pt x="5565" y="56839"/>
                        <a:pt x="5744" y="56784"/>
                        <a:pt x="5873" y="56655"/>
                      </a:cubicBezTo>
                      <a:cubicBezTo>
                        <a:pt x="6380" y="56317"/>
                        <a:pt x="6845" y="55852"/>
                        <a:pt x="7183" y="55345"/>
                      </a:cubicBezTo>
                      <a:lnTo>
                        <a:pt x="7183" y="55345"/>
                      </a:lnTo>
                      <a:cubicBezTo>
                        <a:pt x="7098" y="55768"/>
                        <a:pt x="6971" y="56148"/>
                        <a:pt x="6887" y="56570"/>
                      </a:cubicBezTo>
                      <a:cubicBezTo>
                        <a:pt x="6845" y="56824"/>
                        <a:pt x="6802" y="57204"/>
                        <a:pt x="7056" y="57331"/>
                      </a:cubicBezTo>
                      <a:cubicBezTo>
                        <a:pt x="7118" y="57362"/>
                        <a:pt x="7177" y="57375"/>
                        <a:pt x="7234" y="57375"/>
                      </a:cubicBezTo>
                      <a:cubicBezTo>
                        <a:pt x="7410" y="57375"/>
                        <a:pt x="7562" y="57247"/>
                        <a:pt x="7690" y="57120"/>
                      </a:cubicBezTo>
                      <a:cubicBezTo>
                        <a:pt x="10647" y="54754"/>
                        <a:pt x="11450" y="50276"/>
                        <a:pt x="12083" y="46769"/>
                      </a:cubicBezTo>
                      <a:cubicBezTo>
                        <a:pt x="12928" y="42375"/>
                        <a:pt x="13816" y="38024"/>
                        <a:pt x="14154" y="33545"/>
                      </a:cubicBezTo>
                      <a:cubicBezTo>
                        <a:pt x="14956" y="23110"/>
                        <a:pt x="13478" y="12675"/>
                        <a:pt x="9887" y="2916"/>
                      </a:cubicBezTo>
                      <a:cubicBezTo>
                        <a:pt x="9844" y="2704"/>
                        <a:pt x="8788" y="0"/>
                        <a:pt x="8746" y="0"/>
                      </a:cubicBezTo>
                      <a:close/>
                    </a:path>
                  </a:pathLst>
                </a:custGeom>
                <a:solidFill>
                  <a:srgbClr val="DBB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4;p38">
                  <a:extLst>
                    <a:ext uri="{FF2B5EF4-FFF2-40B4-BE49-F238E27FC236}">
                      <a16:creationId xmlns:a16="http://schemas.microsoft.com/office/drawing/2014/main" id="{4FD68BF9-6EA7-461C-8EE2-F22C0F7854E0}"/>
                    </a:ext>
                  </a:extLst>
                </p:cNvPr>
                <p:cNvSpPr/>
                <p:nvPr/>
              </p:nvSpPr>
              <p:spPr>
                <a:xfrm>
                  <a:off x="4155079" y="4276277"/>
                  <a:ext cx="346843" cy="294468"/>
                </a:xfrm>
                <a:custGeom>
                  <a:avLst/>
                  <a:gdLst/>
                  <a:ahLst/>
                  <a:cxnLst/>
                  <a:rect l="l" t="t" r="r" b="b"/>
                  <a:pathLst>
                    <a:path w="22688" h="19262" extrusionOk="0">
                      <a:moveTo>
                        <a:pt x="15205" y="1"/>
                      </a:moveTo>
                      <a:cubicBezTo>
                        <a:pt x="13539" y="1"/>
                        <a:pt x="11970" y="363"/>
                        <a:pt x="10901" y="1495"/>
                      </a:cubicBezTo>
                      <a:cubicBezTo>
                        <a:pt x="8492" y="4030"/>
                        <a:pt x="6127" y="5678"/>
                        <a:pt x="3761" y="8213"/>
                      </a:cubicBezTo>
                      <a:cubicBezTo>
                        <a:pt x="1944" y="10156"/>
                        <a:pt x="43" y="11846"/>
                        <a:pt x="1" y="14465"/>
                      </a:cubicBezTo>
                      <a:cubicBezTo>
                        <a:pt x="1" y="15353"/>
                        <a:pt x="170" y="17634"/>
                        <a:pt x="761" y="18310"/>
                      </a:cubicBezTo>
                      <a:cubicBezTo>
                        <a:pt x="1401" y="19008"/>
                        <a:pt x="2264" y="19261"/>
                        <a:pt x="3198" y="19261"/>
                      </a:cubicBezTo>
                      <a:cubicBezTo>
                        <a:pt x="4298" y="19261"/>
                        <a:pt x="5498" y="18910"/>
                        <a:pt x="6549" y="18521"/>
                      </a:cubicBezTo>
                      <a:cubicBezTo>
                        <a:pt x="10647" y="16916"/>
                        <a:pt x="14745" y="15226"/>
                        <a:pt x="18801" y="13494"/>
                      </a:cubicBezTo>
                      <a:cubicBezTo>
                        <a:pt x="19857" y="13071"/>
                        <a:pt x="20913" y="12564"/>
                        <a:pt x="21547" y="11592"/>
                      </a:cubicBezTo>
                      <a:cubicBezTo>
                        <a:pt x="21970" y="10790"/>
                        <a:pt x="22223" y="9860"/>
                        <a:pt x="22223" y="8931"/>
                      </a:cubicBezTo>
                      <a:lnTo>
                        <a:pt x="22561" y="4706"/>
                      </a:lnTo>
                      <a:cubicBezTo>
                        <a:pt x="22646" y="3523"/>
                        <a:pt x="22688" y="2213"/>
                        <a:pt x="21843" y="1411"/>
                      </a:cubicBezTo>
                      <a:cubicBezTo>
                        <a:pt x="21336" y="1030"/>
                        <a:pt x="20744" y="777"/>
                        <a:pt x="20153" y="692"/>
                      </a:cubicBezTo>
                      <a:cubicBezTo>
                        <a:pt x="18685" y="373"/>
                        <a:pt x="16895" y="1"/>
                        <a:pt x="15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5;p38">
                  <a:extLst>
                    <a:ext uri="{FF2B5EF4-FFF2-40B4-BE49-F238E27FC236}">
                      <a16:creationId xmlns:a16="http://schemas.microsoft.com/office/drawing/2014/main" id="{661D31E4-873B-4CA9-84DA-A215A7CF7215}"/>
                    </a:ext>
                  </a:extLst>
                </p:cNvPr>
                <p:cNvSpPr/>
                <p:nvPr/>
              </p:nvSpPr>
              <p:spPr>
                <a:xfrm>
                  <a:off x="4243808" y="4347074"/>
                  <a:ext cx="73502" cy="57466"/>
                </a:xfrm>
                <a:custGeom>
                  <a:avLst/>
                  <a:gdLst/>
                  <a:ahLst/>
                  <a:cxnLst/>
                  <a:rect l="l" t="t" r="r" b="b"/>
                  <a:pathLst>
                    <a:path w="4808" h="3759" extrusionOk="0">
                      <a:moveTo>
                        <a:pt x="582" y="1"/>
                      </a:moveTo>
                      <a:cubicBezTo>
                        <a:pt x="151" y="1"/>
                        <a:pt x="0" y="731"/>
                        <a:pt x="492" y="920"/>
                      </a:cubicBezTo>
                      <a:cubicBezTo>
                        <a:pt x="1928" y="1300"/>
                        <a:pt x="3111" y="2230"/>
                        <a:pt x="3829" y="3539"/>
                      </a:cubicBezTo>
                      <a:cubicBezTo>
                        <a:pt x="3920" y="3694"/>
                        <a:pt x="4053" y="3758"/>
                        <a:pt x="4188" y="3758"/>
                      </a:cubicBezTo>
                      <a:cubicBezTo>
                        <a:pt x="4495" y="3758"/>
                        <a:pt x="4808" y="3427"/>
                        <a:pt x="4632" y="3075"/>
                      </a:cubicBezTo>
                      <a:cubicBezTo>
                        <a:pt x="3787" y="1554"/>
                        <a:pt x="2393" y="498"/>
                        <a:pt x="745" y="33"/>
                      </a:cubicBezTo>
                      <a:cubicBezTo>
                        <a:pt x="687" y="11"/>
                        <a:pt x="633"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6;p38">
                  <a:extLst>
                    <a:ext uri="{FF2B5EF4-FFF2-40B4-BE49-F238E27FC236}">
                      <a16:creationId xmlns:a16="http://schemas.microsoft.com/office/drawing/2014/main" id="{A2B07B18-18A4-4752-B8C7-2DEF5E96D4D9}"/>
                    </a:ext>
                  </a:extLst>
                </p:cNvPr>
                <p:cNvSpPr/>
                <p:nvPr/>
              </p:nvSpPr>
              <p:spPr>
                <a:xfrm>
                  <a:off x="4208173" y="4379529"/>
                  <a:ext cx="74144" cy="57527"/>
                </a:xfrm>
                <a:custGeom>
                  <a:avLst/>
                  <a:gdLst/>
                  <a:ahLst/>
                  <a:cxnLst/>
                  <a:rect l="l" t="t" r="r" b="b"/>
                  <a:pathLst>
                    <a:path w="4850" h="3763" extrusionOk="0">
                      <a:moveTo>
                        <a:pt x="650" y="1"/>
                      </a:moveTo>
                      <a:cubicBezTo>
                        <a:pt x="166" y="1"/>
                        <a:pt x="1" y="755"/>
                        <a:pt x="541" y="909"/>
                      </a:cubicBezTo>
                      <a:cubicBezTo>
                        <a:pt x="1935" y="1332"/>
                        <a:pt x="3118" y="2261"/>
                        <a:pt x="3837" y="3571"/>
                      </a:cubicBezTo>
                      <a:cubicBezTo>
                        <a:pt x="3922" y="3706"/>
                        <a:pt x="4051" y="3762"/>
                        <a:pt x="4183" y="3762"/>
                      </a:cubicBezTo>
                      <a:cubicBezTo>
                        <a:pt x="4506" y="3762"/>
                        <a:pt x="4849" y="3424"/>
                        <a:pt x="4639" y="3064"/>
                      </a:cubicBezTo>
                      <a:cubicBezTo>
                        <a:pt x="3794" y="1585"/>
                        <a:pt x="2400" y="487"/>
                        <a:pt x="795" y="22"/>
                      </a:cubicBezTo>
                      <a:cubicBezTo>
                        <a:pt x="744" y="8"/>
                        <a:pt x="695" y="1"/>
                        <a:pt x="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7;p38">
                  <a:extLst>
                    <a:ext uri="{FF2B5EF4-FFF2-40B4-BE49-F238E27FC236}">
                      <a16:creationId xmlns:a16="http://schemas.microsoft.com/office/drawing/2014/main" id="{D8A2F4EC-7E40-487F-8ED7-33BE2C01F7E1}"/>
                    </a:ext>
                  </a:extLst>
                </p:cNvPr>
                <p:cNvSpPr/>
                <p:nvPr/>
              </p:nvSpPr>
              <p:spPr>
                <a:xfrm>
                  <a:off x="4664673" y="4276277"/>
                  <a:ext cx="347485" cy="294468"/>
                </a:xfrm>
                <a:custGeom>
                  <a:avLst/>
                  <a:gdLst/>
                  <a:ahLst/>
                  <a:cxnLst/>
                  <a:rect l="l" t="t" r="r" b="b"/>
                  <a:pathLst>
                    <a:path w="22730" h="19262" extrusionOk="0">
                      <a:moveTo>
                        <a:pt x="7483" y="1"/>
                      </a:moveTo>
                      <a:cubicBezTo>
                        <a:pt x="5793" y="1"/>
                        <a:pt x="4003" y="373"/>
                        <a:pt x="2535" y="692"/>
                      </a:cubicBezTo>
                      <a:cubicBezTo>
                        <a:pt x="1944" y="777"/>
                        <a:pt x="1352" y="1030"/>
                        <a:pt x="887" y="1411"/>
                      </a:cubicBezTo>
                      <a:cubicBezTo>
                        <a:pt x="0" y="2213"/>
                        <a:pt x="42" y="3523"/>
                        <a:pt x="127" y="4706"/>
                      </a:cubicBezTo>
                      <a:lnTo>
                        <a:pt x="465" y="8931"/>
                      </a:lnTo>
                      <a:cubicBezTo>
                        <a:pt x="465" y="9860"/>
                        <a:pt x="718" y="10790"/>
                        <a:pt x="1141" y="11592"/>
                      </a:cubicBezTo>
                      <a:cubicBezTo>
                        <a:pt x="1775" y="12564"/>
                        <a:pt x="2831" y="13071"/>
                        <a:pt x="3887" y="13494"/>
                      </a:cubicBezTo>
                      <a:cubicBezTo>
                        <a:pt x="7943" y="15226"/>
                        <a:pt x="12041" y="16916"/>
                        <a:pt x="16139" y="18521"/>
                      </a:cubicBezTo>
                      <a:cubicBezTo>
                        <a:pt x="17190" y="18910"/>
                        <a:pt x="18390" y="19261"/>
                        <a:pt x="19490" y="19261"/>
                      </a:cubicBezTo>
                      <a:cubicBezTo>
                        <a:pt x="20424" y="19261"/>
                        <a:pt x="21287" y="19008"/>
                        <a:pt x="21927" y="18310"/>
                      </a:cubicBezTo>
                      <a:cubicBezTo>
                        <a:pt x="22518" y="17634"/>
                        <a:pt x="22730" y="15353"/>
                        <a:pt x="22730" y="14465"/>
                      </a:cubicBezTo>
                      <a:cubicBezTo>
                        <a:pt x="22645" y="11846"/>
                        <a:pt x="20744" y="10156"/>
                        <a:pt x="18927" y="8213"/>
                      </a:cubicBezTo>
                      <a:cubicBezTo>
                        <a:pt x="16604" y="5678"/>
                        <a:pt x="14195" y="4030"/>
                        <a:pt x="11787" y="1495"/>
                      </a:cubicBezTo>
                      <a:cubicBezTo>
                        <a:pt x="10718" y="363"/>
                        <a:pt x="9149" y="1"/>
                        <a:pt x="7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8;p38">
                  <a:extLst>
                    <a:ext uri="{FF2B5EF4-FFF2-40B4-BE49-F238E27FC236}">
                      <a16:creationId xmlns:a16="http://schemas.microsoft.com/office/drawing/2014/main" id="{F93F08A3-5228-4F77-A8B0-B96CBB03D629}"/>
                    </a:ext>
                  </a:extLst>
                </p:cNvPr>
                <p:cNvSpPr/>
                <p:nvPr/>
              </p:nvSpPr>
              <p:spPr>
                <a:xfrm>
                  <a:off x="4849468" y="4347074"/>
                  <a:ext cx="73319" cy="57466"/>
                </a:xfrm>
                <a:custGeom>
                  <a:avLst/>
                  <a:gdLst/>
                  <a:ahLst/>
                  <a:cxnLst/>
                  <a:rect l="l" t="t" r="r" b="b"/>
                  <a:pathLst>
                    <a:path w="4796" h="3759" extrusionOk="0">
                      <a:moveTo>
                        <a:pt x="4214" y="1"/>
                      </a:moveTo>
                      <a:cubicBezTo>
                        <a:pt x="4163" y="1"/>
                        <a:pt x="4109" y="11"/>
                        <a:pt x="4051" y="33"/>
                      </a:cubicBezTo>
                      <a:cubicBezTo>
                        <a:pt x="2403" y="498"/>
                        <a:pt x="1009" y="1554"/>
                        <a:pt x="206" y="3075"/>
                      </a:cubicBezTo>
                      <a:cubicBezTo>
                        <a:pt x="1" y="3427"/>
                        <a:pt x="325" y="3758"/>
                        <a:pt x="628" y="3758"/>
                      </a:cubicBezTo>
                      <a:cubicBezTo>
                        <a:pt x="761" y="3758"/>
                        <a:pt x="889" y="3694"/>
                        <a:pt x="967" y="3539"/>
                      </a:cubicBezTo>
                      <a:cubicBezTo>
                        <a:pt x="1685" y="2230"/>
                        <a:pt x="2910" y="1300"/>
                        <a:pt x="4304" y="920"/>
                      </a:cubicBezTo>
                      <a:cubicBezTo>
                        <a:pt x="4796" y="731"/>
                        <a:pt x="4644" y="1"/>
                        <a:pt x="4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9;p38">
                  <a:extLst>
                    <a:ext uri="{FF2B5EF4-FFF2-40B4-BE49-F238E27FC236}">
                      <a16:creationId xmlns:a16="http://schemas.microsoft.com/office/drawing/2014/main" id="{7A95AACE-4A5B-4792-B522-114DD2987A98}"/>
                    </a:ext>
                  </a:extLst>
                </p:cNvPr>
                <p:cNvSpPr/>
                <p:nvPr/>
              </p:nvSpPr>
              <p:spPr>
                <a:xfrm>
                  <a:off x="4884278" y="4379529"/>
                  <a:ext cx="74190" cy="57527"/>
                </a:xfrm>
                <a:custGeom>
                  <a:avLst/>
                  <a:gdLst/>
                  <a:ahLst/>
                  <a:cxnLst/>
                  <a:rect l="l" t="t" r="r" b="b"/>
                  <a:pathLst>
                    <a:path w="4853" h="3763" extrusionOk="0">
                      <a:moveTo>
                        <a:pt x="4233" y="1"/>
                      </a:moveTo>
                      <a:cubicBezTo>
                        <a:pt x="4190" y="1"/>
                        <a:pt x="4145" y="8"/>
                        <a:pt x="4097" y="22"/>
                      </a:cubicBezTo>
                      <a:cubicBezTo>
                        <a:pt x="2450" y="487"/>
                        <a:pt x="1056" y="1585"/>
                        <a:pt x="211" y="3064"/>
                      </a:cubicBezTo>
                      <a:cubicBezTo>
                        <a:pt x="1" y="3424"/>
                        <a:pt x="344" y="3762"/>
                        <a:pt x="667" y="3762"/>
                      </a:cubicBezTo>
                      <a:cubicBezTo>
                        <a:pt x="799" y="3762"/>
                        <a:pt x="928" y="3706"/>
                        <a:pt x="1013" y="3571"/>
                      </a:cubicBezTo>
                      <a:cubicBezTo>
                        <a:pt x="1732" y="2261"/>
                        <a:pt x="2915" y="1332"/>
                        <a:pt x="4351" y="909"/>
                      </a:cubicBezTo>
                      <a:cubicBezTo>
                        <a:pt x="4853" y="755"/>
                        <a:pt x="4684" y="1"/>
                        <a:pt x="4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0;p38">
                  <a:extLst>
                    <a:ext uri="{FF2B5EF4-FFF2-40B4-BE49-F238E27FC236}">
                      <a16:creationId xmlns:a16="http://schemas.microsoft.com/office/drawing/2014/main" id="{81DD2778-9BB2-4D4C-B0CB-DB840F5A6C63}"/>
                    </a:ext>
                  </a:extLst>
                </p:cNvPr>
                <p:cNvSpPr/>
                <p:nvPr/>
              </p:nvSpPr>
              <p:spPr>
                <a:xfrm>
                  <a:off x="4270699" y="2822680"/>
                  <a:ext cx="622614" cy="1511980"/>
                </a:xfrm>
                <a:custGeom>
                  <a:avLst/>
                  <a:gdLst/>
                  <a:ahLst/>
                  <a:cxnLst/>
                  <a:rect l="l" t="t" r="r" b="b"/>
                  <a:pathLst>
                    <a:path w="40727" h="98903" extrusionOk="0">
                      <a:moveTo>
                        <a:pt x="3126" y="0"/>
                      </a:moveTo>
                      <a:lnTo>
                        <a:pt x="2070" y="803"/>
                      </a:lnTo>
                      <a:cubicBezTo>
                        <a:pt x="2070" y="803"/>
                        <a:pt x="0" y="71484"/>
                        <a:pt x="0" y="98903"/>
                      </a:cubicBezTo>
                      <a:lnTo>
                        <a:pt x="15632" y="98903"/>
                      </a:lnTo>
                      <a:cubicBezTo>
                        <a:pt x="15632" y="98903"/>
                        <a:pt x="17744" y="37390"/>
                        <a:pt x="18800" y="19096"/>
                      </a:cubicBezTo>
                      <a:lnTo>
                        <a:pt x="21927" y="19096"/>
                      </a:lnTo>
                      <a:cubicBezTo>
                        <a:pt x="22983" y="37390"/>
                        <a:pt x="25053" y="98903"/>
                        <a:pt x="25053" y="98903"/>
                      </a:cubicBezTo>
                      <a:lnTo>
                        <a:pt x="40685" y="98903"/>
                      </a:lnTo>
                      <a:cubicBezTo>
                        <a:pt x="40727" y="71484"/>
                        <a:pt x="38615" y="803"/>
                        <a:pt x="38615" y="803"/>
                      </a:cubicBezTo>
                      <a:lnTo>
                        <a:pt x="37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1;p38">
                  <a:extLst>
                    <a:ext uri="{FF2B5EF4-FFF2-40B4-BE49-F238E27FC236}">
                      <a16:creationId xmlns:a16="http://schemas.microsoft.com/office/drawing/2014/main" id="{9CDA5A55-8D00-4180-BC3D-DB91FA5F372C}"/>
                    </a:ext>
                  </a:extLst>
                </p:cNvPr>
                <p:cNvSpPr/>
                <p:nvPr/>
              </p:nvSpPr>
              <p:spPr>
                <a:xfrm>
                  <a:off x="4123755" y="2081221"/>
                  <a:ext cx="894854" cy="1137390"/>
                </a:xfrm>
                <a:custGeom>
                  <a:avLst/>
                  <a:gdLst/>
                  <a:ahLst/>
                  <a:cxnLst/>
                  <a:rect l="l" t="t" r="r" b="b"/>
                  <a:pathLst>
                    <a:path w="58535" h="74400" extrusionOk="0">
                      <a:moveTo>
                        <a:pt x="28328" y="1"/>
                      </a:moveTo>
                      <a:cubicBezTo>
                        <a:pt x="28032" y="1"/>
                        <a:pt x="27694" y="43"/>
                        <a:pt x="27398" y="85"/>
                      </a:cubicBezTo>
                      <a:cubicBezTo>
                        <a:pt x="27103" y="85"/>
                        <a:pt x="26807" y="127"/>
                        <a:pt x="26469" y="170"/>
                      </a:cubicBezTo>
                      <a:lnTo>
                        <a:pt x="26300" y="170"/>
                      </a:lnTo>
                      <a:cubicBezTo>
                        <a:pt x="25539" y="254"/>
                        <a:pt x="24779" y="381"/>
                        <a:pt x="24019" y="508"/>
                      </a:cubicBezTo>
                      <a:lnTo>
                        <a:pt x="23385" y="634"/>
                      </a:lnTo>
                      <a:lnTo>
                        <a:pt x="23216" y="677"/>
                      </a:lnTo>
                      <a:lnTo>
                        <a:pt x="23005" y="719"/>
                      </a:lnTo>
                      <a:cubicBezTo>
                        <a:pt x="22709" y="803"/>
                        <a:pt x="22455" y="846"/>
                        <a:pt x="22202" y="930"/>
                      </a:cubicBezTo>
                      <a:lnTo>
                        <a:pt x="21906" y="1015"/>
                      </a:lnTo>
                      <a:cubicBezTo>
                        <a:pt x="13203" y="3423"/>
                        <a:pt x="9485" y="10436"/>
                        <a:pt x="5683" y="18040"/>
                      </a:cubicBezTo>
                      <a:cubicBezTo>
                        <a:pt x="3613" y="22139"/>
                        <a:pt x="1754" y="26321"/>
                        <a:pt x="64" y="30588"/>
                      </a:cubicBezTo>
                      <a:cubicBezTo>
                        <a:pt x="1" y="30736"/>
                        <a:pt x="32" y="30757"/>
                        <a:pt x="112" y="30757"/>
                      </a:cubicBezTo>
                      <a:cubicBezTo>
                        <a:pt x="143" y="30757"/>
                        <a:pt x="183" y="30754"/>
                        <a:pt x="226" y="30754"/>
                      </a:cubicBezTo>
                      <a:cubicBezTo>
                        <a:pt x="292" y="30754"/>
                        <a:pt x="368" y="30761"/>
                        <a:pt x="444" y="30799"/>
                      </a:cubicBezTo>
                      <a:cubicBezTo>
                        <a:pt x="909" y="31053"/>
                        <a:pt x="1374" y="31264"/>
                        <a:pt x="1796" y="31475"/>
                      </a:cubicBezTo>
                      <a:cubicBezTo>
                        <a:pt x="4500" y="32870"/>
                        <a:pt x="7288" y="34052"/>
                        <a:pt x="10204" y="35066"/>
                      </a:cubicBezTo>
                      <a:cubicBezTo>
                        <a:pt x="10837" y="35278"/>
                        <a:pt x="11513" y="35447"/>
                        <a:pt x="12189" y="35658"/>
                      </a:cubicBezTo>
                      <a:lnTo>
                        <a:pt x="12696" y="35827"/>
                      </a:lnTo>
                      <a:cubicBezTo>
                        <a:pt x="12696" y="35869"/>
                        <a:pt x="12654" y="35911"/>
                        <a:pt x="12654" y="35996"/>
                      </a:cubicBezTo>
                      <a:cubicBezTo>
                        <a:pt x="12612" y="36165"/>
                        <a:pt x="12569" y="36334"/>
                        <a:pt x="12527" y="36587"/>
                      </a:cubicBezTo>
                      <a:cubicBezTo>
                        <a:pt x="11851" y="39502"/>
                        <a:pt x="11344" y="42502"/>
                        <a:pt x="11006" y="45502"/>
                      </a:cubicBezTo>
                      <a:cubicBezTo>
                        <a:pt x="10964" y="45755"/>
                        <a:pt x="10922" y="46051"/>
                        <a:pt x="10879" y="46262"/>
                      </a:cubicBezTo>
                      <a:cubicBezTo>
                        <a:pt x="10795" y="46980"/>
                        <a:pt x="10710" y="47699"/>
                        <a:pt x="10626" y="48459"/>
                      </a:cubicBezTo>
                      <a:cubicBezTo>
                        <a:pt x="10584" y="48882"/>
                        <a:pt x="10541" y="49304"/>
                        <a:pt x="10499" y="49769"/>
                      </a:cubicBezTo>
                      <a:cubicBezTo>
                        <a:pt x="10499" y="50022"/>
                        <a:pt x="10457" y="50276"/>
                        <a:pt x="10415" y="50529"/>
                      </a:cubicBezTo>
                      <a:cubicBezTo>
                        <a:pt x="10204" y="52642"/>
                        <a:pt x="9992" y="54796"/>
                        <a:pt x="9823" y="56909"/>
                      </a:cubicBezTo>
                      <a:cubicBezTo>
                        <a:pt x="9739" y="57796"/>
                        <a:pt x="9654" y="58641"/>
                        <a:pt x="9612" y="59486"/>
                      </a:cubicBezTo>
                      <a:cubicBezTo>
                        <a:pt x="9570" y="59739"/>
                        <a:pt x="9570" y="60035"/>
                        <a:pt x="9528" y="60288"/>
                      </a:cubicBezTo>
                      <a:cubicBezTo>
                        <a:pt x="9359" y="62654"/>
                        <a:pt x="9190" y="64894"/>
                        <a:pt x="9063" y="66710"/>
                      </a:cubicBezTo>
                      <a:cubicBezTo>
                        <a:pt x="9021" y="67386"/>
                        <a:pt x="8978" y="67978"/>
                        <a:pt x="8936" y="68569"/>
                      </a:cubicBezTo>
                      <a:cubicBezTo>
                        <a:pt x="8936" y="68823"/>
                        <a:pt x="8936" y="69076"/>
                        <a:pt x="8894" y="69287"/>
                      </a:cubicBezTo>
                      <a:cubicBezTo>
                        <a:pt x="8852" y="69837"/>
                        <a:pt x="8978" y="70555"/>
                        <a:pt x="9485" y="70766"/>
                      </a:cubicBezTo>
                      <a:lnTo>
                        <a:pt x="10372" y="71104"/>
                      </a:lnTo>
                      <a:cubicBezTo>
                        <a:pt x="16034" y="73005"/>
                        <a:pt x="21948" y="74104"/>
                        <a:pt x="27948" y="74315"/>
                      </a:cubicBezTo>
                      <a:cubicBezTo>
                        <a:pt x="29300" y="74399"/>
                        <a:pt x="30609" y="74399"/>
                        <a:pt x="31919" y="74399"/>
                      </a:cubicBezTo>
                      <a:lnTo>
                        <a:pt x="33186" y="74399"/>
                      </a:lnTo>
                      <a:cubicBezTo>
                        <a:pt x="38890" y="74230"/>
                        <a:pt x="44213" y="73639"/>
                        <a:pt x="49494" y="71442"/>
                      </a:cubicBezTo>
                      <a:lnTo>
                        <a:pt x="50043" y="71231"/>
                      </a:lnTo>
                      <a:cubicBezTo>
                        <a:pt x="50339" y="71104"/>
                        <a:pt x="51606" y="70639"/>
                        <a:pt x="51564" y="70175"/>
                      </a:cubicBezTo>
                      <a:cubicBezTo>
                        <a:pt x="51522" y="69794"/>
                        <a:pt x="51480" y="69414"/>
                        <a:pt x="51395" y="68949"/>
                      </a:cubicBezTo>
                      <a:cubicBezTo>
                        <a:pt x="51395" y="68358"/>
                        <a:pt x="51311" y="67640"/>
                        <a:pt x="51226" y="66837"/>
                      </a:cubicBezTo>
                      <a:cubicBezTo>
                        <a:pt x="51015" y="64978"/>
                        <a:pt x="50804" y="62781"/>
                        <a:pt x="50592" y="60457"/>
                      </a:cubicBezTo>
                      <a:cubicBezTo>
                        <a:pt x="50550" y="60204"/>
                        <a:pt x="50550" y="59950"/>
                        <a:pt x="50508" y="59697"/>
                      </a:cubicBezTo>
                      <a:cubicBezTo>
                        <a:pt x="50254" y="56909"/>
                        <a:pt x="49959" y="53909"/>
                        <a:pt x="49663" y="50952"/>
                      </a:cubicBezTo>
                      <a:cubicBezTo>
                        <a:pt x="49621" y="50656"/>
                        <a:pt x="49578" y="50402"/>
                        <a:pt x="49578" y="50107"/>
                      </a:cubicBezTo>
                      <a:cubicBezTo>
                        <a:pt x="49452" y="48966"/>
                        <a:pt x="49325" y="47783"/>
                        <a:pt x="49198" y="46685"/>
                      </a:cubicBezTo>
                      <a:cubicBezTo>
                        <a:pt x="49156" y="46389"/>
                        <a:pt x="49114" y="46093"/>
                        <a:pt x="49071" y="45840"/>
                      </a:cubicBezTo>
                      <a:cubicBezTo>
                        <a:pt x="48776" y="42798"/>
                        <a:pt x="48269" y="39798"/>
                        <a:pt x="47593" y="36841"/>
                      </a:cubicBezTo>
                      <a:lnTo>
                        <a:pt x="47804" y="36841"/>
                      </a:lnTo>
                      <a:cubicBezTo>
                        <a:pt x="47973" y="36841"/>
                        <a:pt x="48184" y="36756"/>
                        <a:pt x="48353" y="36714"/>
                      </a:cubicBezTo>
                      <a:cubicBezTo>
                        <a:pt x="51902" y="36123"/>
                        <a:pt x="55873" y="35235"/>
                        <a:pt x="58535" y="32954"/>
                      </a:cubicBezTo>
                      <a:cubicBezTo>
                        <a:pt x="56169" y="26701"/>
                        <a:pt x="54014" y="20280"/>
                        <a:pt x="51480" y="14111"/>
                      </a:cubicBezTo>
                      <a:cubicBezTo>
                        <a:pt x="49452" y="9126"/>
                        <a:pt x="45523" y="4394"/>
                        <a:pt x="40495" y="2155"/>
                      </a:cubicBezTo>
                      <a:cubicBezTo>
                        <a:pt x="39904" y="1860"/>
                        <a:pt x="39270" y="1606"/>
                        <a:pt x="38636" y="1437"/>
                      </a:cubicBezTo>
                      <a:cubicBezTo>
                        <a:pt x="38214" y="1268"/>
                        <a:pt x="37791" y="1141"/>
                        <a:pt x="37327" y="1015"/>
                      </a:cubicBezTo>
                      <a:cubicBezTo>
                        <a:pt x="37284" y="972"/>
                        <a:pt x="37242" y="972"/>
                        <a:pt x="37200" y="972"/>
                      </a:cubicBezTo>
                      <a:cubicBezTo>
                        <a:pt x="36017" y="634"/>
                        <a:pt x="34834" y="381"/>
                        <a:pt x="33609" y="212"/>
                      </a:cubicBezTo>
                      <a:cubicBezTo>
                        <a:pt x="33313" y="170"/>
                        <a:pt x="33017" y="170"/>
                        <a:pt x="32679" y="127"/>
                      </a:cubicBezTo>
                      <a:lnTo>
                        <a:pt x="32637" y="127"/>
                      </a:lnTo>
                      <a:cubicBezTo>
                        <a:pt x="32299" y="127"/>
                        <a:pt x="32046" y="43"/>
                        <a:pt x="31750" y="43"/>
                      </a:cubicBezTo>
                      <a:lnTo>
                        <a:pt x="30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22;p38">
                  <a:extLst>
                    <a:ext uri="{FF2B5EF4-FFF2-40B4-BE49-F238E27FC236}">
                      <a16:creationId xmlns:a16="http://schemas.microsoft.com/office/drawing/2014/main" id="{C4B61A14-D278-44B9-8D0E-4EA5DB29E9A5}"/>
                    </a:ext>
                  </a:extLst>
                </p:cNvPr>
                <p:cNvSpPr/>
                <p:nvPr/>
              </p:nvSpPr>
              <p:spPr>
                <a:xfrm>
                  <a:off x="4474787" y="2081160"/>
                  <a:ext cx="219605" cy="203522"/>
                </a:xfrm>
                <a:custGeom>
                  <a:avLst/>
                  <a:gdLst/>
                  <a:ahLst/>
                  <a:cxnLst/>
                  <a:rect l="l" t="t" r="r" b="b"/>
                  <a:pathLst>
                    <a:path w="14365" h="13313" extrusionOk="0">
                      <a:moveTo>
                        <a:pt x="6681" y="0"/>
                      </a:moveTo>
                      <a:cubicBezTo>
                        <a:pt x="4440" y="0"/>
                        <a:pt x="2197" y="255"/>
                        <a:pt x="0" y="765"/>
                      </a:cubicBezTo>
                      <a:cubicBezTo>
                        <a:pt x="169" y="1019"/>
                        <a:pt x="296" y="1230"/>
                        <a:pt x="381" y="1357"/>
                      </a:cubicBezTo>
                      <a:cubicBezTo>
                        <a:pt x="1733" y="3976"/>
                        <a:pt x="3211" y="6553"/>
                        <a:pt x="4732" y="9046"/>
                      </a:cubicBezTo>
                      <a:cubicBezTo>
                        <a:pt x="5619" y="10482"/>
                        <a:pt x="6549" y="11919"/>
                        <a:pt x="7520" y="13313"/>
                      </a:cubicBezTo>
                      <a:cubicBezTo>
                        <a:pt x="10013" y="9341"/>
                        <a:pt x="12337" y="5243"/>
                        <a:pt x="14365" y="1019"/>
                      </a:cubicBezTo>
                      <a:cubicBezTo>
                        <a:pt x="11852" y="340"/>
                        <a:pt x="9267" y="0"/>
                        <a:pt x="6681" y="0"/>
                      </a:cubicBezTo>
                      <a:close/>
                    </a:path>
                  </a:pathLst>
                </a:custGeom>
                <a:solidFill>
                  <a:srgbClr val="DBB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3;p38">
                  <a:extLst>
                    <a:ext uri="{FF2B5EF4-FFF2-40B4-BE49-F238E27FC236}">
                      <a16:creationId xmlns:a16="http://schemas.microsoft.com/office/drawing/2014/main" id="{ABF874FD-FAD4-4ACC-8F99-76D5E5BE2A5B}"/>
                    </a:ext>
                  </a:extLst>
                </p:cNvPr>
                <p:cNvSpPr/>
                <p:nvPr/>
              </p:nvSpPr>
              <p:spPr>
                <a:xfrm>
                  <a:off x="4790535" y="2385718"/>
                  <a:ext cx="72432" cy="258710"/>
                </a:xfrm>
                <a:custGeom>
                  <a:avLst/>
                  <a:gdLst/>
                  <a:ahLst/>
                  <a:cxnLst/>
                  <a:rect l="l" t="t" r="r" b="b"/>
                  <a:pathLst>
                    <a:path w="4738" h="16923" extrusionOk="0">
                      <a:moveTo>
                        <a:pt x="135" y="1"/>
                      </a:moveTo>
                      <a:cubicBezTo>
                        <a:pt x="59" y="1"/>
                        <a:pt x="0" y="55"/>
                        <a:pt x="48" y="150"/>
                      </a:cubicBezTo>
                      <a:cubicBezTo>
                        <a:pt x="1738" y="5643"/>
                        <a:pt x="3132" y="11262"/>
                        <a:pt x="4188" y="16923"/>
                      </a:cubicBezTo>
                      <a:cubicBezTo>
                        <a:pt x="4357" y="16881"/>
                        <a:pt x="4568" y="16881"/>
                        <a:pt x="4737" y="16838"/>
                      </a:cubicBezTo>
                      <a:cubicBezTo>
                        <a:pt x="3850" y="11093"/>
                        <a:pt x="2329" y="5516"/>
                        <a:pt x="301" y="108"/>
                      </a:cubicBezTo>
                      <a:cubicBezTo>
                        <a:pt x="264" y="34"/>
                        <a:pt x="195" y="1"/>
                        <a:pt x="135" y="1"/>
                      </a:cubicBezTo>
                      <a:close/>
                    </a:path>
                  </a:pathLst>
                </a:custGeom>
                <a:solidFill>
                  <a:srgbClr val="51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4;p38">
                  <a:extLst>
                    <a:ext uri="{FF2B5EF4-FFF2-40B4-BE49-F238E27FC236}">
                      <a16:creationId xmlns:a16="http://schemas.microsoft.com/office/drawing/2014/main" id="{BC508489-58E7-4FC0-A8C3-FDB5AF0AAF35}"/>
                    </a:ext>
                  </a:extLst>
                </p:cNvPr>
                <p:cNvSpPr/>
                <p:nvPr/>
              </p:nvSpPr>
              <p:spPr>
                <a:xfrm>
                  <a:off x="4458643" y="2092855"/>
                  <a:ext cx="255775" cy="201031"/>
                </a:xfrm>
                <a:custGeom>
                  <a:avLst/>
                  <a:gdLst/>
                  <a:ahLst/>
                  <a:cxnLst/>
                  <a:rect l="l" t="t" r="r" b="b"/>
                  <a:pathLst>
                    <a:path w="16731" h="13150" extrusionOk="0">
                      <a:moveTo>
                        <a:pt x="1310" y="0"/>
                      </a:moveTo>
                      <a:lnTo>
                        <a:pt x="1099" y="42"/>
                      </a:lnTo>
                      <a:cubicBezTo>
                        <a:pt x="803" y="85"/>
                        <a:pt x="549" y="169"/>
                        <a:pt x="296" y="254"/>
                      </a:cubicBezTo>
                      <a:lnTo>
                        <a:pt x="0" y="296"/>
                      </a:lnTo>
                      <a:cubicBezTo>
                        <a:pt x="2155" y="4647"/>
                        <a:pt x="5535" y="8745"/>
                        <a:pt x="8112" y="12801"/>
                      </a:cubicBezTo>
                      <a:cubicBezTo>
                        <a:pt x="8260" y="13034"/>
                        <a:pt x="8503" y="13150"/>
                        <a:pt x="8740" y="13150"/>
                      </a:cubicBezTo>
                      <a:cubicBezTo>
                        <a:pt x="8978" y="13150"/>
                        <a:pt x="9210" y="13034"/>
                        <a:pt x="9337" y="12801"/>
                      </a:cubicBezTo>
                      <a:cubicBezTo>
                        <a:pt x="11661" y="8661"/>
                        <a:pt x="14111" y="4605"/>
                        <a:pt x="16730" y="676"/>
                      </a:cubicBezTo>
                      <a:cubicBezTo>
                        <a:pt x="16350" y="507"/>
                        <a:pt x="15885" y="380"/>
                        <a:pt x="15463" y="296"/>
                      </a:cubicBezTo>
                      <a:cubicBezTo>
                        <a:pt x="15421" y="254"/>
                        <a:pt x="15336" y="254"/>
                        <a:pt x="15294" y="254"/>
                      </a:cubicBezTo>
                      <a:cubicBezTo>
                        <a:pt x="12970" y="3760"/>
                        <a:pt x="10816" y="7393"/>
                        <a:pt x="8703" y="11069"/>
                      </a:cubicBezTo>
                      <a:cubicBezTo>
                        <a:pt x="6422" y="7393"/>
                        <a:pt x="4183" y="3211"/>
                        <a:pt x="1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5;p38">
                  <a:extLst>
                    <a:ext uri="{FF2B5EF4-FFF2-40B4-BE49-F238E27FC236}">
                      <a16:creationId xmlns:a16="http://schemas.microsoft.com/office/drawing/2014/main" id="{6CD618A2-22A5-4128-A76A-2E3CE1D19F9A}"/>
                    </a:ext>
                  </a:extLst>
                </p:cNvPr>
                <p:cNvSpPr/>
                <p:nvPr/>
              </p:nvSpPr>
              <p:spPr>
                <a:xfrm>
                  <a:off x="4261006" y="3101693"/>
                  <a:ext cx="649749" cy="79587"/>
                </a:xfrm>
                <a:custGeom>
                  <a:avLst/>
                  <a:gdLst/>
                  <a:ahLst/>
                  <a:cxnLst/>
                  <a:rect l="l" t="t" r="r" b="b"/>
                  <a:pathLst>
                    <a:path w="42502" h="5206" extrusionOk="0">
                      <a:moveTo>
                        <a:pt x="127" y="0"/>
                      </a:moveTo>
                      <a:cubicBezTo>
                        <a:pt x="85" y="676"/>
                        <a:pt x="43" y="1268"/>
                        <a:pt x="0" y="1859"/>
                      </a:cubicBezTo>
                      <a:cubicBezTo>
                        <a:pt x="2366" y="3000"/>
                        <a:pt x="5493" y="3254"/>
                        <a:pt x="7858" y="3676"/>
                      </a:cubicBezTo>
                      <a:cubicBezTo>
                        <a:pt x="12294" y="4563"/>
                        <a:pt x="16857" y="5028"/>
                        <a:pt x="21378" y="5155"/>
                      </a:cubicBezTo>
                      <a:cubicBezTo>
                        <a:pt x="22503" y="5184"/>
                        <a:pt x="23688" y="5206"/>
                        <a:pt x="24910" y="5206"/>
                      </a:cubicBezTo>
                      <a:cubicBezTo>
                        <a:pt x="30704" y="5206"/>
                        <a:pt x="37338" y="4717"/>
                        <a:pt x="42502" y="2240"/>
                      </a:cubicBezTo>
                      <a:cubicBezTo>
                        <a:pt x="42417" y="1606"/>
                        <a:pt x="42333" y="888"/>
                        <a:pt x="42248" y="85"/>
                      </a:cubicBezTo>
                      <a:cubicBezTo>
                        <a:pt x="36430" y="2578"/>
                        <a:pt x="30004" y="3281"/>
                        <a:pt x="23635" y="3281"/>
                      </a:cubicBezTo>
                      <a:cubicBezTo>
                        <a:pt x="22881" y="3281"/>
                        <a:pt x="22129" y="3271"/>
                        <a:pt x="21378" y="3254"/>
                      </a:cubicBezTo>
                      <a:cubicBezTo>
                        <a:pt x="14449" y="3085"/>
                        <a:pt x="6802" y="2282"/>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6;p38">
                  <a:extLst>
                    <a:ext uri="{FF2B5EF4-FFF2-40B4-BE49-F238E27FC236}">
                      <a16:creationId xmlns:a16="http://schemas.microsoft.com/office/drawing/2014/main" id="{226DFE6A-C248-4DF4-9245-3B8ABE276AB5}"/>
                    </a:ext>
                  </a:extLst>
                </p:cNvPr>
                <p:cNvSpPr/>
                <p:nvPr/>
              </p:nvSpPr>
              <p:spPr>
                <a:xfrm>
                  <a:off x="4245505" y="2430633"/>
                  <a:ext cx="520585" cy="577424"/>
                </a:xfrm>
                <a:custGeom>
                  <a:avLst/>
                  <a:gdLst/>
                  <a:ahLst/>
                  <a:cxnLst/>
                  <a:rect l="l" t="t" r="r" b="b"/>
                  <a:pathLst>
                    <a:path w="34053" h="37771" extrusionOk="0">
                      <a:moveTo>
                        <a:pt x="10900" y="1"/>
                      </a:moveTo>
                      <a:cubicBezTo>
                        <a:pt x="10900" y="1"/>
                        <a:pt x="3084" y="15802"/>
                        <a:pt x="0" y="30208"/>
                      </a:cubicBezTo>
                      <a:cubicBezTo>
                        <a:pt x="7436" y="34391"/>
                        <a:pt x="15632" y="36968"/>
                        <a:pt x="24082" y="37770"/>
                      </a:cubicBezTo>
                      <a:cubicBezTo>
                        <a:pt x="24082" y="37770"/>
                        <a:pt x="32024" y="20153"/>
                        <a:pt x="34052" y="7479"/>
                      </a:cubicBezTo>
                      <a:cubicBezTo>
                        <a:pt x="34052" y="7479"/>
                        <a:pt x="20744" y="2662"/>
                        <a:pt x="10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27;p38">
                  <a:extLst>
                    <a:ext uri="{FF2B5EF4-FFF2-40B4-BE49-F238E27FC236}">
                      <a16:creationId xmlns:a16="http://schemas.microsoft.com/office/drawing/2014/main" id="{0E366A24-ADBB-4B2D-823A-733D9D8F3852}"/>
                    </a:ext>
                  </a:extLst>
                </p:cNvPr>
                <p:cNvSpPr/>
                <p:nvPr/>
              </p:nvSpPr>
              <p:spPr>
                <a:xfrm>
                  <a:off x="4219669" y="2467445"/>
                  <a:ext cx="488940" cy="558055"/>
                </a:xfrm>
                <a:custGeom>
                  <a:avLst/>
                  <a:gdLst/>
                  <a:ahLst/>
                  <a:cxnLst/>
                  <a:rect l="l" t="t" r="r" b="b"/>
                  <a:pathLst>
                    <a:path w="31983" h="36504" extrusionOk="0">
                      <a:moveTo>
                        <a:pt x="8239" y="1"/>
                      </a:moveTo>
                      <a:cubicBezTo>
                        <a:pt x="8239" y="1"/>
                        <a:pt x="1817" y="16435"/>
                        <a:pt x="0" y="31053"/>
                      </a:cubicBezTo>
                      <a:cubicBezTo>
                        <a:pt x="7774" y="34560"/>
                        <a:pt x="16139" y="36419"/>
                        <a:pt x="24673" y="36503"/>
                      </a:cubicBezTo>
                      <a:cubicBezTo>
                        <a:pt x="24673" y="36503"/>
                        <a:pt x="31053" y="18252"/>
                        <a:pt x="31982" y="5493"/>
                      </a:cubicBezTo>
                      <a:cubicBezTo>
                        <a:pt x="31982" y="5493"/>
                        <a:pt x="18252" y="1818"/>
                        <a:pt x="8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8;p38">
                  <a:extLst>
                    <a:ext uri="{FF2B5EF4-FFF2-40B4-BE49-F238E27FC236}">
                      <a16:creationId xmlns:a16="http://schemas.microsoft.com/office/drawing/2014/main" id="{FEA7226D-D922-4339-94D9-A6B5B9D32055}"/>
                    </a:ext>
                  </a:extLst>
                </p:cNvPr>
                <p:cNvSpPr/>
                <p:nvPr/>
              </p:nvSpPr>
              <p:spPr>
                <a:xfrm>
                  <a:off x="4122150" y="2563038"/>
                  <a:ext cx="539297" cy="424992"/>
                </a:xfrm>
                <a:custGeom>
                  <a:avLst/>
                  <a:gdLst/>
                  <a:ahLst/>
                  <a:cxnLst/>
                  <a:rect l="l" t="t" r="r" b="b"/>
                  <a:pathLst>
                    <a:path w="35277" h="27800" extrusionOk="0">
                      <a:moveTo>
                        <a:pt x="1901" y="1"/>
                      </a:moveTo>
                      <a:cubicBezTo>
                        <a:pt x="1774" y="339"/>
                        <a:pt x="1690" y="719"/>
                        <a:pt x="1563" y="1057"/>
                      </a:cubicBezTo>
                      <a:cubicBezTo>
                        <a:pt x="887" y="3380"/>
                        <a:pt x="423" y="5789"/>
                        <a:pt x="211" y="8197"/>
                      </a:cubicBezTo>
                      <a:cubicBezTo>
                        <a:pt x="0" y="10858"/>
                        <a:pt x="296" y="13520"/>
                        <a:pt x="1098" y="16055"/>
                      </a:cubicBezTo>
                      <a:cubicBezTo>
                        <a:pt x="1986" y="18759"/>
                        <a:pt x="3633" y="21167"/>
                        <a:pt x="5872" y="22941"/>
                      </a:cubicBezTo>
                      <a:cubicBezTo>
                        <a:pt x="7098" y="23955"/>
                        <a:pt x="8492" y="24800"/>
                        <a:pt x="9971" y="25434"/>
                      </a:cubicBezTo>
                      <a:cubicBezTo>
                        <a:pt x="10858" y="25856"/>
                        <a:pt x="11787" y="26194"/>
                        <a:pt x="12759" y="26448"/>
                      </a:cubicBezTo>
                      <a:cubicBezTo>
                        <a:pt x="15959" y="27292"/>
                        <a:pt x="19276" y="27726"/>
                        <a:pt x="22589" y="27726"/>
                      </a:cubicBezTo>
                      <a:cubicBezTo>
                        <a:pt x="23256" y="27726"/>
                        <a:pt x="23923" y="27708"/>
                        <a:pt x="24588" y="27673"/>
                      </a:cubicBezTo>
                      <a:cubicBezTo>
                        <a:pt x="27672" y="27546"/>
                        <a:pt x="32193" y="27800"/>
                        <a:pt x="34770" y="25814"/>
                      </a:cubicBezTo>
                      <a:cubicBezTo>
                        <a:pt x="34981" y="25687"/>
                        <a:pt x="35277" y="25518"/>
                        <a:pt x="35192" y="25223"/>
                      </a:cubicBezTo>
                      <a:cubicBezTo>
                        <a:pt x="35108" y="24969"/>
                        <a:pt x="34770" y="24885"/>
                        <a:pt x="34517" y="24885"/>
                      </a:cubicBezTo>
                      <a:lnTo>
                        <a:pt x="33249" y="24842"/>
                      </a:lnTo>
                      <a:cubicBezTo>
                        <a:pt x="33841" y="24673"/>
                        <a:pt x="34390" y="24335"/>
                        <a:pt x="34812" y="23913"/>
                      </a:cubicBezTo>
                      <a:cubicBezTo>
                        <a:pt x="35023" y="23786"/>
                        <a:pt x="35108" y="23575"/>
                        <a:pt x="35150" y="23321"/>
                      </a:cubicBezTo>
                      <a:cubicBezTo>
                        <a:pt x="35108" y="22984"/>
                        <a:pt x="34643" y="22857"/>
                        <a:pt x="34263" y="22857"/>
                      </a:cubicBezTo>
                      <a:cubicBezTo>
                        <a:pt x="33672" y="22857"/>
                        <a:pt x="33122" y="22941"/>
                        <a:pt x="32573" y="23152"/>
                      </a:cubicBezTo>
                      <a:cubicBezTo>
                        <a:pt x="33207" y="22730"/>
                        <a:pt x="33714" y="22139"/>
                        <a:pt x="34094" y="21420"/>
                      </a:cubicBezTo>
                      <a:cubicBezTo>
                        <a:pt x="34179" y="21209"/>
                        <a:pt x="34263" y="20871"/>
                        <a:pt x="34094" y="20744"/>
                      </a:cubicBezTo>
                      <a:cubicBezTo>
                        <a:pt x="34023" y="20673"/>
                        <a:pt x="33936" y="20647"/>
                        <a:pt x="33841" y="20647"/>
                      </a:cubicBezTo>
                      <a:cubicBezTo>
                        <a:pt x="33711" y="20647"/>
                        <a:pt x="33564" y="20696"/>
                        <a:pt x="33418" y="20744"/>
                      </a:cubicBezTo>
                      <a:cubicBezTo>
                        <a:pt x="32869" y="20956"/>
                        <a:pt x="32320" y="21251"/>
                        <a:pt x="31770" y="21589"/>
                      </a:cubicBezTo>
                      <a:cubicBezTo>
                        <a:pt x="32277" y="20956"/>
                        <a:pt x="32827" y="20280"/>
                        <a:pt x="32827" y="19477"/>
                      </a:cubicBezTo>
                      <a:cubicBezTo>
                        <a:pt x="32827" y="19350"/>
                        <a:pt x="32784" y="19266"/>
                        <a:pt x="32742" y="19181"/>
                      </a:cubicBezTo>
                      <a:cubicBezTo>
                        <a:pt x="32680" y="19135"/>
                        <a:pt x="32612" y="19117"/>
                        <a:pt x="32543" y="19117"/>
                      </a:cubicBezTo>
                      <a:cubicBezTo>
                        <a:pt x="32424" y="19117"/>
                        <a:pt x="32300" y="19170"/>
                        <a:pt x="32193" y="19223"/>
                      </a:cubicBezTo>
                      <a:cubicBezTo>
                        <a:pt x="31010" y="19857"/>
                        <a:pt x="29827" y="20533"/>
                        <a:pt x="28602" y="21209"/>
                      </a:cubicBezTo>
                      <a:cubicBezTo>
                        <a:pt x="28771" y="20787"/>
                        <a:pt x="28940" y="20406"/>
                        <a:pt x="29151" y="20026"/>
                      </a:cubicBezTo>
                      <a:cubicBezTo>
                        <a:pt x="29193" y="19857"/>
                        <a:pt x="29278" y="19604"/>
                        <a:pt x="29151" y="19477"/>
                      </a:cubicBezTo>
                      <a:cubicBezTo>
                        <a:pt x="29067" y="19392"/>
                        <a:pt x="28940" y="19392"/>
                        <a:pt x="28855" y="19392"/>
                      </a:cubicBezTo>
                      <a:cubicBezTo>
                        <a:pt x="28517" y="19392"/>
                        <a:pt x="28179" y="19561"/>
                        <a:pt x="27884" y="19773"/>
                      </a:cubicBezTo>
                      <a:cubicBezTo>
                        <a:pt x="27250" y="20280"/>
                        <a:pt x="26532" y="20702"/>
                        <a:pt x="25898" y="21251"/>
                      </a:cubicBezTo>
                      <a:cubicBezTo>
                        <a:pt x="22053" y="21125"/>
                        <a:pt x="18209" y="20744"/>
                        <a:pt x="15040" y="19519"/>
                      </a:cubicBezTo>
                      <a:cubicBezTo>
                        <a:pt x="13519" y="19012"/>
                        <a:pt x="12125" y="18209"/>
                        <a:pt x="10942" y="17111"/>
                      </a:cubicBezTo>
                      <a:cubicBezTo>
                        <a:pt x="10858" y="17069"/>
                        <a:pt x="10815" y="17027"/>
                        <a:pt x="10815" y="16984"/>
                      </a:cubicBezTo>
                      <a:cubicBezTo>
                        <a:pt x="9886" y="16055"/>
                        <a:pt x="9210" y="14914"/>
                        <a:pt x="8914" y="13647"/>
                      </a:cubicBezTo>
                      <a:cubicBezTo>
                        <a:pt x="8196" y="10943"/>
                        <a:pt x="8872" y="7352"/>
                        <a:pt x="10182" y="3887"/>
                      </a:cubicBezTo>
                      <a:cubicBezTo>
                        <a:pt x="10224" y="3803"/>
                        <a:pt x="10266" y="3676"/>
                        <a:pt x="10309" y="3592"/>
                      </a:cubicBezTo>
                      <a:cubicBezTo>
                        <a:pt x="7436" y="2578"/>
                        <a:pt x="4605" y="1395"/>
                        <a:pt x="1901" y="1"/>
                      </a:cubicBezTo>
                      <a:close/>
                    </a:path>
                  </a:pathLst>
                </a:custGeom>
                <a:solidFill>
                  <a:srgbClr val="DBB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p38">
                  <a:extLst>
                    <a:ext uri="{FF2B5EF4-FFF2-40B4-BE49-F238E27FC236}">
                      <a16:creationId xmlns:a16="http://schemas.microsoft.com/office/drawing/2014/main" id="{9C7F5DF3-7CA8-46AB-A94F-9758512F8E81}"/>
                    </a:ext>
                  </a:extLst>
                </p:cNvPr>
                <p:cNvSpPr/>
                <p:nvPr/>
              </p:nvSpPr>
              <p:spPr>
                <a:xfrm>
                  <a:off x="4397921" y="2042468"/>
                  <a:ext cx="361030" cy="330210"/>
                </a:xfrm>
                <a:custGeom>
                  <a:avLst/>
                  <a:gdLst/>
                  <a:ahLst/>
                  <a:cxnLst/>
                  <a:rect l="l" t="t" r="r" b="b"/>
                  <a:pathLst>
                    <a:path w="23616" h="21600" extrusionOk="0">
                      <a:moveTo>
                        <a:pt x="12726" y="1"/>
                      </a:moveTo>
                      <a:cubicBezTo>
                        <a:pt x="12709" y="1"/>
                        <a:pt x="12692" y="1"/>
                        <a:pt x="12675" y="1"/>
                      </a:cubicBezTo>
                      <a:cubicBezTo>
                        <a:pt x="2198" y="85"/>
                        <a:pt x="1" y="12802"/>
                        <a:pt x="1057" y="20871"/>
                      </a:cubicBezTo>
                      <a:cubicBezTo>
                        <a:pt x="1092" y="21066"/>
                        <a:pt x="1232" y="21150"/>
                        <a:pt x="1385" y="21150"/>
                      </a:cubicBezTo>
                      <a:cubicBezTo>
                        <a:pt x="1597" y="21150"/>
                        <a:pt x="1835" y="20990"/>
                        <a:pt x="1860" y="20744"/>
                      </a:cubicBezTo>
                      <a:cubicBezTo>
                        <a:pt x="2367" y="13689"/>
                        <a:pt x="2198" y="3085"/>
                        <a:pt x="11450" y="1648"/>
                      </a:cubicBezTo>
                      <a:cubicBezTo>
                        <a:pt x="12029" y="1560"/>
                        <a:pt x="12576" y="1518"/>
                        <a:pt x="13093" y="1518"/>
                      </a:cubicBezTo>
                      <a:cubicBezTo>
                        <a:pt x="22013" y="1518"/>
                        <a:pt x="21996" y="14076"/>
                        <a:pt x="20998" y="20744"/>
                      </a:cubicBezTo>
                      <a:cubicBezTo>
                        <a:pt x="20895" y="21258"/>
                        <a:pt x="21338" y="21599"/>
                        <a:pt x="21730" y="21599"/>
                      </a:cubicBezTo>
                      <a:cubicBezTo>
                        <a:pt x="21984" y="21599"/>
                        <a:pt x="22216" y="21457"/>
                        <a:pt x="22265" y="21125"/>
                      </a:cubicBezTo>
                      <a:cubicBezTo>
                        <a:pt x="23615" y="13405"/>
                        <a:pt x="23449" y="1"/>
                        <a:pt x="1272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0;p38">
                  <a:extLst>
                    <a:ext uri="{FF2B5EF4-FFF2-40B4-BE49-F238E27FC236}">
                      <a16:creationId xmlns:a16="http://schemas.microsoft.com/office/drawing/2014/main" id="{09536EFE-9D78-47BE-BD33-1339FF310F01}"/>
                    </a:ext>
                  </a:extLst>
                </p:cNvPr>
                <p:cNvSpPr/>
                <p:nvPr/>
              </p:nvSpPr>
              <p:spPr>
                <a:xfrm>
                  <a:off x="4655623" y="2351841"/>
                  <a:ext cx="119502" cy="101738"/>
                </a:xfrm>
                <a:custGeom>
                  <a:avLst/>
                  <a:gdLst/>
                  <a:ahLst/>
                  <a:cxnLst/>
                  <a:rect l="l" t="t" r="r" b="b"/>
                  <a:pathLst>
                    <a:path w="7817" h="6655" extrusionOk="0">
                      <a:moveTo>
                        <a:pt x="4479" y="1"/>
                      </a:moveTo>
                      <a:cubicBezTo>
                        <a:pt x="1522" y="1"/>
                        <a:pt x="1" y="3592"/>
                        <a:pt x="2113" y="5662"/>
                      </a:cubicBezTo>
                      <a:cubicBezTo>
                        <a:pt x="2799" y="6347"/>
                        <a:pt x="3640" y="6654"/>
                        <a:pt x="4463" y="6654"/>
                      </a:cubicBezTo>
                      <a:cubicBezTo>
                        <a:pt x="6178" y="6654"/>
                        <a:pt x="7817" y="5322"/>
                        <a:pt x="7817" y="3296"/>
                      </a:cubicBezTo>
                      <a:cubicBezTo>
                        <a:pt x="7774" y="1479"/>
                        <a:pt x="6296" y="1"/>
                        <a:pt x="447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1;p38">
                  <a:extLst>
                    <a:ext uri="{FF2B5EF4-FFF2-40B4-BE49-F238E27FC236}">
                      <a16:creationId xmlns:a16="http://schemas.microsoft.com/office/drawing/2014/main" id="{4DD24D9B-8EB6-4AC9-B1E8-F0B5C3D8F77C}"/>
                    </a:ext>
                  </a:extLst>
                </p:cNvPr>
                <p:cNvSpPr/>
                <p:nvPr/>
              </p:nvSpPr>
              <p:spPr>
                <a:xfrm>
                  <a:off x="4674350" y="2365401"/>
                  <a:ext cx="87215" cy="74542"/>
                </a:xfrm>
                <a:custGeom>
                  <a:avLst/>
                  <a:gdLst/>
                  <a:ahLst/>
                  <a:cxnLst/>
                  <a:rect l="l" t="t" r="r" b="b"/>
                  <a:pathLst>
                    <a:path w="5705" h="4876" extrusionOk="0">
                      <a:moveTo>
                        <a:pt x="3254" y="1"/>
                      </a:moveTo>
                      <a:cubicBezTo>
                        <a:pt x="1057" y="1"/>
                        <a:pt x="1" y="2620"/>
                        <a:pt x="1522" y="4141"/>
                      </a:cubicBezTo>
                      <a:cubicBezTo>
                        <a:pt x="2016" y="4648"/>
                        <a:pt x="2629" y="4875"/>
                        <a:pt x="3233" y="4875"/>
                      </a:cubicBezTo>
                      <a:cubicBezTo>
                        <a:pt x="4490" y="4875"/>
                        <a:pt x="5704" y="3893"/>
                        <a:pt x="5704" y="2409"/>
                      </a:cubicBezTo>
                      <a:cubicBezTo>
                        <a:pt x="5662" y="1099"/>
                        <a:pt x="4606" y="1"/>
                        <a:pt x="3254" y="1"/>
                      </a:cubicBez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2;p38">
                  <a:extLst>
                    <a:ext uri="{FF2B5EF4-FFF2-40B4-BE49-F238E27FC236}">
                      <a16:creationId xmlns:a16="http://schemas.microsoft.com/office/drawing/2014/main" id="{48FBCF60-B929-421A-A2A0-4EFD6F049463}"/>
                    </a:ext>
                  </a:extLst>
                </p:cNvPr>
                <p:cNvSpPr/>
                <p:nvPr/>
              </p:nvSpPr>
              <p:spPr>
                <a:xfrm>
                  <a:off x="4691793" y="2377677"/>
                  <a:ext cx="56854" cy="48630"/>
                </a:xfrm>
                <a:custGeom>
                  <a:avLst/>
                  <a:gdLst/>
                  <a:ahLst/>
                  <a:cxnLst/>
                  <a:rect l="l" t="t" r="r" b="b"/>
                  <a:pathLst>
                    <a:path w="3719" h="3181" extrusionOk="0">
                      <a:moveTo>
                        <a:pt x="2113" y="0"/>
                      </a:moveTo>
                      <a:cubicBezTo>
                        <a:pt x="719" y="43"/>
                        <a:pt x="1" y="1733"/>
                        <a:pt x="1015" y="2704"/>
                      </a:cubicBezTo>
                      <a:cubicBezTo>
                        <a:pt x="1330" y="3034"/>
                        <a:pt x="1722" y="3180"/>
                        <a:pt x="2108" y="3180"/>
                      </a:cubicBezTo>
                      <a:cubicBezTo>
                        <a:pt x="2910" y="3180"/>
                        <a:pt x="3690" y="2547"/>
                        <a:pt x="3718" y="1606"/>
                      </a:cubicBezTo>
                      <a:cubicBezTo>
                        <a:pt x="3718" y="719"/>
                        <a:pt x="3000" y="0"/>
                        <a:pt x="211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3;p38">
                  <a:extLst>
                    <a:ext uri="{FF2B5EF4-FFF2-40B4-BE49-F238E27FC236}">
                      <a16:creationId xmlns:a16="http://schemas.microsoft.com/office/drawing/2014/main" id="{A470B46B-3E3F-45D8-BC5A-8DE606EECF27}"/>
                    </a:ext>
                  </a:extLst>
                </p:cNvPr>
                <p:cNvSpPr/>
                <p:nvPr/>
              </p:nvSpPr>
              <p:spPr>
                <a:xfrm>
                  <a:off x="4341098" y="2348386"/>
                  <a:ext cx="230581" cy="304451"/>
                </a:xfrm>
                <a:custGeom>
                  <a:avLst/>
                  <a:gdLst/>
                  <a:ahLst/>
                  <a:cxnLst/>
                  <a:rect l="l" t="t" r="r" b="b"/>
                  <a:pathLst>
                    <a:path w="15083" h="19915" extrusionOk="0">
                      <a:moveTo>
                        <a:pt x="6445" y="1"/>
                      </a:moveTo>
                      <a:cubicBezTo>
                        <a:pt x="6106" y="1"/>
                        <a:pt x="5760" y="34"/>
                        <a:pt x="5408" y="100"/>
                      </a:cubicBezTo>
                      <a:cubicBezTo>
                        <a:pt x="1394" y="818"/>
                        <a:pt x="0" y="6268"/>
                        <a:pt x="42" y="10704"/>
                      </a:cubicBezTo>
                      <a:cubicBezTo>
                        <a:pt x="42" y="13323"/>
                        <a:pt x="296" y="15943"/>
                        <a:pt x="718" y="18520"/>
                      </a:cubicBezTo>
                      <a:cubicBezTo>
                        <a:pt x="761" y="18985"/>
                        <a:pt x="972" y="19449"/>
                        <a:pt x="1352" y="19745"/>
                      </a:cubicBezTo>
                      <a:cubicBezTo>
                        <a:pt x="1563" y="19872"/>
                        <a:pt x="1774" y="19914"/>
                        <a:pt x="2028" y="19914"/>
                      </a:cubicBezTo>
                      <a:cubicBezTo>
                        <a:pt x="2493" y="19872"/>
                        <a:pt x="2957" y="19787"/>
                        <a:pt x="3422" y="19661"/>
                      </a:cubicBezTo>
                      <a:cubicBezTo>
                        <a:pt x="3633" y="19576"/>
                        <a:pt x="3845" y="19534"/>
                        <a:pt x="4056" y="19492"/>
                      </a:cubicBezTo>
                      <a:cubicBezTo>
                        <a:pt x="4225" y="19449"/>
                        <a:pt x="4309" y="19323"/>
                        <a:pt x="4309" y="19154"/>
                      </a:cubicBezTo>
                      <a:cubicBezTo>
                        <a:pt x="4267" y="18985"/>
                        <a:pt x="4140" y="18816"/>
                        <a:pt x="3971" y="18816"/>
                      </a:cubicBezTo>
                      <a:lnTo>
                        <a:pt x="3464" y="18816"/>
                      </a:lnTo>
                      <a:cubicBezTo>
                        <a:pt x="3380" y="18816"/>
                        <a:pt x="3296" y="18816"/>
                        <a:pt x="3213" y="18816"/>
                      </a:cubicBezTo>
                      <a:cubicBezTo>
                        <a:pt x="2591" y="18816"/>
                        <a:pt x="2025" y="18783"/>
                        <a:pt x="1690" y="18224"/>
                      </a:cubicBezTo>
                      <a:cubicBezTo>
                        <a:pt x="1436" y="17844"/>
                        <a:pt x="1394" y="16872"/>
                        <a:pt x="1394" y="16112"/>
                      </a:cubicBezTo>
                      <a:cubicBezTo>
                        <a:pt x="1394" y="15816"/>
                        <a:pt x="1394" y="15563"/>
                        <a:pt x="1352" y="15309"/>
                      </a:cubicBezTo>
                      <a:cubicBezTo>
                        <a:pt x="1141" y="13535"/>
                        <a:pt x="1098" y="12056"/>
                        <a:pt x="1098" y="10704"/>
                      </a:cubicBezTo>
                      <a:cubicBezTo>
                        <a:pt x="1098" y="7916"/>
                        <a:pt x="1774" y="4029"/>
                        <a:pt x="3718" y="2212"/>
                      </a:cubicBezTo>
                      <a:cubicBezTo>
                        <a:pt x="4409" y="1521"/>
                        <a:pt x="5343" y="1144"/>
                        <a:pt x="6300" y="1144"/>
                      </a:cubicBezTo>
                      <a:cubicBezTo>
                        <a:pt x="6397" y="1144"/>
                        <a:pt x="6494" y="1148"/>
                        <a:pt x="6591" y="1156"/>
                      </a:cubicBezTo>
                      <a:cubicBezTo>
                        <a:pt x="9971" y="1367"/>
                        <a:pt x="11787" y="5127"/>
                        <a:pt x="12717" y="8254"/>
                      </a:cubicBezTo>
                      <a:cubicBezTo>
                        <a:pt x="13139" y="9732"/>
                        <a:pt x="13435" y="11253"/>
                        <a:pt x="13604" y="12774"/>
                      </a:cubicBezTo>
                      <a:cubicBezTo>
                        <a:pt x="13646" y="12985"/>
                        <a:pt x="13688" y="13281"/>
                        <a:pt x="13731" y="13535"/>
                      </a:cubicBezTo>
                      <a:cubicBezTo>
                        <a:pt x="13984" y="15098"/>
                        <a:pt x="14322" y="17041"/>
                        <a:pt x="12632" y="17464"/>
                      </a:cubicBezTo>
                      <a:cubicBezTo>
                        <a:pt x="12379" y="17506"/>
                        <a:pt x="12252" y="17802"/>
                        <a:pt x="12294" y="18013"/>
                      </a:cubicBezTo>
                      <a:cubicBezTo>
                        <a:pt x="12364" y="18257"/>
                        <a:pt x="12549" y="18415"/>
                        <a:pt x="12754" y="18415"/>
                      </a:cubicBezTo>
                      <a:cubicBezTo>
                        <a:pt x="12797" y="18415"/>
                        <a:pt x="12841" y="18408"/>
                        <a:pt x="12886" y="18393"/>
                      </a:cubicBezTo>
                      <a:cubicBezTo>
                        <a:pt x="15083" y="17886"/>
                        <a:pt x="15083" y="17633"/>
                        <a:pt x="14914" y="15520"/>
                      </a:cubicBezTo>
                      <a:lnTo>
                        <a:pt x="14914" y="15225"/>
                      </a:lnTo>
                      <a:cubicBezTo>
                        <a:pt x="14745" y="12647"/>
                        <a:pt x="14322" y="10070"/>
                        <a:pt x="13646" y="7578"/>
                      </a:cubicBezTo>
                      <a:cubicBezTo>
                        <a:pt x="13055" y="5634"/>
                        <a:pt x="12083" y="3818"/>
                        <a:pt x="10815" y="2212"/>
                      </a:cubicBezTo>
                      <a:cubicBezTo>
                        <a:pt x="9524" y="746"/>
                        <a:pt x="8059" y="1"/>
                        <a:pt x="644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34;p38">
                  <a:extLst>
                    <a:ext uri="{FF2B5EF4-FFF2-40B4-BE49-F238E27FC236}">
                      <a16:creationId xmlns:a16="http://schemas.microsoft.com/office/drawing/2014/main" id="{8FD3BD13-5C31-4B61-8DAF-4B55D53B9386}"/>
                    </a:ext>
                  </a:extLst>
                </p:cNvPr>
                <p:cNvSpPr/>
                <p:nvPr/>
              </p:nvSpPr>
              <p:spPr>
                <a:xfrm>
                  <a:off x="4385003" y="2610826"/>
                  <a:ext cx="43279" cy="58765"/>
                </a:xfrm>
                <a:custGeom>
                  <a:avLst/>
                  <a:gdLst/>
                  <a:ahLst/>
                  <a:cxnLst/>
                  <a:rect l="l" t="t" r="r" b="b"/>
                  <a:pathLst>
                    <a:path w="2831" h="3844" extrusionOk="0">
                      <a:moveTo>
                        <a:pt x="908" y="0"/>
                      </a:moveTo>
                      <a:cubicBezTo>
                        <a:pt x="502" y="0"/>
                        <a:pt x="118" y="306"/>
                        <a:pt x="85" y="761"/>
                      </a:cubicBezTo>
                      <a:cubicBezTo>
                        <a:pt x="1" y="1691"/>
                        <a:pt x="85" y="3508"/>
                        <a:pt x="1268" y="3803"/>
                      </a:cubicBezTo>
                      <a:cubicBezTo>
                        <a:pt x="1366" y="3831"/>
                        <a:pt x="1455" y="3844"/>
                        <a:pt x="1537" y="3844"/>
                      </a:cubicBezTo>
                      <a:cubicBezTo>
                        <a:pt x="2830" y="3844"/>
                        <a:pt x="2143" y="562"/>
                        <a:pt x="1268" y="85"/>
                      </a:cubicBezTo>
                      <a:cubicBezTo>
                        <a:pt x="1152" y="27"/>
                        <a:pt x="1029"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35;p38">
                  <a:extLst>
                    <a:ext uri="{FF2B5EF4-FFF2-40B4-BE49-F238E27FC236}">
                      <a16:creationId xmlns:a16="http://schemas.microsoft.com/office/drawing/2014/main" id="{0D1E89BB-ABCB-4654-9DB1-90EA31D62E7E}"/>
                    </a:ext>
                  </a:extLst>
                </p:cNvPr>
                <p:cNvSpPr/>
                <p:nvPr/>
              </p:nvSpPr>
              <p:spPr>
                <a:xfrm>
                  <a:off x="4499323" y="2585373"/>
                  <a:ext cx="43386" cy="58933"/>
                </a:xfrm>
                <a:custGeom>
                  <a:avLst/>
                  <a:gdLst/>
                  <a:ahLst/>
                  <a:cxnLst/>
                  <a:rect l="l" t="t" r="r" b="b"/>
                  <a:pathLst>
                    <a:path w="2838" h="3855" extrusionOk="0">
                      <a:moveTo>
                        <a:pt x="895" y="0"/>
                      </a:moveTo>
                      <a:cubicBezTo>
                        <a:pt x="495" y="0"/>
                        <a:pt x="128" y="328"/>
                        <a:pt x="128" y="779"/>
                      </a:cubicBezTo>
                      <a:cubicBezTo>
                        <a:pt x="1" y="1708"/>
                        <a:pt x="128" y="3525"/>
                        <a:pt x="1268" y="3821"/>
                      </a:cubicBezTo>
                      <a:cubicBezTo>
                        <a:pt x="1357" y="3843"/>
                        <a:pt x="1440" y="3854"/>
                        <a:pt x="1515" y="3854"/>
                      </a:cubicBezTo>
                      <a:cubicBezTo>
                        <a:pt x="2837" y="3854"/>
                        <a:pt x="2147" y="542"/>
                        <a:pt x="1268" y="103"/>
                      </a:cubicBezTo>
                      <a:cubicBezTo>
                        <a:pt x="1147" y="32"/>
                        <a:pt x="1019" y="0"/>
                        <a:pt x="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36;p38">
                  <a:extLst>
                    <a:ext uri="{FF2B5EF4-FFF2-40B4-BE49-F238E27FC236}">
                      <a16:creationId xmlns:a16="http://schemas.microsoft.com/office/drawing/2014/main" id="{AD2CAA8F-4642-4B5A-828D-8754EB927E7F}"/>
                    </a:ext>
                  </a:extLst>
                </p:cNvPr>
                <p:cNvSpPr/>
                <p:nvPr/>
              </p:nvSpPr>
              <p:spPr>
                <a:xfrm>
                  <a:off x="4512241" y="1958509"/>
                  <a:ext cx="152447" cy="165350"/>
                </a:xfrm>
                <a:custGeom>
                  <a:avLst/>
                  <a:gdLst/>
                  <a:ahLst/>
                  <a:cxnLst/>
                  <a:rect l="l" t="t" r="r" b="b"/>
                  <a:pathLst>
                    <a:path w="9972" h="10816" extrusionOk="0">
                      <a:moveTo>
                        <a:pt x="1" y="0"/>
                      </a:moveTo>
                      <a:lnTo>
                        <a:pt x="1" y="10816"/>
                      </a:lnTo>
                      <a:lnTo>
                        <a:pt x="9971" y="10816"/>
                      </a:lnTo>
                      <a:lnTo>
                        <a:pt x="9971" y="0"/>
                      </a:lnTo>
                      <a:close/>
                    </a:path>
                  </a:pathLst>
                </a:custGeom>
                <a:solidFill>
                  <a:srgbClr val="DBB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37;p38">
                  <a:extLst>
                    <a:ext uri="{FF2B5EF4-FFF2-40B4-BE49-F238E27FC236}">
                      <a16:creationId xmlns:a16="http://schemas.microsoft.com/office/drawing/2014/main" id="{A4029492-B76D-4690-9796-074E4ED2BBDB}"/>
                    </a:ext>
                  </a:extLst>
                </p:cNvPr>
                <p:cNvSpPr/>
                <p:nvPr/>
              </p:nvSpPr>
              <p:spPr>
                <a:xfrm>
                  <a:off x="4320903" y="1552733"/>
                  <a:ext cx="508722" cy="520157"/>
                </a:xfrm>
                <a:custGeom>
                  <a:avLst/>
                  <a:gdLst/>
                  <a:ahLst/>
                  <a:cxnLst/>
                  <a:rect l="l" t="t" r="r" b="b"/>
                  <a:pathLst>
                    <a:path w="33277" h="34025" extrusionOk="0">
                      <a:moveTo>
                        <a:pt x="17817" y="0"/>
                      </a:moveTo>
                      <a:cubicBezTo>
                        <a:pt x="14859" y="0"/>
                        <a:pt x="11858" y="475"/>
                        <a:pt x="9179" y="1744"/>
                      </a:cubicBezTo>
                      <a:cubicBezTo>
                        <a:pt x="6222" y="3138"/>
                        <a:pt x="2757" y="6011"/>
                        <a:pt x="2800" y="9518"/>
                      </a:cubicBezTo>
                      <a:cubicBezTo>
                        <a:pt x="2884" y="12137"/>
                        <a:pt x="3095" y="14714"/>
                        <a:pt x="3476" y="17291"/>
                      </a:cubicBezTo>
                      <a:cubicBezTo>
                        <a:pt x="3264" y="17122"/>
                        <a:pt x="3011" y="16995"/>
                        <a:pt x="2757" y="16911"/>
                      </a:cubicBezTo>
                      <a:cubicBezTo>
                        <a:pt x="2495" y="16806"/>
                        <a:pt x="2253" y="16758"/>
                        <a:pt x="2032" y="16758"/>
                      </a:cubicBezTo>
                      <a:cubicBezTo>
                        <a:pt x="482" y="16758"/>
                        <a:pt x="0" y="19112"/>
                        <a:pt x="814" y="20333"/>
                      </a:cubicBezTo>
                      <a:cubicBezTo>
                        <a:pt x="1238" y="20970"/>
                        <a:pt x="2207" y="21584"/>
                        <a:pt x="3079" y="21584"/>
                      </a:cubicBezTo>
                      <a:cubicBezTo>
                        <a:pt x="3422" y="21584"/>
                        <a:pt x="3750" y="21489"/>
                        <a:pt x="4025" y="21262"/>
                      </a:cubicBezTo>
                      <a:lnTo>
                        <a:pt x="4067" y="21262"/>
                      </a:lnTo>
                      <a:cubicBezTo>
                        <a:pt x="4194" y="22023"/>
                        <a:pt x="4278" y="22741"/>
                        <a:pt x="4405" y="23502"/>
                      </a:cubicBezTo>
                      <a:cubicBezTo>
                        <a:pt x="5166" y="27769"/>
                        <a:pt x="7616" y="31318"/>
                        <a:pt x="11799" y="32881"/>
                      </a:cubicBezTo>
                      <a:cubicBezTo>
                        <a:pt x="13670" y="33596"/>
                        <a:pt x="15908" y="34025"/>
                        <a:pt x="18135" y="34025"/>
                      </a:cubicBezTo>
                      <a:cubicBezTo>
                        <a:pt x="21037" y="34025"/>
                        <a:pt x="23920" y="33297"/>
                        <a:pt x="25952" y="31529"/>
                      </a:cubicBezTo>
                      <a:cubicBezTo>
                        <a:pt x="28571" y="29332"/>
                        <a:pt x="29331" y="26248"/>
                        <a:pt x="29543" y="22952"/>
                      </a:cubicBezTo>
                      <a:cubicBezTo>
                        <a:pt x="29585" y="22488"/>
                        <a:pt x="29627" y="22023"/>
                        <a:pt x="29669" y="21516"/>
                      </a:cubicBezTo>
                      <a:cubicBezTo>
                        <a:pt x="29848" y="21586"/>
                        <a:pt x="30039" y="21617"/>
                        <a:pt x="30235" y="21617"/>
                      </a:cubicBezTo>
                      <a:cubicBezTo>
                        <a:pt x="31109" y="21617"/>
                        <a:pt x="32086" y="20996"/>
                        <a:pt x="32500" y="20375"/>
                      </a:cubicBezTo>
                      <a:cubicBezTo>
                        <a:pt x="33277" y="19117"/>
                        <a:pt x="32823" y="16758"/>
                        <a:pt x="31251" y="16758"/>
                      </a:cubicBezTo>
                      <a:cubicBezTo>
                        <a:pt x="31028" y="16758"/>
                        <a:pt x="30782" y="16806"/>
                        <a:pt x="30514" y="16911"/>
                      </a:cubicBezTo>
                      <a:cubicBezTo>
                        <a:pt x="30388" y="16953"/>
                        <a:pt x="30261" y="17038"/>
                        <a:pt x="30092" y="17122"/>
                      </a:cubicBezTo>
                      <a:cubicBezTo>
                        <a:pt x="30599" y="12052"/>
                        <a:pt x="30683" y="6518"/>
                        <a:pt x="27472" y="3054"/>
                      </a:cubicBezTo>
                      <a:cubicBezTo>
                        <a:pt x="25487" y="941"/>
                        <a:pt x="22445" y="265"/>
                        <a:pt x="19572" y="54"/>
                      </a:cubicBezTo>
                      <a:cubicBezTo>
                        <a:pt x="18991" y="19"/>
                        <a:pt x="18405" y="0"/>
                        <a:pt x="17817" y="0"/>
                      </a:cubicBezTo>
                      <a:close/>
                    </a:path>
                  </a:pathLst>
                </a:custGeom>
                <a:solidFill>
                  <a:srgbClr val="DBB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38;p38">
                  <a:extLst>
                    <a:ext uri="{FF2B5EF4-FFF2-40B4-BE49-F238E27FC236}">
                      <a16:creationId xmlns:a16="http://schemas.microsoft.com/office/drawing/2014/main" id="{048FE0A8-E8E5-4DB7-8F63-C08A2DD81DCE}"/>
                    </a:ext>
                  </a:extLst>
                </p:cNvPr>
                <p:cNvSpPr/>
                <p:nvPr/>
              </p:nvSpPr>
              <p:spPr>
                <a:xfrm>
                  <a:off x="4330106" y="1521057"/>
                  <a:ext cx="475380" cy="236131"/>
                </a:xfrm>
                <a:custGeom>
                  <a:avLst/>
                  <a:gdLst/>
                  <a:ahLst/>
                  <a:cxnLst/>
                  <a:rect l="l" t="t" r="r" b="b"/>
                  <a:pathLst>
                    <a:path w="31096" h="15446" extrusionOk="0">
                      <a:moveTo>
                        <a:pt x="13841" y="1"/>
                      </a:moveTo>
                      <a:cubicBezTo>
                        <a:pt x="12017" y="1"/>
                        <a:pt x="10204" y="343"/>
                        <a:pt x="8493" y="1028"/>
                      </a:cubicBezTo>
                      <a:cubicBezTo>
                        <a:pt x="7521" y="1450"/>
                        <a:pt x="6591" y="1999"/>
                        <a:pt x="5789" y="2717"/>
                      </a:cubicBezTo>
                      <a:cubicBezTo>
                        <a:pt x="4775" y="3605"/>
                        <a:pt x="3803" y="4619"/>
                        <a:pt x="2958" y="5717"/>
                      </a:cubicBezTo>
                      <a:cubicBezTo>
                        <a:pt x="1437" y="7660"/>
                        <a:pt x="466" y="9942"/>
                        <a:pt x="128" y="12392"/>
                      </a:cubicBezTo>
                      <a:cubicBezTo>
                        <a:pt x="1" y="13110"/>
                        <a:pt x="43" y="13786"/>
                        <a:pt x="297" y="14462"/>
                      </a:cubicBezTo>
                      <a:cubicBezTo>
                        <a:pt x="565" y="15076"/>
                        <a:pt x="1147" y="15446"/>
                        <a:pt x="1789" y="15446"/>
                      </a:cubicBezTo>
                      <a:cubicBezTo>
                        <a:pt x="1854" y="15446"/>
                        <a:pt x="1920" y="15442"/>
                        <a:pt x="1986" y="15434"/>
                      </a:cubicBezTo>
                      <a:cubicBezTo>
                        <a:pt x="2451" y="15265"/>
                        <a:pt x="2874" y="15012"/>
                        <a:pt x="3169" y="14589"/>
                      </a:cubicBezTo>
                      <a:cubicBezTo>
                        <a:pt x="4352" y="13322"/>
                        <a:pt x="5409" y="11928"/>
                        <a:pt x="6338" y="10449"/>
                      </a:cubicBezTo>
                      <a:lnTo>
                        <a:pt x="6338" y="10449"/>
                      </a:lnTo>
                      <a:cubicBezTo>
                        <a:pt x="6085" y="11083"/>
                        <a:pt x="5958" y="11801"/>
                        <a:pt x="5958" y="12519"/>
                      </a:cubicBezTo>
                      <a:cubicBezTo>
                        <a:pt x="5958" y="13237"/>
                        <a:pt x="6338" y="13871"/>
                        <a:pt x="7014" y="14209"/>
                      </a:cubicBezTo>
                      <a:cubicBezTo>
                        <a:pt x="7208" y="14296"/>
                        <a:pt x="7407" y="14335"/>
                        <a:pt x="7606" y="14335"/>
                      </a:cubicBezTo>
                      <a:cubicBezTo>
                        <a:pt x="8275" y="14335"/>
                        <a:pt x="8953" y="13904"/>
                        <a:pt x="9507" y="13448"/>
                      </a:cubicBezTo>
                      <a:cubicBezTo>
                        <a:pt x="10690" y="12477"/>
                        <a:pt x="11661" y="11378"/>
                        <a:pt x="12464" y="10069"/>
                      </a:cubicBezTo>
                      <a:lnTo>
                        <a:pt x="12464" y="10069"/>
                      </a:lnTo>
                      <a:cubicBezTo>
                        <a:pt x="12337" y="10618"/>
                        <a:pt x="12253" y="11125"/>
                        <a:pt x="12295" y="11674"/>
                      </a:cubicBezTo>
                      <a:cubicBezTo>
                        <a:pt x="12295" y="12552"/>
                        <a:pt x="13032" y="13169"/>
                        <a:pt x="13808" y="13169"/>
                      </a:cubicBezTo>
                      <a:cubicBezTo>
                        <a:pt x="14115" y="13169"/>
                        <a:pt x="14428" y="13073"/>
                        <a:pt x="14703" y="12857"/>
                      </a:cubicBezTo>
                      <a:cubicBezTo>
                        <a:pt x="15168" y="12519"/>
                        <a:pt x="15590" y="12097"/>
                        <a:pt x="15886" y="11632"/>
                      </a:cubicBezTo>
                      <a:cubicBezTo>
                        <a:pt x="16900" y="10280"/>
                        <a:pt x="17829" y="8928"/>
                        <a:pt x="18717" y="7491"/>
                      </a:cubicBezTo>
                      <a:cubicBezTo>
                        <a:pt x="19308" y="8590"/>
                        <a:pt x="19942" y="9646"/>
                        <a:pt x="20660" y="10660"/>
                      </a:cubicBezTo>
                      <a:cubicBezTo>
                        <a:pt x="21167" y="11547"/>
                        <a:pt x="21927" y="12266"/>
                        <a:pt x="22857" y="12688"/>
                      </a:cubicBezTo>
                      <a:cubicBezTo>
                        <a:pt x="23071" y="12768"/>
                        <a:pt x="23306" y="12810"/>
                        <a:pt x="23540" y="12810"/>
                      </a:cubicBezTo>
                      <a:cubicBezTo>
                        <a:pt x="24044" y="12810"/>
                        <a:pt x="24540" y="12614"/>
                        <a:pt x="24800" y="12181"/>
                      </a:cubicBezTo>
                      <a:cubicBezTo>
                        <a:pt x="24969" y="11928"/>
                        <a:pt x="25054" y="11590"/>
                        <a:pt x="25054" y="11294"/>
                      </a:cubicBezTo>
                      <a:cubicBezTo>
                        <a:pt x="25096" y="10364"/>
                        <a:pt x="25012" y="9435"/>
                        <a:pt x="24758" y="8548"/>
                      </a:cubicBezTo>
                      <a:lnTo>
                        <a:pt x="24758" y="8548"/>
                      </a:lnTo>
                      <a:cubicBezTo>
                        <a:pt x="25350" y="9731"/>
                        <a:pt x="25983" y="10914"/>
                        <a:pt x="27082" y="11632"/>
                      </a:cubicBezTo>
                      <a:cubicBezTo>
                        <a:pt x="27578" y="11937"/>
                        <a:pt x="28186" y="12113"/>
                        <a:pt x="28774" y="12113"/>
                      </a:cubicBezTo>
                      <a:cubicBezTo>
                        <a:pt x="29488" y="12113"/>
                        <a:pt x="30171" y="11854"/>
                        <a:pt x="30588" y="11252"/>
                      </a:cubicBezTo>
                      <a:cubicBezTo>
                        <a:pt x="31011" y="10533"/>
                        <a:pt x="31095" y="9688"/>
                        <a:pt x="30884" y="8886"/>
                      </a:cubicBezTo>
                      <a:cubicBezTo>
                        <a:pt x="30631" y="7703"/>
                        <a:pt x="30081" y="6604"/>
                        <a:pt x="29321" y="5675"/>
                      </a:cubicBezTo>
                      <a:cubicBezTo>
                        <a:pt x="28476" y="4661"/>
                        <a:pt x="27462" y="3858"/>
                        <a:pt x="26321" y="3224"/>
                      </a:cubicBezTo>
                      <a:cubicBezTo>
                        <a:pt x="22688" y="1197"/>
                        <a:pt x="18632" y="98"/>
                        <a:pt x="14450" y="14"/>
                      </a:cubicBezTo>
                      <a:cubicBezTo>
                        <a:pt x="14247" y="5"/>
                        <a:pt x="14044" y="1"/>
                        <a:pt x="13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39;p38">
                  <a:extLst>
                    <a:ext uri="{FF2B5EF4-FFF2-40B4-BE49-F238E27FC236}">
                      <a16:creationId xmlns:a16="http://schemas.microsoft.com/office/drawing/2014/main" id="{664F1DF8-1B6B-4449-A5ED-E23DA5B8F8BB}"/>
                    </a:ext>
                  </a:extLst>
                </p:cNvPr>
                <p:cNvSpPr/>
                <p:nvPr/>
              </p:nvSpPr>
              <p:spPr>
                <a:xfrm>
                  <a:off x="4440075" y="1802376"/>
                  <a:ext cx="56625" cy="48620"/>
                </a:xfrm>
                <a:custGeom>
                  <a:avLst/>
                  <a:gdLst/>
                  <a:ahLst/>
                  <a:cxnLst/>
                  <a:rect l="l" t="t" r="r" b="b"/>
                  <a:pathLst>
                    <a:path w="3704" h="4477" extrusionOk="0">
                      <a:moveTo>
                        <a:pt x="1526" y="1"/>
                      </a:moveTo>
                      <a:cubicBezTo>
                        <a:pt x="1" y="1"/>
                        <a:pt x="97" y="2299"/>
                        <a:pt x="454" y="3369"/>
                      </a:cubicBezTo>
                      <a:cubicBezTo>
                        <a:pt x="623" y="3919"/>
                        <a:pt x="1087" y="4341"/>
                        <a:pt x="1679" y="4468"/>
                      </a:cubicBezTo>
                      <a:cubicBezTo>
                        <a:pt x="1734" y="4473"/>
                        <a:pt x="1787" y="4476"/>
                        <a:pt x="1838" y="4476"/>
                      </a:cubicBezTo>
                      <a:cubicBezTo>
                        <a:pt x="3703" y="4476"/>
                        <a:pt x="3626" y="857"/>
                        <a:pt x="2228" y="158"/>
                      </a:cubicBezTo>
                      <a:cubicBezTo>
                        <a:pt x="2101" y="116"/>
                        <a:pt x="1975" y="74"/>
                        <a:pt x="1848" y="32"/>
                      </a:cubicBezTo>
                      <a:cubicBezTo>
                        <a:pt x="1733" y="11"/>
                        <a:pt x="1626"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0;p38">
                  <a:extLst>
                    <a:ext uri="{FF2B5EF4-FFF2-40B4-BE49-F238E27FC236}">
                      <a16:creationId xmlns:a16="http://schemas.microsoft.com/office/drawing/2014/main" id="{F37D4C71-121F-4ECB-B532-A44941785AA8}"/>
                    </a:ext>
                  </a:extLst>
                </p:cNvPr>
                <p:cNvSpPr/>
                <p:nvPr/>
              </p:nvSpPr>
              <p:spPr>
                <a:xfrm>
                  <a:off x="4668723" y="1802376"/>
                  <a:ext cx="56625" cy="48620"/>
                </a:xfrm>
                <a:custGeom>
                  <a:avLst/>
                  <a:gdLst/>
                  <a:ahLst/>
                  <a:cxnLst/>
                  <a:rect l="l" t="t" r="r" b="b"/>
                  <a:pathLst>
                    <a:path w="3704" h="4477" extrusionOk="0">
                      <a:moveTo>
                        <a:pt x="1560" y="1"/>
                      </a:moveTo>
                      <a:cubicBezTo>
                        <a:pt x="0" y="1"/>
                        <a:pt x="99" y="2299"/>
                        <a:pt x="496" y="3369"/>
                      </a:cubicBezTo>
                      <a:cubicBezTo>
                        <a:pt x="622" y="3919"/>
                        <a:pt x="1129" y="4383"/>
                        <a:pt x="1721" y="4468"/>
                      </a:cubicBezTo>
                      <a:cubicBezTo>
                        <a:pt x="1774" y="4473"/>
                        <a:pt x="1826" y="4476"/>
                        <a:pt x="1877" y="4476"/>
                      </a:cubicBezTo>
                      <a:cubicBezTo>
                        <a:pt x="3703" y="4476"/>
                        <a:pt x="3627" y="857"/>
                        <a:pt x="2270" y="158"/>
                      </a:cubicBezTo>
                      <a:cubicBezTo>
                        <a:pt x="2143" y="116"/>
                        <a:pt x="2017" y="74"/>
                        <a:pt x="1890" y="32"/>
                      </a:cubicBezTo>
                      <a:cubicBezTo>
                        <a:pt x="1773" y="11"/>
                        <a:pt x="1663"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1;p38">
                  <a:extLst>
                    <a:ext uri="{FF2B5EF4-FFF2-40B4-BE49-F238E27FC236}">
                      <a16:creationId xmlns:a16="http://schemas.microsoft.com/office/drawing/2014/main" id="{3E690B73-1791-40B6-A0C9-BB0BFCCE181F}"/>
                    </a:ext>
                  </a:extLst>
                </p:cNvPr>
                <p:cNvSpPr/>
                <p:nvPr/>
              </p:nvSpPr>
              <p:spPr>
                <a:xfrm>
                  <a:off x="4568438" y="1802209"/>
                  <a:ext cx="39411" cy="77156"/>
                </a:xfrm>
                <a:custGeom>
                  <a:avLst/>
                  <a:gdLst/>
                  <a:ahLst/>
                  <a:cxnLst/>
                  <a:rect l="l" t="t" r="r" b="b"/>
                  <a:pathLst>
                    <a:path w="2578" h="5047" extrusionOk="0">
                      <a:moveTo>
                        <a:pt x="571" y="0"/>
                      </a:moveTo>
                      <a:cubicBezTo>
                        <a:pt x="507" y="0"/>
                        <a:pt x="444" y="43"/>
                        <a:pt x="423" y="127"/>
                      </a:cubicBezTo>
                      <a:cubicBezTo>
                        <a:pt x="254" y="719"/>
                        <a:pt x="169" y="1352"/>
                        <a:pt x="169" y="2028"/>
                      </a:cubicBezTo>
                      <a:cubicBezTo>
                        <a:pt x="85" y="2747"/>
                        <a:pt x="0" y="3507"/>
                        <a:pt x="0" y="4225"/>
                      </a:cubicBezTo>
                      <a:cubicBezTo>
                        <a:pt x="60" y="4941"/>
                        <a:pt x="667" y="5046"/>
                        <a:pt x="1286" y="5046"/>
                      </a:cubicBezTo>
                      <a:cubicBezTo>
                        <a:pt x="1544" y="5046"/>
                        <a:pt x="1805" y="5028"/>
                        <a:pt x="2028" y="5028"/>
                      </a:cubicBezTo>
                      <a:cubicBezTo>
                        <a:pt x="2577" y="4986"/>
                        <a:pt x="2577" y="4099"/>
                        <a:pt x="1986" y="4099"/>
                      </a:cubicBezTo>
                      <a:cubicBezTo>
                        <a:pt x="1807" y="4099"/>
                        <a:pt x="1581" y="4136"/>
                        <a:pt x="1370" y="4136"/>
                      </a:cubicBezTo>
                      <a:cubicBezTo>
                        <a:pt x="1133" y="4136"/>
                        <a:pt x="915" y="4089"/>
                        <a:pt x="803" y="3887"/>
                      </a:cubicBezTo>
                      <a:cubicBezTo>
                        <a:pt x="634" y="3634"/>
                        <a:pt x="803" y="2831"/>
                        <a:pt x="803" y="2535"/>
                      </a:cubicBezTo>
                      <a:cubicBezTo>
                        <a:pt x="845" y="1690"/>
                        <a:pt x="803" y="888"/>
                        <a:pt x="718" y="127"/>
                      </a:cubicBezTo>
                      <a:cubicBezTo>
                        <a:pt x="697" y="43"/>
                        <a:pt x="634" y="0"/>
                        <a:pt x="571" y="0"/>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42;p38">
                  <a:extLst>
                    <a:ext uri="{FF2B5EF4-FFF2-40B4-BE49-F238E27FC236}">
                      <a16:creationId xmlns:a16="http://schemas.microsoft.com/office/drawing/2014/main" id="{78B194B4-0592-447A-975E-69759F18A090}"/>
                    </a:ext>
                  </a:extLst>
                </p:cNvPr>
                <p:cNvSpPr/>
                <p:nvPr/>
              </p:nvSpPr>
              <p:spPr>
                <a:xfrm>
                  <a:off x="4543886" y="1908136"/>
                  <a:ext cx="85916" cy="38280"/>
                </a:xfrm>
                <a:custGeom>
                  <a:avLst/>
                  <a:gdLst/>
                  <a:ahLst/>
                  <a:cxnLst/>
                  <a:rect l="l" t="t" r="r" b="b"/>
                  <a:pathLst>
                    <a:path w="5620" h="2504" extrusionOk="0">
                      <a:moveTo>
                        <a:pt x="1" y="0"/>
                      </a:moveTo>
                      <a:cubicBezTo>
                        <a:pt x="191" y="1669"/>
                        <a:pt x="1501" y="2503"/>
                        <a:pt x="2810" y="2503"/>
                      </a:cubicBezTo>
                      <a:cubicBezTo>
                        <a:pt x="4120" y="2503"/>
                        <a:pt x="5430" y="1669"/>
                        <a:pt x="5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1043;p38">
              <a:extLst>
                <a:ext uri="{FF2B5EF4-FFF2-40B4-BE49-F238E27FC236}">
                  <a16:creationId xmlns:a16="http://schemas.microsoft.com/office/drawing/2014/main" id="{3FEA6CA1-DEF1-4F3F-9695-4785651EDF9F}"/>
                </a:ext>
              </a:extLst>
            </p:cNvPr>
            <p:cNvGrpSpPr/>
            <p:nvPr/>
          </p:nvGrpSpPr>
          <p:grpSpPr>
            <a:xfrm rot="-1094357">
              <a:off x="5098077" y="1062060"/>
              <a:ext cx="520518" cy="610928"/>
              <a:chOff x="5165924" y="1062288"/>
              <a:chExt cx="520495" cy="610901"/>
            </a:xfrm>
          </p:grpSpPr>
          <p:grpSp>
            <p:nvGrpSpPr>
              <p:cNvPr id="7" name="Google Shape;1044;p38">
                <a:extLst>
                  <a:ext uri="{FF2B5EF4-FFF2-40B4-BE49-F238E27FC236}">
                    <a16:creationId xmlns:a16="http://schemas.microsoft.com/office/drawing/2014/main" id="{6391A38C-98F1-4851-87C1-FB1C70250905}"/>
                  </a:ext>
                </a:extLst>
              </p:cNvPr>
              <p:cNvGrpSpPr/>
              <p:nvPr/>
            </p:nvGrpSpPr>
            <p:grpSpPr>
              <a:xfrm rot="-621786">
                <a:off x="5212222" y="1092715"/>
                <a:ext cx="388152" cy="550047"/>
                <a:chOff x="1377034" y="1408021"/>
                <a:chExt cx="197855" cy="280409"/>
              </a:xfrm>
            </p:grpSpPr>
            <p:sp>
              <p:nvSpPr>
                <p:cNvPr id="9" name="Google Shape;1045;p38">
                  <a:extLst>
                    <a:ext uri="{FF2B5EF4-FFF2-40B4-BE49-F238E27FC236}">
                      <a16:creationId xmlns:a16="http://schemas.microsoft.com/office/drawing/2014/main" id="{8CBE5A89-BD8F-4978-B610-67B14AC3D013}"/>
                    </a:ext>
                  </a:extLst>
                </p:cNvPr>
                <p:cNvSpPr/>
                <p:nvPr/>
              </p:nvSpPr>
              <p:spPr>
                <a:xfrm rot="5400000">
                  <a:off x="1353273" y="1431782"/>
                  <a:ext cx="134688" cy="8716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0" name="Google Shape;1046;p38">
                  <a:extLst>
                    <a:ext uri="{FF2B5EF4-FFF2-40B4-BE49-F238E27FC236}">
                      <a16:creationId xmlns:a16="http://schemas.microsoft.com/office/drawing/2014/main" id="{96FB1FF5-BB06-4DBF-BB74-D27290F0CCF9}"/>
                    </a:ext>
                  </a:extLst>
                </p:cNvPr>
                <p:cNvSpPr/>
                <p:nvPr/>
              </p:nvSpPr>
              <p:spPr>
                <a:xfrm rot="9415939">
                  <a:off x="1428527" y="1578345"/>
                  <a:ext cx="134669" cy="8718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sp>
            <p:nvSpPr>
              <p:cNvPr id="8" name="Google Shape;1047;p38">
                <a:extLst>
                  <a:ext uri="{FF2B5EF4-FFF2-40B4-BE49-F238E27FC236}">
                    <a16:creationId xmlns:a16="http://schemas.microsoft.com/office/drawing/2014/main" id="{4E81DB3D-79A2-4791-81C0-F8A965A778B6}"/>
                  </a:ext>
                </a:extLst>
              </p:cNvPr>
              <p:cNvSpPr/>
              <p:nvPr/>
            </p:nvSpPr>
            <p:spPr>
              <a:xfrm rot="3357023">
                <a:off x="5348670" y="1139084"/>
                <a:ext cx="309179" cy="233185"/>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7" name="Picture 46">
            <a:extLst>
              <a:ext uri="{FF2B5EF4-FFF2-40B4-BE49-F238E27FC236}">
                <a16:creationId xmlns:a16="http://schemas.microsoft.com/office/drawing/2014/main" id="{2339B40B-6EFF-4757-969D-E310F5BFB53C}"/>
              </a:ext>
            </a:extLst>
          </p:cNvPr>
          <p:cNvPicPr>
            <a:picLocks noChangeAspect="1"/>
          </p:cNvPicPr>
          <p:nvPr/>
        </p:nvPicPr>
        <p:blipFill>
          <a:blip r:embed="rId2"/>
          <a:stretch>
            <a:fillRect/>
          </a:stretch>
        </p:blipFill>
        <p:spPr>
          <a:xfrm>
            <a:off x="2944605" y="2148398"/>
            <a:ext cx="2684700" cy="2191772"/>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48" name="Subtitle 2">
            <a:extLst>
              <a:ext uri="{FF2B5EF4-FFF2-40B4-BE49-F238E27FC236}">
                <a16:creationId xmlns:a16="http://schemas.microsoft.com/office/drawing/2014/main" id="{710CAF80-1027-47FB-ADDA-E7B00397DF12}"/>
              </a:ext>
            </a:extLst>
          </p:cNvPr>
          <p:cNvSpPr txBox="1">
            <a:spLocks/>
          </p:cNvSpPr>
          <p:nvPr/>
        </p:nvSpPr>
        <p:spPr>
          <a:xfrm>
            <a:off x="5959893" y="1677561"/>
            <a:ext cx="2289931" cy="295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dirty="0">
                <a:latin typeface="Patrick Hand" panose="020B0604020202020204" charset="0"/>
              </a:rPr>
              <a:t>A Person having a</a:t>
            </a:r>
            <a:r>
              <a:rPr lang="en-US" dirty="0"/>
              <a:t> </a:t>
            </a:r>
            <a:r>
              <a:rPr lang="en-US" sz="1600" dirty="0">
                <a:latin typeface="Patrick Hand" panose="020B0604020202020204" charset="0"/>
              </a:rPr>
              <a:t>Surgery</a:t>
            </a:r>
            <a:r>
              <a:rPr lang="en-US" dirty="0"/>
              <a:t> </a:t>
            </a:r>
          </a:p>
        </p:txBody>
      </p:sp>
      <p:pic>
        <p:nvPicPr>
          <p:cNvPr id="50" name="Picture 49">
            <a:extLst>
              <a:ext uri="{FF2B5EF4-FFF2-40B4-BE49-F238E27FC236}">
                <a16:creationId xmlns:a16="http://schemas.microsoft.com/office/drawing/2014/main" id="{3CB30901-FD0E-4580-8D8B-95689870B111}"/>
              </a:ext>
            </a:extLst>
          </p:cNvPr>
          <p:cNvPicPr>
            <a:picLocks noChangeAspect="1"/>
          </p:cNvPicPr>
          <p:nvPr/>
        </p:nvPicPr>
        <p:blipFill>
          <a:blip r:embed="rId3"/>
          <a:stretch>
            <a:fillRect/>
          </a:stretch>
        </p:blipFill>
        <p:spPr>
          <a:xfrm>
            <a:off x="5959893" y="2154686"/>
            <a:ext cx="2684699" cy="2185484"/>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52" name="Google Shape;1146;p40">
            <a:extLst>
              <a:ext uri="{FF2B5EF4-FFF2-40B4-BE49-F238E27FC236}">
                <a16:creationId xmlns:a16="http://schemas.microsoft.com/office/drawing/2014/main" id="{27D87AE6-6469-42CB-9E04-BC849A3A7AB5}"/>
              </a:ext>
            </a:extLst>
          </p:cNvPr>
          <p:cNvSpPr txBox="1">
            <a:spLocks noGrp="1"/>
          </p:cNvSpPr>
          <p:nvPr>
            <p:ph type="title"/>
          </p:nvPr>
        </p:nvSpPr>
        <p:spPr>
          <a:xfrm>
            <a:off x="3968602" y="416773"/>
            <a:ext cx="2684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Example</a:t>
            </a:r>
            <a:endParaRPr dirty="0"/>
          </a:p>
        </p:txBody>
      </p:sp>
    </p:spTree>
    <p:extLst>
      <p:ext uri="{BB962C8B-B14F-4D97-AF65-F5344CB8AC3E}">
        <p14:creationId xmlns:p14="http://schemas.microsoft.com/office/powerpoint/2010/main" val="346180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1"/>
          <p:cNvSpPr/>
          <p:nvPr/>
        </p:nvSpPr>
        <p:spPr>
          <a:xfrm>
            <a:off x="1971863" y="1035228"/>
            <a:ext cx="1339500" cy="13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Josefin Sans"/>
              <a:ea typeface="Josefin Sans"/>
              <a:cs typeface="Josefin Sans"/>
              <a:sym typeface="Josefin Sans"/>
            </a:endParaRPr>
          </a:p>
        </p:txBody>
      </p:sp>
      <p:sp>
        <p:nvSpPr>
          <p:cNvPr id="1154" name="Google Shape;1154;p41"/>
          <p:cNvSpPr/>
          <p:nvPr/>
        </p:nvSpPr>
        <p:spPr>
          <a:xfrm>
            <a:off x="5832637" y="1035228"/>
            <a:ext cx="1339500" cy="1339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Josefin Sans"/>
              <a:ea typeface="Josefin Sans"/>
              <a:cs typeface="Josefin Sans"/>
              <a:sym typeface="Josefin Sans"/>
            </a:endParaRPr>
          </a:p>
        </p:txBody>
      </p:sp>
      <p:sp>
        <p:nvSpPr>
          <p:cNvPr id="1155" name="Google Shape;1155;p41"/>
          <p:cNvSpPr txBox="1">
            <a:spLocks noGrp="1"/>
          </p:cNvSpPr>
          <p:nvPr>
            <p:ph type="title"/>
          </p:nvPr>
        </p:nvSpPr>
        <p:spPr>
          <a:xfrm>
            <a:off x="1299575" y="2477636"/>
            <a:ext cx="2499245" cy="506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New Patient</a:t>
            </a:r>
            <a:endParaRPr sz="2800" dirty="0"/>
          </a:p>
        </p:txBody>
      </p:sp>
      <p:sp>
        <p:nvSpPr>
          <p:cNvPr id="1156" name="Google Shape;1156;p41"/>
          <p:cNvSpPr txBox="1">
            <a:spLocks noGrp="1"/>
          </p:cNvSpPr>
          <p:nvPr>
            <p:ph type="subTitle" idx="1"/>
          </p:nvPr>
        </p:nvSpPr>
        <p:spPr>
          <a:xfrm>
            <a:off x="1138763" y="3087102"/>
            <a:ext cx="3005700" cy="1561097"/>
          </a:xfrm>
          <a:prstGeom prst="rect">
            <a:avLst/>
          </a:prstGeom>
        </p:spPr>
        <p:txBody>
          <a:bodyPr spcFirstLastPara="1" wrap="square" lIns="91425" tIns="91425" rIns="91425" bIns="91425" anchor="t" anchorCtr="0">
            <a:noAutofit/>
          </a:bodyPr>
          <a:lstStyle/>
          <a:p>
            <a:pPr marL="0" lvl="0" indent="0" algn="l"/>
            <a:r>
              <a:rPr lang="en-US" dirty="0">
                <a:latin typeface="Patrick Hand" panose="020B0604020202020204" charset="0"/>
              </a:rPr>
              <a:t>A new patient is a person who “has not received any professional services from the physician, or another physician of the same specialty who belongs to the same group practice, within the past three years.”</a:t>
            </a:r>
          </a:p>
        </p:txBody>
      </p:sp>
      <p:sp>
        <p:nvSpPr>
          <p:cNvPr id="1157" name="Google Shape;1157;p41"/>
          <p:cNvSpPr txBox="1">
            <a:spLocks noGrp="1"/>
          </p:cNvSpPr>
          <p:nvPr>
            <p:ph type="title" idx="2"/>
          </p:nvPr>
        </p:nvSpPr>
        <p:spPr>
          <a:xfrm>
            <a:off x="4906418" y="2422692"/>
            <a:ext cx="3005700" cy="5145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Established Patient</a:t>
            </a:r>
            <a:endParaRPr sz="2800" dirty="0"/>
          </a:p>
        </p:txBody>
      </p:sp>
      <p:sp>
        <p:nvSpPr>
          <p:cNvPr id="1158" name="Google Shape;1158;p41"/>
          <p:cNvSpPr txBox="1">
            <a:spLocks noGrp="1"/>
          </p:cNvSpPr>
          <p:nvPr>
            <p:ph type="subTitle" idx="3"/>
          </p:nvPr>
        </p:nvSpPr>
        <p:spPr>
          <a:xfrm>
            <a:off x="4999537" y="3087103"/>
            <a:ext cx="3005700" cy="1561096"/>
          </a:xfrm>
          <a:prstGeom prst="rect">
            <a:avLst/>
          </a:prstGeom>
        </p:spPr>
        <p:txBody>
          <a:bodyPr spcFirstLastPara="1" wrap="square" lIns="91425" tIns="91425" rIns="91425" bIns="91425" anchor="t" anchorCtr="0">
            <a:noAutofit/>
          </a:bodyPr>
          <a:lstStyle/>
          <a:p>
            <a:pPr marL="0" indent="0" algn="l"/>
            <a:r>
              <a:rPr lang="en-US" dirty="0">
                <a:latin typeface="Patrick Hand" panose="020B0604020202020204" charset="0"/>
              </a:rPr>
              <a:t>Similarly, an established patient would be a person who has received those services from a healthcare practitioner within that three-year period.</a:t>
            </a:r>
          </a:p>
        </p:txBody>
      </p:sp>
      <p:grpSp>
        <p:nvGrpSpPr>
          <p:cNvPr id="1159" name="Google Shape;1159;p41"/>
          <p:cNvGrpSpPr/>
          <p:nvPr/>
        </p:nvGrpSpPr>
        <p:grpSpPr>
          <a:xfrm>
            <a:off x="6210575" y="1425304"/>
            <a:ext cx="583625" cy="559348"/>
            <a:chOff x="7075663" y="2444129"/>
            <a:chExt cx="362163" cy="347098"/>
          </a:xfrm>
        </p:grpSpPr>
        <p:sp>
          <p:nvSpPr>
            <p:cNvPr id="1160" name="Google Shape;1160;p41"/>
            <p:cNvSpPr/>
            <p:nvPr/>
          </p:nvSpPr>
          <p:spPr>
            <a:xfrm>
              <a:off x="7165817" y="2444129"/>
              <a:ext cx="181854" cy="100713"/>
            </a:xfrm>
            <a:custGeom>
              <a:avLst/>
              <a:gdLst/>
              <a:ahLst/>
              <a:cxnLst/>
              <a:rect l="l" t="t" r="r" b="b"/>
              <a:pathLst>
                <a:path w="6941" h="3844" extrusionOk="0">
                  <a:moveTo>
                    <a:pt x="1879" y="0"/>
                  </a:moveTo>
                  <a:cubicBezTo>
                    <a:pt x="844" y="0"/>
                    <a:pt x="0" y="844"/>
                    <a:pt x="0" y="1879"/>
                  </a:cubicBezTo>
                  <a:lnTo>
                    <a:pt x="0" y="2790"/>
                  </a:lnTo>
                  <a:lnTo>
                    <a:pt x="10" y="2790"/>
                  </a:lnTo>
                  <a:lnTo>
                    <a:pt x="10" y="3834"/>
                  </a:lnTo>
                  <a:lnTo>
                    <a:pt x="1045" y="3834"/>
                  </a:lnTo>
                  <a:lnTo>
                    <a:pt x="1045" y="1879"/>
                  </a:lnTo>
                  <a:cubicBezTo>
                    <a:pt x="1045" y="1419"/>
                    <a:pt x="1419" y="1045"/>
                    <a:pt x="1879" y="1045"/>
                  </a:cubicBezTo>
                  <a:lnTo>
                    <a:pt x="5071" y="1045"/>
                  </a:lnTo>
                  <a:cubicBezTo>
                    <a:pt x="5531" y="1045"/>
                    <a:pt x="5905" y="1419"/>
                    <a:pt x="5905" y="1879"/>
                  </a:cubicBezTo>
                  <a:lnTo>
                    <a:pt x="5905" y="3844"/>
                  </a:lnTo>
                  <a:lnTo>
                    <a:pt x="6940" y="3844"/>
                  </a:lnTo>
                  <a:lnTo>
                    <a:pt x="6940" y="1879"/>
                  </a:lnTo>
                  <a:cubicBezTo>
                    <a:pt x="6940" y="844"/>
                    <a:pt x="6097" y="0"/>
                    <a:pt x="5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7166053" y="2517201"/>
              <a:ext cx="27405" cy="27405"/>
            </a:xfrm>
            <a:custGeom>
              <a:avLst/>
              <a:gdLst/>
              <a:ahLst/>
              <a:cxnLst/>
              <a:rect l="l" t="t" r="r" b="b"/>
              <a:pathLst>
                <a:path w="1046" h="1046" extrusionOk="0">
                  <a:moveTo>
                    <a:pt x="260" y="1"/>
                  </a:moveTo>
                  <a:cubicBezTo>
                    <a:pt x="173" y="1"/>
                    <a:pt x="87" y="1"/>
                    <a:pt x="1" y="10"/>
                  </a:cubicBezTo>
                  <a:lnTo>
                    <a:pt x="1" y="1045"/>
                  </a:lnTo>
                  <a:lnTo>
                    <a:pt x="1046" y="1045"/>
                  </a:lnTo>
                  <a:lnTo>
                    <a:pt x="1046" y="1"/>
                  </a:lnTo>
                  <a:close/>
                </a:path>
              </a:pathLst>
            </a:custGeom>
            <a:solidFill>
              <a:srgbClr val="235858">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7320266" y="2517201"/>
              <a:ext cx="27405" cy="27641"/>
            </a:xfrm>
            <a:custGeom>
              <a:avLst/>
              <a:gdLst/>
              <a:ahLst/>
              <a:cxnLst/>
              <a:rect l="l" t="t" r="r" b="b"/>
              <a:pathLst>
                <a:path w="1046" h="1055" extrusionOk="0">
                  <a:moveTo>
                    <a:pt x="0" y="1"/>
                  </a:moveTo>
                  <a:lnTo>
                    <a:pt x="0" y="1055"/>
                  </a:lnTo>
                  <a:lnTo>
                    <a:pt x="1045" y="1055"/>
                  </a:lnTo>
                  <a:lnTo>
                    <a:pt x="1045" y="10"/>
                  </a:lnTo>
                  <a:cubicBezTo>
                    <a:pt x="959" y="10"/>
                    <a:pt x="863" y="1"/>
                    <a:pt x="777" y="1"/>
                  </a:cubicBezTo>
                  <a:close/>
                </a:path>
              </a:pathLst>
            </a:custGeom>
            <a:solidFill>
              <a:srgbClr val="235858">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7075899" y="2544580"/>
              <a:ext cx="361927" cy="246647"/>
            </a:xfrm>
            <a:custGeom>
              <a:avLst/>
              <a:gdLst/>
              <a:ahLst/>
              <a:cxnLst/>
              <a:rect l="l" t="t" r="r" b="b"/>
              <a:pathLst>
                <a:path w="13814" h="9414" extrusionOk="0">
                  <a:moveTo>
                    <a:pt x="3701" y="0"/>
                  </a:moveTo>
                  <a:cubicBezTo>
                    <a:pt x="1649" y="0"/>
                    <a:pt x="1" y="1659"/>
                    <a:pt x="1" y="3700"/>
                  </a:cubicBezTo>
                  <a:lnTo>
                    <a:pt x="1" y="8637"/>
                  </a:lnTo>
                  <a:cubicBezTo>
                    <a:pt x="1" y="9068"/>
                    <a:pt x="346" y="9413"/>
                    <a:pt x="768" y="9413"/>
                  </a:cubicBezTo>
                  <a:lnTo>
                    <a:pt x="13037" y="9413"/>
                  </a:lnTo>
                  <a:cubicBezTo>
                    <a:pt x="13468" y="9413"/>
                    <a:pt x="13813" y="9068"/>
                    <a:pt x="13813" y="8637"/>
                  </a:cubicBezTo>
                  <a:lnTo>
                    <a:pt x="13813" y="3700"/>
                  </a:lnTo>
                  <a:cubicBezTo>
                    <a:pt x="13813" y="1659"/>
                    <a:pt x="12155" y="0"/>
                    <a:pt x="10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7298153" y="2544580"/>
              <a:ext cx="139672" cy="246647"/>
            </a:xfrm>
            <a:custGeom>
              <a:avLst/>
              <a:gdLst/>
              <a:ahLst/>
              <a:cxnLst/>
              <a:rect l="l" t="t" r="r" b="b"/>
              <a:pathLst>
                <a:path w="5331" h="9414" extrusionOk="0">
                  <a:moveTo>
                    <a:pt x="1" y="0"/>
                  </a:moveTo>
                  <a:cubicBezTo>
                    <a:pt x="2052" y="0"/>
                    <a:pt x="3710" y="1659"/>
                    <a:pt x="3701" y="3710"/>
                  </a:cubicBezTo>
                  <a:lnTo>
                    <a:pt x="3701" y="8608"/>
                  </a:lnTo>
                  <a:cubicBezTo>
                    <a:pt x="3701" y="9049"/>
                    <a:pt x="3346" y="9413"/>
                    <a:pt x="2905" y="9413"/>
                  </a:cubicBezTo>
                  <a:lnTo>
                    <a:pt x="4535" y="9413"/>
                  </a:lnTo>
                  <a:cubicBezTo>
                    <a:pt x="4976" y="9413"/>
                    <a:pt x="5330" y="9049"/>
                    <a:pt x="5330" y="8608"/>
                  </a:cubicBezTo>
                  <a:lnTo>
                    <a:pt x="5330" y="3710"/>
                  </a:lnTo>
                  <a:cubicBezTo>
                    <a:pt x="5330" y="1659"/>
                    <a:pt x="3672" y="0"/>
                    <a:pt x="1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7075663" y="2743229"/>
              <a:ext cx="362163" cy="47998"/>
            </a:xfrm>
            <a:custGeom>
              <a:avLst/>
              <a:gdLst/>
              <a:ahLst/>
              <a:cxnLst/>
              <a:rect l="l" t="t" r="r" b="b"/>
              <a:pathLst>
                <a:path w="13823" h="1832" extrusionOk="0">
                  <a:moveTo>
                    <a:pt x="0" y="0"/>
                  </a:moveTo>
                  <a:lnTo>
                    <a:pt x="10" y="1026"/>
                  </a:lnTo>
                  <a:cubicBezTo>
                    <a:pt x="10" y="1467"/>
                    <a:pt x="364" y="1831"/>
                    <a:pt x="805" y="1831"/>
                  </a:cubicBezTo>
                  <a:lnTo>
                    <a:pt x="13017" y="1831"/>
                  </a:lnTo>
                  <a:cubicBezTo>
                    <a:pt x="13458" y="1831"/>
                    <a:pt x="13822" y="1467"/>
                    <a:pt x="13822" y="1026"/>
                  </a:cubicBezTo>
                  <a:lnTo>
                    <a:pt x="13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7374002" y="2743464"/>
              <a:ext cx="63823" cy="47763"/>
            </a:xfrm>
            <a:custGeom>
              <a:avLst/>
              <a:gdLst/>
              <a:ahLst/>
              <a:cxnLst/>
              <a:rect l="l" t="t" r="r" b="b"/>
              <a:pathLst>
                <a:path w="2436" h="1823" extrusionOk="0">
                  <a:moveTo>
                    <a:pt x="806" y="1"/>
                  </a:moveTo>
                  <a:lnTo>
                    <a:pt x="806" y="1017"/>
                  </a:lnTo>
                  <a:cubicBezTo>
                    <a:pt x="806" y="1458"/>
                    <a:pt x="441" y="1822"/>
                    <a:pt x="1" y="1822"/>
                  </a:cubicBezTo>
                  <a:lnTo>
                    <a:pt x="1630" y="1822"/>
                  </a:lnTo>
                  <a:cubicBezTo>
                    <a:pt x="2071" y="1822"/>
                    <a:pt x="2435" y="1458"/>
                    <a:pt x="2435" y="1017"/>
                  </a:cubicBezTo>
                  <a:lnTo>
                    <a:pt x="2435" y="1"/>
                  </a:lnTo>
                  <a:close/>
                </a:path>
              </a:pathLst>
            </a:custGeom>
            <a:solidFill>
              <a:srgbClr val="235858">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7198960" y="2593286"/>
              <a:ext cx="115542" cy="115306"/>
            </a:xfrm>
            <a:custGeom>
              <a:avLst/>
              <a:gdLst/>
              <a:ahLst/>
              <a:cxnLst/>
              <a:rect l="l" t="t" r="r" b="b"/>
              <a:pathLst>
                <a:path w="4410" h="4401" extrusionOk="0">
                  <a:moveTo>
                    <a:pt x="1831" y="1"/>
                  </a:moveTo>
                  <a:cubicBezTo>
                    <a:pt x="1592" y="1"/>
                    <a:pt x="1390" y="193"/>
                    <a:pt x="1390" y="442"/>
                  </a:cubicBezTo>
                  <a:lnTo>
                    <a:pt x="1390" y="1391"/>
                  </a:lnTo>
                  <a:lnTo>
                    <a:pt x="441" y="1391"/>
                  </a:lnTo>
                  <a:cubicBezTo>
                    <a:pt x="202" y="1391"/>
                    <a:pt x="10" y="1582"/>
                    <a:pt x="1" y="1832"/>
                  </a:cubicBezTo>
                  <a:lnTo>
                    <a:pt x="1" y="2579"/>
                  </a:lnTo>
                  <a:cubicBezTo>
                    <a:pt x="10" y="2819"/>
                    <a:pt x="202" y="3011"/>
                    <a:pt x="441" y="3020"/>
                  </a:cubicBezTo>
                  <a:lnTo>
                    <a:pt x="1390" y="3020"/>
                  </a:lnTo>
                  <a:lnTo>
                    <a:pt x="1390" y="3969"/>
                  </a:lnTo>
                  <a:cubicBezTo>
                    <a:pt x="1390" y="4209"/>
                    <a:pt x="1592" y="4401"/>
                    <a:pt x="1831" y="4401"/>
                  </a:cubicBezTo>
                  <a:lnTo>
                    <a:pt x="2579" y="4401"/>
                  </a:lnTo>
                  <a:cubicBezTo>
                    <a:pt x="2819" y="4401"/>
                    <a:pt x="3020" y="4209"/>
                    <a:pt x="3020" y="3969"/>
                  </a:cubicBezTo>
                  <a:lnTo>
                    <a:pt x="3020" y="3020"/>
                  </a:lnTo>
                  <a:lnTo>
                    <a:pt x="3969" y="3020"/>
                  </a:lnTo>
                  <a:cubicBezTo>
                    <a:pt x="4209" y="3011"/>
                    <a:pt x="4410" y="2819"/>
                    <a:pt x="4410" y="2579"/>
                  </a:cubicBezTo>
                  <a:lnTo>
                    <a:pt x="4410" y="1832"/>
                  </a:lnTo>
                  <a:cubicBezTo>
                    <a:pt x="4410" y="1582"/>
                    <a:pt x="4209" y="1391"/>
                    <a:pt x="3969" y="1391"/>
                  </a:cubicBezTo>
                  <a:lnTo>
                    <a:pt x="3020" y="1391"/>
                  </a:lnTo>
                  <a:lnTo>
                    <a:pt x="3020" y="442"/>
                  </a:lnTo>
                  <a:cubicBezTo>
                    <a:pt x="3020" y="193"/>
                    <a:pt x="2819" y="1"/>
                    <a:pt x="2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1"/>
          <p:cNvGrpSpPr/>
          <p:nvPr/>
        </p:nvGrpSpPr>
        <p:grpSpPr>
          <a:xfrm>
            <a:off x="2324823" y="1469874"/>
            <a:ext cx="633580" cy="470207"/>
            <a:chOff x="7955145" y="2019192"/>
            <a:chExt cx="365176" cy="271013"/>
          </a:xfrm>
        </p:grpSpPr>
        <p:sp>
          <p:nvSpPr>
            <p:cNvPr id="1169" name="Google Shape;1169;p41"/>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235858">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235858">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235858">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2"/>
          <p:cNvSpPr/>
          <p:nvPr/>
        </p:nvSpPr>
        <p:spPr>
          <a:xfrm>
            <a:off x="7097552" y="4387297"/>
            <a:ext cx="14031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2"/>
          <p:cNvGrpSpPr/>
          <p:nvPr/>
        </p:nvGrpSpPr>
        <p:grpSpPr>
          <a:xfrm>
            <a:off x="6802025" y="570988"/>
            <a:ext cx="2286408" cy="4001524"/>
            <a:chOff x="6044175" y="606835"/>
            <a:chExt cx="2286408" cy="4001524"/>
          </a:xfrm>
        </p:grpSpPr>
        <p:sp>
          <p:nvSpPr>
            <p:cNvPr id="1183" name="Google Shape;1183;p42"/>
            <p:cNvSpPr/>
            <p:nvPr/>
          </p:nvSpPr>
          <p:spPr>
            <a:xfrm>
              <a:off x="6044175" y="868506"/>
              <a:ext cx="1920300" cy="1920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42"/>
            <p:cNvGrpSpPr/>
            <p:nvPr/>
          </p:nvGrpSpPr>
          <p:grpSpPr>
            <a:xfrm>
              <a:off x="6513923" y="1097033"/>
              <a:ext cx="980804" cy="3511326"/>
              <a:chOff x="3510716" y="599487"/>
              <a:chExt cx="1038987" cy="3719625"/>
            </a:xfrm>
          </p:grpSpPr>
          <p:sp>
            <p:nvSpPr>
              <p:cNvPr id="1185" name="Google Shape;1185;p42"/>
              <p:cNvSpPr/>
              <p:nvPr/>
            </p:nvSpPr>
            <p:spPr>
              <a:xfrm>
                <a:off x="3510716" y="1723943"/>
                <a:ext cx="262050" cy="976891"/>
              </a:xfrm>
              <a:custGeom>
                <a:avLst/>
                <a:gdLst/>
                <a:ahLst/>
                <a:cxnLst/>
                <a:rect l="l" t="t" r="r" b="b"/>
                <a:pathLst>
                  <a:path w="14306" h="53331" extrusionOk="0">
                    <a:moveTo>
                      <a:pt x="8749" y="1"/>
                    </a:moveTo>
                    <a:cubicBezTo>
                      <a:pt x="8376" y="954"/>
                      <a:pt x="1" y="23385"/>
                      <a:pt x="4893" y="45402"/>
                    </a:cubicBezTo>
                    <a:lnTo>
                      <a:pt x="4935" y="45402"/>
                    </a:lnTo>
                    <a:cubicBezTo>
                      <a:pt x="5142" y="47724"/>
                      <a:pt x="6054" y="49963"/>
                      <a:pt x="7505" y="51787"/>
                    </a:cubicBezTo>
                    <a:cubicBezTo>
                      <a:pt x="8086" y="52492"/>
                      <a:pt x="8791" y="53155"/>
                      <a:pt x="9661" y="53321"/>
                    </a:cubicBezTo>
                    <a:cubicBezTo>
                      <a:pt x="9713" y="53327"/>
                      <a:pt x="9767" y="53331"/>
                      <a:pt x="9822" y="53331"/>
                    </a:cubicBezTo>
                    <a:cubicBezTo>
                      <a:pt x="10124" y="53331"/>
                      <a:pt x="10455" y="53228"/>
                      <a:pt x="10491" y="52948"/>
                    </a:cubicBezTo>
                    <a:cubicBezTo>
                      <a:pt x="10573" y="52616"/>
                      <a:pt x="10159" y="52326"/>
                      <a:pt x="10117" y="51953"/>
                    </a:cubicBezTo>
                    <a:lnTo>
                      <a:pt x="10117" y="51953"/>
                    </a:lnTo>
                    <a:cubicBezTo>
                      <a:pt x="10517" y="52073"/>
                      <a:pt x="10724" y="52577"/>
                      <a:pt x="11109" y="52577"/>
                    </a:cubicBezTo>
                    <a:cubicBezTo>
                      <a:pt x="11124" y="52577"/>
                      <a:pt x="11139" y="52576"/>
                      <a:pt x="11154" y="52575"/>
                    </a:cubicBezTo>
                    <a:cubicBezTo>
                      <a:pt x="11444" y="52533"/>
                      <a:pt x="11651" y="52243"/>
                      <a:pt x="11651" y="51953"/>
                    </a:cubicBezTo>
                    <a:cubicBezTo>
                      <a:pt x="11610" y="51662"/>
                      <a:pt x="11486" y="51414"/>
                      <a:pt x="11320" y="51165"/>
                    </a:cubicBezTo>
                    <a:lnTo>
                      <a:pt x="11320" y="51165"/>
                    </a:lnTo>
                    <a:cubicBezTo>
                      <a:pt x="11486" y="51372"/>
                      <a:pt x="11693" y="51538"/>
                      <a:pt x="11942" y="51662"/>
                    </a:cubicBezTo>
                    <a:cubicBezTo>
                      <a:pt x="12006" y="51684"/>
                      <a:pt x="12073" y="51694"/>
                      <a:pt x="12140" y="51694"/>
                    </a:cubicBezTo>
                    <a:cubicBezTo>
                      <a:pt x="12332" y="51694"/>
                      <a:pt x="12524" y="51609"/>
                      <a:pt x="12647" y="51455"/>
                    </a:cubicBezTo>
                    <a:cubicBezTo>
                      <a:pt x="12688" y="51331"/>
                      <a:pt x="12730" y="51206"/>
                      <a:pt x="12688" y="51082"/>
                    </a:cubicBezTo>
                    <a:cubicBezTo>
                      <a:pt x="12688" y="50667"/>
                      <a:pt x="12522" y="50253"/>
                      <a:pt x="12232" y="49921"/>
                    </a:cubicBezTo>
                    <a:lnTo>
                      <a:pt x="12232" y="49921"/>
                    </a:lnTo>
                    <a:cubicBezTo>
                      <a:pt x="12439" y="50128"/>
                      <a:pt x="12688" y="50294"/>
                      <a:pt x="12937" y="50419"/>
                    </a:cubicBezTo>
                    <a:cubicBezTo>
                      <a:pt x="13009" y="50439"/>
                      <a:pt x="13082" y="50450"/>
                      <a:pt x="13153" y="50450"/>
                    </a:cubicBezTo>
                    <a:cubicBezTo>
                      <a:pt x="13364" y="50450"/>
                      <a:pt x="13559" y="50356"/>
                      <a:pt x="13683" y="50170"/>
                    </a:cubicBezTo>
                    <a:cubicBezTo>
                      <a:pt x="13932" y="49755"/>
                      <a:pt x="13517" y="49299"/>
                      <a:pt x="13144" y="48967"/>
                    </a:cubicBezTo>
                    <a:cubicBezTo>
                      <a:pt x="12356" y="48263"/>
                      <a:pt x="11693" y="47392"/>
                      <a:pt x="11195" y="46438"/>
                    </a:cubicBezTo>
                    <a:lnTo>
                      <a:pt x="11195" y="46438"/>
                    </a:lnTo>
                    <a:cubicBezTo>
                      <a:pt x="11444" y="46646"/>
                      <a:pt x="11734" y="46770"/>
                      <a:pt x="12025" y="46811"/>
                    </a:cubicBezTo>
                    <a:cubicBezTo>
                      <a:pt x="12069" y="46822"/>
                      <a:pt x="12112" y="46828"/>
                      <a:pt x="12154" y="46828"/>
                    </a:cubicBezTo>
                    <a:cubicBezTo>
                      <a:pt x="12429" y="46828"/>
                      <a:pt x="12652" y="46607"/>
                      <a:pt x="12688" y="46355"/>
                    </a:cubicBezTo>
                    <a:cubicBezTo>
                      <a:pt x="12688" y="46107"/>
                      <a:pt x="12564" y="45899"/>
                      <a:pt x="12398" y="45733"/>
                    </a:cubicBezTo>
                    <a:cubicBezTo>
                      <a:pt x="11776" y="45111"/>
                      <a:pt x="11195" y="44448"/>
                      <a:pt x="10615" y="43743"/>
                    </a:cubicBezTo>
                    <a:cubicBezTo>
                      <a:pt x="6303" y="23593"/>
                      <a:pt x="14222" y="2322"/>
                      <a:pt x="14305" y="2115"/>
                    </a:cubicBezTo>
                    <a:lnTo>
                      <a:pt x="8749" y="1"/>
                    </a:ln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4160072" y="4016818"/>
                <a:ext cx="389632" cy="298502"/>
              </a:xfrm>
              <a:custGeom>
                <a:avLst/>
                <a:gdLst/>
                <a:ahLst/>
                <a:cxnLst/>
                <a:rect l="l" t="t" r="r" b="b"/>
                <a:pathLst>
                  <a:path w="21271" h="16296" extrusionOk="0">
                    <a:moveTo>
                      <a:pt x="7298" y="1"/>
                    </a:moveTo>
                    <a:cubicBezTo>
                      <a:pt x="5640" y="42"/>
                      <a:pt x="3981" y="84"/>
                      <a:pt x="2323" y="208"/>
                    </a:cubicBezTo>
                    <a:cubicBezTo>
                      <a:pt x="1493" y="291"/>
                      <a:pt x="457" y="499"/>
                      <a:pt x="125" y="1328"/>
                    </a:cubicBezTo>
                    <a:cubicBezTo>
                      <a:pt x="42" y="1659"/>
                      <a:pt x="1" y="1991"/>
                      <a:pt x="42" y="2323"/>
                    </a:cubicBezTo>
                    <a:cubicBezTo>
                      <a:pt x="42" y="3442"/>
                      <a:pt x="125" y="4562"/>
                      <a:pt x="208" y="5681"/>
                    </a:cubicBezTo>
                    <a:cubicBezTo>
                      <a:pt x="291" y="7050"/>
                      <a:pt x="498" y="8418"/>
                      <a:pt x="1245" y="9496"/>
                    </a:cubicBezTo>
                    <a:cubicBezTo>
                      <a:pt x="1742" y="10159"/>
                      <a:pt x="2406" y="10740"/>
                      <a:pt x="3152" y="11154"/>
                    </a:cubicBezTo>
                    <a:cubicBezTo>
                      <a:pt x="6718" y="13393"/>
                      <a:pt x="10781" y="14637"/>
                      <a:pt x="14803" y="15757"/>
                    </a:cubicBezTo>
                    <a:cubicBezTo>
                      <a:pt x="15798" y="16088"/>
                      <a:pt x="16834" y="16296"/>
                      <a:pt x="17912" y="16296"/>
                    </a:cubicBezTo>
                    <a:cubicBezTo>
                      <a:pt x="18990" y="16254"/>
                      <a:pt x="19986" y="15757"/>
                      <a:pt x="20608" y="14844"/>
                    </a:cubicBezTo>
                    <a:cubicBezTo>
                      <a:pt x="21229" y="13766"/>
                      <a:pt x="21271" y="12398"/>
                      <a:pt x="20732" y="11279"/>
                    </a:cubicBezTo>
                    <a:cubicBezTo>
                      <a:pt x="20193" y="10159"/>
                      <a:pt x="19447" y="9206"/>
                      <a:pt x="18534" y="8335"/>
                    </a:cubicBezTo>
                    <a:cubicBezTo>
                      <a:pt x="16834" y="6511"/>
                      <a:pt x="15052" y="4769"/>
                      <a:pt x="13144" y="3152"/>
                    </a:cubicBezTo>
                    <a:cubicBezTo>
                      <a:pt x="11361" y="1659"/>
                      <a:pt x="9661" y="1"/>
                      <a:pt x="7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4378966" y="4106189"/>
                <a:ext cx="82649" cy="49549"/>
              </a:xfrm>
              <a:custGeom>
                <a:avLst/>
                <a:gdLst/>
                <a:ahLst/>
                <a:cxnLst/>
                <a:rect l="l" t="t" r="r" b="b"/>
                <a:pathLst>
                  <a:path w="4512" h="2705" extrusionOk="0">
                    <a:moveTo>
                      <a:pt x="3105" y="1"/>
                    </a:moveTo>
                    <a:cubicBezTo>
                      <a:pt x="2627" y="1"/>
                      <a:pt x="2148" y="116"/>
                      <a:pt x="1733" y="346"/>
                    </a:cubicBezTo>
                    <a:cubicBezTo>
                      <a:pt x="1028" y="719"/>
                      <a:pt x="116" y="1383"/>
                      <a:pt x="33" y="2295"/>
                    </a:cubicBezTo>
                    <a:cubicBezTo>
                      <a:pt x="0" y="2526"/>
                      <a:pt x="204" y="2705"/>
                      <a:pt x="435" y="2705"/>
                    </a:cubicBezTo>
                    <a:cubicBezTo>
                      <a:pt x="494" y="2705"/>
                      <a:pt x="555" y="2693"/>
                      <a:pt x="614" y="2668"/>
                    </a:cubicBezTo>
                    <a:cubicBezTo>
                      <a:pt x="1194" y="2336"/>
                      <a:pt x="1567" y="1714"/>
                      <a:pt x="2189" y="1383"/>
                    </a:cubicBezTo>
                    <a:cubicBezTo>
                      <a:pt x="2811" y="1134"/>
                      <a:pt x="3475" y="968"/>
                      <a:pt x="4138" y="927"/>
                    </a:cubicBezTo>
                    <a:cubicBezTo>
                      <a:pt x="4470" y="802"/>
                      <a:pt x="4511" y="388"/>
                      <a:pt x="4221" y="222"/>
                    </a:cubicBezTo>
                    <a:cubicBezTo>
                      <a:pt x="3871" y="74"/>
                      <a:pt x="3488" y="1"/>
                      <a:pt x="3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4335846" y="4069407"/>
                <a:ext cx="84755" cy="55410"/>
              </a:xfrm>
              <a:custGeom>
                <a:avLst/>
                <a:gdLst/>
                <a:ahLst/>
                <a:cxnLst/>
                <a:rect l="l" t="t" r="r" b="b"/>
                <a:pathLst>
                  <a:path w="4627" h="3025" extrusionOk="0">
                    <a:moveTo>
                      <a:pt x="3586" y="0"/>
                    </a:moveTo>
                    <a:cubicBezTo>
                      <a:pt x="2342" y="0"/>
                      <a:pt x="786" y="1465"/>
                      <a:pt x="231" y="2313"/>
                    </a:cubicBezTo>
                    <a:cubicBezTo>
                      <a:pt x="0" y="2689"/>
                      <a:pt x="313" y="3024"/>
                      <a:pt x="636" y="3024"/>
                    </a:cubicBezTo>
                    <a:cubicBezTo>
                      <a:pt x="777" y="3024"/>
                      <a:pt x="919" y="2961"/>
                      <a:pt x="1019" y="2810"/>
                    </a:cubicBezTo>
                    <a:cubicBezTo>
                      <a:pt x="1475" y="2230"/>
                      <a:pt x="2056" y="1732"/>
                      <a:pt x="2719" y="1401"/>
                    </a:cubicBezTo>
                    <a:cubicBezTo>
                      <a:pt x="3300" y="1110"/>
                      <a:pt x="3963" y="1110"/>
                      <a:pt x="4460" y="737"/>
                    </a:cubicBezTo>
                    <a:cubicBezTo>
                      <a:pt x="4626" y="654"/>
                      <a:pt x="4626" y="447"/>
                      <a:pt x="4502" y="364"/>
                    </a:cubicBezTo>
                    <a:cubicBezTo>
                      <a:pt x="4237" y="108"/>
                      <a:pt x="3923" y="0"/>
                      <a:pt x="3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4423496" y="4142183"/>
                <a:ext cx="66218" cy="49219"/>
              </a:xfrm>
              <a:custGeom>
                <a:avLst/>
                <a:gdLst/>
                <a:ahLst/>
                <a:cxnLst/>
                <a:rect l="l" t="t" r="r" b="b"/>
                <a:pathLst>
                  <a:path w="3615" h="2687" extrusionOk="0">
                    <a:moveTo>
                      <a:pt x="2955" y="1"/>
                    </a:moveTo>
                    <a:cubicBezTo>
                      <a:pt x="2457" y="1"/>
                      <a:pt x="1899" y="292"/>
                      <a:pt x="1500" y="537"/>
                    </a:cubicBezTo>
                    <a:cubicBezTo>
                      <a:pt x="836" y="910"/>
                      <a:pt x="339" y="1491"/>
                      <a:pt x="90" y="2154"/>
                    </a:cubicBezTo>
                    <a:cubicBezTo>
                      <a:pt x="1" y="2452"/>
                      <a:pt x="233" y="2686"/>
                      <a:pt x="478" y="2686"/>
                    </a:cubicBezTo>
                    <a:cubicBezTo>
                      <a:pt x="574" y="2686"/>
                      <a:pt x="672" y="2650"/>
                      <a:pt x="753" y="2569"/>
                    </a:cubicBezTo>
                    <a:cubicBezTo>
                      <a:pt x="1168" y="2154"/>
                      <a:pt x="1583" y="1740"/>
                      <a:pt x="2080" y="1367"/>
                    </a:cubicBezTo>
                    <a:cubicBezTo>
                      <a:pt x="2495" y="1076"/>
                      <a:pt x="3117" y="1035"/>
                      <a:pt x="3490" y="662"/>
                    </a:cubicBezTo>
                    <a:cubicBezTo>
                      <a:pt x="3614" y="496"/>
                      <a:pt x="3614" y="247"/>
                      <a:pt x="3449" y="123"/>
                    </a:cubicBezTo>
                    <a:cubicBezTo>
                      <a:pt x="3298" y="37"/>
                      <a:pt x="3130"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3587430" y="4017587"/>
                <a:ext cx="376718" cy="301524"/>
              </a:xfrm>
              <a:custGeom>
                <a:avLst/>
                <a:gdLst/>
                <a:ahLst/>
                <a:cxnLst/>
                <a:rect l="l" t="t" r="r" b="b"/>
                <a:pathLst>
                  <a:path w="20566" h="16461" extrusionOk="0">
                    <a:moveTo>
                      <a:pt x="13517" y="0"/>
                    </a:moveTo>
                    <a:cubicBezTo>
                      <a:pt x="11237" y="0"/>
                      <a:pt x="9620" y="1659"/>
                      <a:pt x="7878" y="3152"/>
                    </a:cubicBezTo>
                    <a:cubicBezTo>
                      <a:pt x="6054" y="4810"/>
                      <a:pt x="4271" y="6551"/>
                      <a:pt x="2612" y="8417"/>
                    </a:cubicBezTo>
                    <a:cubicBezTo>
                      <a:pt x="1742" y="9288"/>
                      <a:pt x="1037" y="10283"/>
                      <a:pt x="539" y="11403"/>
                    </a:cubicBezTo>
                    <a:cubicBezTo>
                      <a:pt x="0" y="12522"/>
                      <a:pt x="42" y="13890"/>
                      <a:pt x="622" y="15010"/>
                    </a:cubicBezTo>
                    <a:cubicBezTo>
                      <a:pt x="1244" y="15880"/>
                      <a:pt x="2198" y="16419"/>
                      <a:pt x="3276" y="16461"/>
                    </a:cubicBezTo>
                    <a:cubicBezTo>
                      <a:pt x="4312" y="16461"/>
                      <a:pt x="5307" y="16295"/>
                      <a:pt x="6261" y="15922"/>
                    </a:cubicBezTo>
                    <a:cubicBezTo>
                      <a:pt x="10159" y="14802"/>
                      <a:pt x="14056" y="13559"/>
                      <a:pt x="17497" y="11278"/>
                    </a:cubicBezTo>
                    <a:cubicBezTo>
                      <a:pt x="18244" y="10864"/>
                      <a:pt x="18866" y="10283"/>
                      <a:pt x="19363" y="9620"/>
                    </a:cubicBezTo>
                    <a:cubicBezTo>
                      <a:pt x="20109" y="8500"/>
                      <a:pt x="20275" y="7090"/>
                      <a:pt x="20400" y="5764"/>
                    </a:cubicBezTo>
                    <a:cubicBezTo>
                      <a:pt x="20483" y="4603"/>
                      <a:pt x="20524" y="3442"/>
                      <a:pt x="20566" y="2322"/>
                    </a:cubicBezTo>
                    <a:cubicBezTo>
                      <a:pt x="20566" y="1991"/>
                      <a:pt x="20566" y="1659"/>
                      <a:pt x="20441" y="1327"/>
                    </a:cubicBezTo>
                    <a:cubicBezTo>
                      <a:pt x="20151" y="498"/>
                      <a:pt x="19156" y="291"/>
                      <a:pt x="18327" y="208"/>
                    </a:cubicBezTo>
                    <a:cubicBezTo>
                      <a:pt x="16710" y="83"/>
                      <a:pt x="15134" y="0"/>
                      <a:pt x="13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3669456" y="4106189"/>
                <a:ext cx="82795" cy="49549"/>
              </a:xfrm>
              <a:custGeom>
                <a:avLst/>
                <a:gdLst/>
                <a:ahLst/>
                <a:cxnLst/>
                <a:rect l="l" t="t" r="r" b="b"/>
                <a:pathLst>
                  <a:path w="4520" h="2705" extrusionOk="0">
                    <a:moveTo>
                      <a:pt x="1406" y="1"/>
                    </a:moveTo>
                    <a:cubicBezTo>
                      <a:pt x="1023" y="1"/>
                      <a:pt x="641" y="74"/>
                      <a:pt x="290" y="222"/>
                    </a:cubicBezTo>
                    <a:cubicBezTo>
                      <a:pt x="0" y="388"/>
                      <a:pt x="83" y="802"/>
                      <a:pt x="373" y="927"/>
                    </a:cubicBezTo>
                    <a:cubicBezTo>
                      <a:pt x="1037" y="968"/>
                      <a:pt x="1700" y="1134"/>
                      <a:pt x="2364" y="1383"/>
                    </a:cubicBezTo>
                    <a:cubicBezTo>
                      <a:pt x="2944" y="1714"/>
                      <a:pt x="3317" y="2336"/>
                      <a:pt x="3898" y="2668"/>
                    </a:cubicBezTo>
                    <a:cubicBezTo>
                      <a:pt x="3957" y="2693"/>
                      <a:pt x="4017" y="2705"/>
                      <a:pt x="4076" y="2705"/>
                    </a:cubicBezTo>
                    <a:cubicBezTo>
                      <a:pt x="4309" y="2705"/>
                      <a:pt x="4520" y="2526"/>
                      <a:pt x="4520" y="2295"/>
                    </a:cubicBezTo>
                    <a:cubicBezTo>
                      <a:pt x="4395" y="1383"/>
                      <a:pt x="3483" y="719"/>
                      <a:pt x="2778" y="346"/>
                    </a:cubicBezTo>
                    <a:cubicBezTo>
                      <a:pt x="2364" y="116"/>
                      <a:pt x="188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3710469" y="4069407"/>
                <a:ext cx="83748" cy="54934"/>
              </a:xfrm>
              <a:custGeom>
                <a:avLst/>
                <a:gdLst/>
                <a:ahLst/>
                <a:cxnLst/>
                <a:rect l="l" t="t" r="r" b="b"/>
                <a:pathLst>
                  <a:path w="4572" h="2999" extrusionOk="0">
                    <a:moveTo>
                      <a:pt x="1021" y="0"/>
                    </a:moveTo>
                    <a:cubicBezTo>
                      <a:pt x="678" y="0"/>
                      <a:pt x="357" y="108"/>
                      <a:pt x="83" y="364"/>
                    </a:cubicBezTo>
                    <a:cubicBezTo>
                      <a:pt x="0" y="447"/>
                      <a:pt x="0" y="654"/>
                      <a:pt x="125" y="737"/>
                    </a:cubicBezTo>
                    <a:cubicBezTo>
                      <a:pt x="664" y="1110"/>
                      <a:pt x="1327" y="1110"/>
                      <a:pt x="1907" y="1401"/>
                    </a:cubicBezTo>
                    <a:cubicBezTo>
                      <a:pt x="2571" y="1732"/>
                      <a:pt x="3151" y="2230"/>
                      <a:pt x="3607" y="2810"/>
                    </a:cubicBezTo>
                    <a:cubicBezTo>
                      <a:pt x="3704" y="2943"/>
                      <a:pt x="3831" y="2998"/>
                      <a:pt x="3958" y="2998"/>
                    </a:cubicBezTo>
                    <a:cubicBezTo>
                      <a:pt x="4268" y="2998"/>
                      <a:pt x="4572" y="2666"/>
                      <a:pt x="4395" y="2313"/>
                    </a:cubicBezTo>
                    <a:cubicBezTo>
                      <a:pt x="3841" y="1465"/>
                      <a:pt x="2285" y="0"/>
                      <a:pt x="1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3641357" y="4142183"/>
                <a:ext cx="66419" cy="49219"/>
              </a:xfrm>
              <a:custGeom>
                <a:avLst/>
                <a:gdLst/>
                <a:ahLst/>
                <a:cxnLst/>
                <a:rect l="l" t="t" r="r" b="b"/>
                <a:pathLst>
                  <a:path w="3626" h="2687" extrusionOk="0">
                    <a:moveTo>
                      <a:pt x="677" y="1"/>
                    </a:moveTo>
                    <a:cubicBezTo>
                      <a:pt x="500" y="1"/>
                      <a:pt x="327" y="37"/>
                      <a:pt x="166" y="123"/>
                    </a:cubicBezTo>
                    <a:cubicBezTo>
                      <a:pt x="0" y="247"/>
                      <a:pt x="0" y="496"/>
                      <a:pt x="124" y="662"/>
                    </a:cubicBezTo>
                    <a:cubicBezTo>
                      <a:pt x="498" y="1035"/>
                      <a:pt x="1078" y="1076"/>
                      <a:pt x="1534" y="1367"/>
                    </a:cubicBezTo>
                    <a:cubicBezTo>
                      <a:pt x="2032" y="1740"/>
                      <a:pt x="2446" y="2154"/>
                      <a:pt x="2861" y="2569"/>
                    </a:cubicBezTo>
                    <a:cubicBezTo>
                      <a:pt x="2943" y="2650"/>
                      <a:pt x="3040" y="2686"/>
                      <a:pt x="3137" y="2686"/>
                    </a:cubicBezTo>
                    <a:cubicBezTo>
                      <a:pt x="3385" y="2686"/>
                      <a:pt x="3625" y="2452"/>
                      <a:pt x="3566" y="2154"/>
                    </a:cubicBezTo>
                    <a:cubicBezTo>
                      <a:pt x="3276" y="1491"/>
                      <a:pt x="2778" y="910"/>
                      <a:pt x="2115" y="537"/>
                    </a:cubicBezTo>
                    <a:cubicBezTo>
                      <a:pt x="1716" y="292"/>
                      <a:pt x="1180" y="1"/>
                      <a:pt x="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3709699" y="2370258"/>
                <a:ext cx="707110" cy="1702795"/>
              </a:xfrm>
              <a:custGeom>
                <a:avLst/>
                <a:gdLst/>
                <a:ahLst/>
                <a:cxnLst/>
                <a:rect l="l" t="t" r="r" b="b"/>
                <a:pathLst>
                  <a:path w="38603" h="92960" extrusionOk="0">
                    <a:moveTo>
                      <a:pt x="1286" y="1"/>
                    </a:moveTo>
                    <a:cubicBezTo>
                      <a:pt x="706" y="22847"/>
                      <a:pt x="1" y="61697"/>
                      <a:pt x="1203" y="88398"/>
                    </a:cubicBezTo>
                    <a:cubicBezTo>
                      <a:pt x="1203" y="88772"/>
                      <a:pt x="1203" y="89145"/>
                      <a:pt x="1245" y="89518"/>
                    </a:cubicBezTo>
                    <a:cubicBezTo>
                      <a:pt x="1286" y="90679"/>
                      <a:pt x="1369" y="91840"/>
                      <a:pt x="1410" y="92959"/>
                    </a:cubicBezTo>
                    <a:lnTo>
                      <a:pt x="1659" y="92959"/>
                    </a:lnTo>
                    <a:cubicBezTo>
                      <a:pt x="3069" y="92959"/>
                      <a:pt x="10366" y="92710"/>
                      <a:pt x="14595" y="92586"/>
                    </a:cubicBezTo>
                    <a:lnTo>
                      <a:pt x="15134" y="92586"/>
                    </a:lnTo>
                    <a:cubicBezTo>
                      <a:pt x="15134" y="92586"/>
                      <a:pt x="15176" y="91467"/>
                      <a:pt x="15259" y="89476"/>
                    </a:cubicBezTo>
                    <a:cubicBezTo>
                      <a:pt x="15259" y="89228"/>
                      <a:pt x="15259" y="88937"/>
                      <a:pt x="15300" y="88647"/>
                    </a:cubicBezTo>
                    <a:cubicBezTo>
                      <a:pt x="15798" y="76665"/>
                      <a:pt x="17166" y="40635"/>
                      <a:pt x="16586" y="20028"/>
                    </a:cubicBezTo>
                    <a:lnTo>
                      <a:pt x="16586" y="20028"/>
                    </a:lnTo>
                    <a:cubicBezTo>
                      <a:pt x="16587" y="20059"/>
                      <a:pt x="16671" y="20071"/>
                      <a:pt x="16812" y="20071"/>
                    </a:cubicBezTo>
                    <a:cubicBezTo>
                      <a:pt x="17282" y="20071"/>
                      <a:pt x="18394" y="19938"/>
                      <a:pt x="19260" y="19938"/>
                    </a:cubicBezTo>
                    <a:cubicBezTo>
                      <a:pt x="19835" y="19938"/>
                      <a:pt x="20302" y="19997"/>
                      <a:pt x="20400" y="20193"/>
                    </a:cubicBezTo>
                    <a:cubicBezTo>
                      <a:pt x="20400" y="40510"/>
                      <a:pt x="22681" y="75835"/>
                      <a:pt x="23510" y="88233"/>
                    </a:cubicBezTo>
                    <a:cubicBezTo>
                      <a:pt x="23510" y="88606"/>
                      <a:pt x="23551" y="88937"/>
                      <a:pt x="23551" y="89228"/>
                    </a:cubicBezTo>
                    <a:cubicBezTo>
                      <a:pt x="23676" y="90845"/>
                      <a:pt x="23759" y="91923"/>
                      <a:pt x="23800" y="92420"/>
                    </a:cubicBezTo>
                    <a:cubicBezTo>
                      <a:pt x="23800" y="92628"/>
                      <a:pt x="23800" y="92710"/>
                      <a:pt x="23800" y="92710"/>
                    </a:cubicBezTo>
                    <a:lnTo>
                      <a:pt x="37524" y="92710"/>
                    </a:lnTo>
                    <a:cubicBezTo>
                      <a:pt x="37565" y="91508"/>
                      <a:pt x="37607" y="90264"/>
                      <a:pt x="37607" y="89020"/>
                    </a:cubicBezTo>
                    <a:lnTo>
                      <a:pt x="37607" y="88274"/>
                    </a:lnTo>
                    <a:cubicBezTo>
                      <a:pt x="37980" y="68372"/>
                      <a:pt x="37109" y="41795"/>
                      <a:pt x="36114" y="20069"/>
                    </a:cubicBezTo>
                    <a:cubicBezTo>
                      <a:pt x="38353" y="15466"/>
                      <a:pt x="38602" y="10118"/>
                      <a:pt x="36778" y="5350"/>
                    </a:cubicBezTo>
                    <a:cubicBezTo>
                      <a:pt x="36405" y="4479"/>
                      <a:pt x="35907" y="3650"/>
                      <a:pt x="35285" y="2945"/>
                    </a:cubicBezTo>
                    <a:cubicBezTo>
                      <a:pt x="35244" y="1908"/>
                      <a:pt x="35202" y="955"/>
                      <a:pt x="35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4399317" y="3986448"/>
                <a:ext cx="18" cy="13683"/>
              </a:xfrm>
              <a:custGeom>
                <a:avLst/>
                <a:gdLst/>
                <a:ahLst/>
                <a:cxnLst/>
                <a:rect l="l" t="t" r="r" b="b"/>
                <a:pathLst>
                  <a:path w="1" h="747" extrusionOk="0">
                    <a:moveTo>
                      <a:pt x="0" y="1"/>
                    </a:moveTo>
                    <a:lnTo>
                      <a:pt x="0" y="747"/>
                    </a:lnTo>
                  </a:path>
                </a:pathLst>
              </a:custGeom>
              <a:solidFill>
                <a:srgbClr val="233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3992998" y="2441476"/>
                <a:ext cx="65320" cy="146595"/>
              </a:xfrm>
              <a:custGeom>
                <a:avLst/>
                <a:gdLst/>
                <a:ahLst/>
                <a:cxnLst/>
                <a:rect l="l" t="t" r="r" b="b"/>
                <a:pathLst>
                  <a:path w="3566" h="8003" extrusionOk="0">
                    <a:moveTo>
                      <a:pt x="721" y="0"/>
                    </a:moveTo>
                    <a:cubicBezTo>
                      <a:pt x="664" y="0"/>
                      <a:pt x="601" y="31"/>
                      <a:pt x="581" y="93"/>
                    </a:cubicBezTo>
                    <a:cubicBezTo>
                      <a:pt x="290" y="1088"/>
                      <a:pt x="124" y="2125"/>
                      <a:pt x="166" y="3203"/>
                    </a:cubicBezTo>
                    <a:cubicBezTo>
                      <a:pt x="0" y="4405"/>
                      <a:pt x="0" y="5608"/>
                      <a:pt x="42" y="6810"/>
                    </a:cubicBezTo>
                    <a:cubicBezTo>
                      <a:pt x="156" y="7844"/>
                      <a:pt x="848" y="8003"/>
                      <a:pt x="1730" y="8003"/>
                    </a:cubicBezTo>
                    <a:cubicBezTo>
                      <a:pt x="2122" y="8003"/>
                      <a:pt x="2552" y="7971"/>
                      <a:pt x="2985" y="7971"/>
                    </a:cubicBezTo>
                    <a:cubicBezTo>
                      <a:pt x="3566" y="7971"/>
                      <a:pt x="3566" y="7100"/>
                      <a:pt x="2985" y="7100"/>
                    </a:cubicBezTo>
                    <a:cubicBezTo>
                      <a:pt x="2645" y="7100"/>
                      <a:pt x="2218" y="7168"/>
                      <a:pt x="1830" y="7168"/>
                    </a:cubicBezTo>
                    <a:cubicBezTo>
                      <a:pt x="1414" y="7168"/>
                      <a:pt x="1042" y="7090"/>
                      <a:pt x="871" y="6769"/>
                    </a:cubicBezTo>
                    <a:cubicBezTo>
                      <a:pt x="581" y="6313"/>
                      <a:pt x="871" y="4820"/>
                      <a:pt x="912" y="4281"/>
                    </a:cubicBezTo>
                    <a:cubicBezTo>
                      <a:pt x="954" y="2913"/>
                      <a:pt x="1161" y="1462"/>
                      <a:pt x="829" y="93"/>
                    </a:cubicBezTo>
                    <a:cubicBezTo>
                      <a:pt x="829" y="31"/>
                      <a:pt x="77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140325" y="3986448"/>
                <a:ext cx="259009" cy="25223"/>
              </a:xfrm>
              <a:custGeom>
                <a:avLst/>
                <a:gdLst/>
                <a:ahLst/>
                <a:cxnLst/>
                <a:rect l="l" t="t" r="r" b="b"/>
                <a:pathLst>
                  <a:path w="14140" h="1377" extrusionOk="0">
                    <a:moveTo>
                      <a:pt x="14139" y="1"/>
                    </a:moveTo>
                    <a:cubicBezTo>
                      <a:pt x="11410" y="24"/>
                      <a:pt x="8709" y="48"/>
                      <a:pt x="5996" y="48"/>
                    </a:cubicBezTo>
                    <a:cubicBezTo>
                      <a:pt x="4009" y="48"/>
                      <a:pt x="2016" y="36"/>
                      <a:pt x="1" y="1"/>
                    </a:cubicBezTo>
                    <a:lnTo>
                      <a:pt x="1" y="1"/>
                    </a:lnTo>
                    <a:cubicBezTo>
                      <a:pt x="1" y="332"/>
                      <a:pt x="42" y="664"/>
                      <a:pt x="84" y="996"/>
                    </a:cubicBezTo>
                    <a:cubicBezTo>
                      <a:pt x="2115" y="1250"/>
                      <a:pt x="4171" y="1377"/>
                      <a:pt x="6229" y="1377"/>
                    </a:cubicBezTo>
                    <a:cubicBezTo>
                      <a:pt x="8876" y="1377"/>
                      <a:pt x="11527" y="1167"/>
                      <a:pt x="14139" y="747"/>
                    </a:cubicBezTo>
                    <a:lnTo>
                      <a:pt x="14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3731735" y="3989488"/>
                <a:ext cx="258240" cy="25993"/>
              </a:xfrm>
              <a:custGeom>
                <a:avLst/>
                <a:gdLst/>
                <a:ahLst/>
                <a:cxnLst/>
                <a:rect l="l" t="t" r="r" b="b"/>
                <a:pathLst>
                  <a:path w="14098" h="1419" extrusionOk="0">
                    <a:moveTo>
                      <a:pt x="0" y="0"/>
                    </a:moveTo>
                    <a:cubicBezTo>
                      <a:pt x="0" y="374"/>
                      <a:pt x="0" y="747"/>
                      <a:pt x="42" y="1120"/>
                    </a:cubicBezTo>
                    <a:cubicBezTo>
                      <a:pt x="2027" y="1300"/>
                      <a:pt x="4013" y="1418"/>
                      <a:pt x="5999" y="1418"/>
                    </a:cubicBezTo>
                    <a:cubicBezTo>
                      <a:pt x="6294" y="1418"/>
                      <a:pt x="6588" y="1415"/>
                      <a:pt x="6883" y="1410"/>
                    </a:cubicBezTo>
                    <a:cubicBezTo>
                      <a:pt x="7183" y="1415"/>
                      <a:pt x="7484" y="1418"/>
                      <a:pt x="7785" y="1418"/>
                    </a:cubicBezTo>
                    <a:cubicBezTo>
                      <a:pt x="9888" y="1418"/>
                      <a:pt x="11988" y="1291"/>
                      <a:pt x="14056" y="1037"/>
                    </a:cubicBezTo>
                    <a:cubicBezTo>
                      <a:pt x="14056" y="788"/>
                      <a:pt x="14056" y="498"/>
                      <a:pt x="14097" y="208"/>
                    </a:cubicBezTo>
                    <a:cubicBezTo>
                      <a:pt x="11692" y="208"/>
                      <a:pt x="9288" y="415"/>
                      <a:pt x="6883" y="415"/>
                    </a:cubicBezTo>
                    <a:cubicBezTo>
                      <a:pt x="4602" y="374"/>
                      <a:pt x="2281" y="8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3562372" y="1392122"/>
                <a:ext cx="969106" cy="1076007"/>
              </a:xfrm>
              <a:custGeom>
                <a:avLst/>
                <a:gdLst/>
                <a:ahLst/>
                <a:cxnLst/>
                <a:rect l="l" t="t" r="r" b="b"/>
                <a:pathLst>
                  <a:path w="52906" h="58742" extrusionOk="0">
                    <a:moveTo>
                      <a:pt x="26080" y="1"/>
                    </a:moveTo>
                    <a:cubicBezTo>
                      <a:pt x="25060" y="1"/>
                      <a:pt x="24038" y="28"/>
                      <a:pt x="23012" y="80"/>
                    </a:cubicBezTo>
                    <a:cubicBezTo>
                      <a:pt x="20980" y="204"/>
                      <a:pt x="18948" y="536"/>
                      <a:pt x="16958" y="1075"/>
                    </a:cubicBezTo>
                    <a:cubicBezTo>
                      <a:pt x="16419" y="1199"/>
                      <a:pt x="15880" y="1365"/>
                      <a:pt x="15383" y="1572"/>
                    </a:cubicBezTo>
                    <a:cubicBezTo>
                      <a:pt x="15134" y="1697"/>
                      <a:pt x="14885" y="1779"/>
                      <a:pt x="14636" y="1904"/>
                    </a:cubicBezTo>
                    <a:cubicBezTo>
                      <a:pt x="11485" y="3189"/>
                      <a:pt x="8956" y="5677"/>
                      <a:pt x="7546" y="8787"/>
                    </a:cubicBezTo>
                    <a:cubicBezTo>
                      <a:pt x="7380" y="9118"/>
                      <a:pt x="7256" y="9409"/>
                      <a:pt x="7090" y="9740"/>
                    </a:cubicBezTo>
                    <a:cubicBezTo>
                      <a:pt x="6883" y="10238"/>
                      <a:pt x="6675" y="10694"/>
                      <a:pt x="6468" y="11233"/>
                    </a:cubicBezTo>
                    <a:cubicBezTo>
                      <a:pt x="4188" y="16250"/>
                      <a:pt x="2239" y="21391"/>
                      <a:pt x="539" y="26615"/>
                    </a:cubicBezTo>
                    <a:cubicBezTo>
                      <a:pt x="290" y="27362"/>
                      <a:pt x="0" y="28232"/>
                      <a:pt x="456" y="28854"/>
                    </a:cubicBezTo>
                    <a:cubicBezTo>
                      <a:pt x="788" y="29227"/>
                      <a:pt x="1244" y="29476"/>
                      <a:pt x="1741" y="29559"/>
                    </a:cubicBezTo>
                    <a:cubicBezTo>
                      <a:pt x="3234" y="29974"/>
                      <a:pt x="4810" y="30264"/>
                      <a:pt x="6427" y="30347"/>
                    </a:cubicBezTo>
                    <a:lnTo>
                      <a:pt x="7297" y="30347"/>
                    </a:lnTo>
                    <a:lnTo>
                      <a:pt x="7297" y="30554"/>
                    </a:lnTo>
                    <a:cubicBezTo>
                      <a:pt x="7297" y="39717"/>
                      <a:pt x="7546" y="49544"/>
                      <a:pt x="7961" y="53980"/>
                    </a:cubicBezTo>
                    <a:cubicBezTo>
                      <a:pt x="8417" y="58292"/>
                      <a:pt x="6841" y="58085"/>
                      <a:pt x="11402" y="58292"/>
                    </a:cubicBezTo>
                    <a:cubicBezTo>
                      <a:pt x="16133" y="58517"/>
                      <a:pt x="20872" y="58741"/>
                      <a:pt x="25593" y="58741"/>
                    </a:cubicBezTo>
                    <a:cubicBezTo>
                      <a:pt x="31341" y="58741"/>
                      <a:pt x="37061" y="58409"/>
                      <a:pt x="42706" y="57339"/>
                    </a:cubicBezTo>
                    <a:cubicBezTo>
                      <a:pt x="43038" y="57339"/>
                      <a:pt x="43328" y="57214"/>
                      <a:pt x="43577" y="57007"/>
                    </a:cubicBezTo>
                    <a:cubicBezTo>
                      <a:pt x="43784" y="56800"/>
                      <a:pt x="43867" y="56510"/>
                      <a:pt x="43867" y="56219"/>
                    </a:cubicBezTo>
                    <a:cubicBezTo>
                      <a:pt x="44157" y="52902"/>
                      <a:pt x="44406" y="49378"/>
                      <a:pt x="44572" y="45771"/>
                    </a:cubicBezTo>
                    <a:cubicBezTo>
                      <a:pt x="44696" y="43698"/>
                      <a:pt x="44738" y="41583"/>
                      <a:pt x="44821" y="39469"/>
                    </a:cubicBezTo>
                    <a:cubicBezTo>
                      <a:pt x="44945" y="36317"/>
                      <a:pt x="44987" y="33083"/>
                      <a:pt x="45028" y="29932"/>
                    </a:cubicBezTo>
                    <a:lnTo>
                      <a:pt x="45857" y="29932"/>
                    </a:lnTo>
                    <a:cubicBezTo>
                      <a:pt x="47557" y="29849"/>
                      <a:pt x="49879" y="29725"/>
                      <a:pt x="51247" y="29559"/>
                    </a:cubicBezTo>
                    <a:cubicBezTo>
                      <a:pt x="51952" y="29435"/>
                      <a:pt x="52450" y="29310"/>
                      <a:pt x="52450" y="29186"/>
                    </a:cubicBezTo>
                    <a:cubicBezTo>
                      <a:pt x="52906" y="23423"/>
                      <a:pt x="51911" y="17618"/>
                      <a:pt x="49630" y="12352"/>
                    </a:cubicBezTo>
                    <a:cubicBezTo>
                      <a:pt x="48925" y="10735"/>
                      <a:pt x="48055" y="9243"/>
                      <a:pt x="47060" y="7833"/>
                    </a:cubicBezTo>
                    <a:cubicBezTo>
                      <a:pt x="46894" y="7584"/>
                      <a:pt x="46728" y="7377"/>
                      <a:pt x="46521" y="7128"/>
                    </a:cubicBezTo>
                    <a:cubicBezTo>
                      <a:pt x="46106" y="6589"/>
                      <a:pt x="45691" y="6050"/>
                      <a:pt x="45194" y="5511"/>
                    </a:cubicBezTo>
                    <a:cubicBezTo>
                      <a:pt x="43287" y="3438"/>
                      <a:pt x="40384" y="2111"/>
                      <a:pt x="37150" y="1240"/>
                    </a:cubicBezTo>
                    <a:cubicBezTo>
                      <a:pt x="36818" y="1158"/>
                      <a:pt x="36487" y="1075"/>
                      <a:pt x="36155" y="1033"/>
                    </a:cubicBezTo>
                    <a:cubicBezTo>
                      <a:pt x="35077" y="784"/>
                      <a:pt x="33999" y="577"/>
                      <a:pt x="32880" y="453"/>
                    </a:cubicBezTo>
                    <a:cubicBezTo>
                      <a:pt x="30617" y="138"/>
                      <a:pt x="28355" y="1"/>
                      <a:pt x="26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3873751" y="1391774"/>
                <a:ext cx="290900" cy="243330"/>
              </a:xfrm>
              <a:custGeom>
                <a:avLst/>
                <a:gdLst/>
                <a:ahLst/>
                <a:cxnLst/>
                <a:rect l="l" t="t" r="r" b="b"/>
                <a:pathLst>
                  <a:path w="15881" h="13284" extrusionOk="0">
                    <a:moveTo>
                      <a:pt x="9196" y="0"/>
                    </a:moveTo>
                    <a:cubicBezTo>
                      <a:pt x="8147" y="0"/>
                      <a:pt x="7098" y="32"/>
                      <a:pt x="6054" y="99"/>
                    </a:cubicBezTo>
                    <a:cubicBezTo>
                      <a:pt x="3981" y="181"/>
                      <a:pt x="1991" y="513"/>
                      <a:pt x="1" y="1052"/>
                    </a:cubicBezTo>
                    <a:cubicBezTo>
                      <a:pt x="1203" y="2918"/>
                      <a:pt x="2405" y="4742"/>
                      <a:pt x="3566" y="6608"/>
                    </a:cubicBezTo>
                    <a:cubicBezTo>
                      <a:pt x="5017" y="8847"/>
                      <a:pt x="6427" y="11086"/>
                      <a:pt x="7878" y="13284"/>
                    </a:cubicBezTo>
                    <a:cubicBezTo>
                      <a:pt x="10988" y="9303"/>
                      <a:pt x="13476" y="4867"/>
                      <a:pt x="15881" y="430"/>
                    </a:cubicBezTo>
                    <a:cubicBezTo>
                      <a:pt x="13678" y="148"/>
                      <a:pt x="11436" y="0"/>
                      <a:pt x="9196" y="0"/>
                    </a:cubicBez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3831218" y="1409523"/>
                <a:ext cx="411667" cy="293245"/>
              </a:xfrm>
              <a:custGeom>
                <a:avLst/>
                <a:gdLst/>
                <a:ahLst/>
                <a:cxnLst/>
                <a:rect l="l" t="t" r="r" b="b"/>
                <a:pathLst>
                  <a:path w="22474" h="16009" extrusionOk="0">
                    <a:moveTo>
                      <a:pt x="21478" y="0"/>
                    </a:moveTo>
                    <a:cubicBezTo>
                      <a:pt x="19861" y="2198"/>
                      <a:pt x="18451" y="4644"/>
                      <a:pt x="16876" y="6883"/>
                    </a:cubicBezTo>
                    <a:cubicBezTo>
                      <a:pt x="14886" y="9785"/>
                      <a:pt x="12481" y="12356"/>
                      <a:pt x="10408" y="15175"/>
                    </a:cubicBezTo>
                    <a:cubicBezTo>
                      <a:pt x="8417" y="12522"/>
                      <a:pt x="6469" y="9827"/>
                      <a:pt x="4644" y="7049"/>
                    </a:cubicBezTo>
                    <a:cubicBezTo>
                      <a:pt x="3359" y="5017"/>
                      <a:pt x="2323" y="2447"/>
                      <a:pt x="706" y="622"/>
                    </a:cubicBezTo>
                    <a:cubicBezTo>
                      <a:pt x="457" y="705"/>
                      <a:pt x="208" y="788"/>
                      <a:pt x="1" y="912"/>
                    </a:cubicBezTo>
                    <a:cubicBezTo>
                      <a:pt x="1452" y="3607"/>
                      <a:pt x="3069" y="6261"/>
                      <a:pt x="4852" y="8832"/>
                    </a:cubicBezTo>
                    <a:cubicBezTo>
                      <a:pt x="5805" y="10241"/>
                      <a:pt x="6800" y="11610"/>
                      <a:pt x="7796" y="12978"/>
                    </a:cubicBezTo>
                    <a:cubicBezTo>
                      <a:pt x="8293" y="13641"/>
                      <a:pt x="8832" y="14346"/>
                      <a:pt x="9330" y="14968"/>
                    </a:cubicBezTo>
                    <a:cubicBezTo>
                      <a:pt x="9688" y="15446"/>
                      <a:pt x="9917" y="16009"/>
                      <a:pt x="10296" y="16009"/>
                    </a:cubicBezTo>
                    <a:cubicBezTo>
                      <a:pt x="10443" y="16009"/>
                      <a:pt x="10613" y="15924"/>
                      <a:pt x="10822" y="15714"/>
                    </a:cubicBezTo>
                    <a:cubicBezTo>
                      <a:pt x="13061" y="13351"/>
                      <a:pt x="15134" y="10863"/>
                      <a:pt x="17000" y="8210"/>
                    </a:cubicBezTo>
                    <a:cubicBezTo>
                      <a:pt x="18866" y="5639"/>
                      <a:pt x="20898" y="3027"/>
                      <a:pt x="22473" y="290"/>
                    </a:cubicBezTo>
                    <a:cubicBezTo>
                      <a:pt x="22141" y="208"/>
                      <a:pt x="21810" y="83"/>
                      <a:pt x="21478" y="0"/>
                    </a:cubicBezTo>
                    <a:close/>
                  </a:path>
                </a:pathLst>
              </a:custGeom>
              <a:solidFill>
                <a:srgbClr val="45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2"/>
              <p:cNvSpPr/>
              <p:nvPr/>
            </p:nvSpPr>
            <p:spPr>
              <a:xfrm>
                <a:off x="3678560" y="1570534"/>
                <a:ext cx="19765" cy="382030"/>
              </a:xfrm>
              <a:custGeom>
                <a:avLst/>
                <a:gdLst/>
                <a:ahLst/>
                <a:cxnLst/>
                <a:rect l="l" t="t" r="r" b="b"/>
                <a:pathLst>
                  <a:path w="1079" h="20856" extrusionOk="0">
                    <a:moveTo>
                      <a:pt x="747" y="0"/>
                    </a:moveTo>
                    <a:cubicBezTo>
                      <a:pt x="540" y="498"/>
                      <a:pt x="332" y="954"/>
                      <a:pt x="125" y="1493"/>
                    </a:cubicBezTo>
                    <a:cubicBezTo>
                      <a:pt x="1" y="4022"/>
                      <a:pt x="42" y="6593"/>
                      <a:pt x="250" y="9122"/>
                    </a:cubicBezTo>
                    <a:cubicBezTo>
                      <a:pt x="540" y="12936"/>
                      <a:pt x="457" y="16792"/>
                      <a:pt x="415" y="20648"/>
                    </a:cubicBezTo>
                    <a:lnTo>
                      <a:pt x="954" y="20648"/>
                    </a:lnTo>
                    <a:lnTo>
                      <a:pt x="954" y="20856"/>
                    </a:lnTo>
                    <a:cubicBezTo>
                      <a:pt x="996" y="20773"/>
                      <a:pt x="996" y="20690"/>
                      <a:pt x="996" y="20607"/>
                    </a:cubicBezTo>
                    <a:cubicBezTo>
                      <a:pt x="1079" y="13724"/>
                      <a:pt x="830" y="6841"/>
                      <a:pt x="747" y="0"/>
                    </a:cubicBezTo>
                    <a:close/>
                  </a:path>
                </a:pathLst>
              </a:custGeom>
              <a:solidFill>
                <a:srgbClr val="45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2"/>
              <p:cNvSpPr/>
              <p:nvPr/>
            </p:nvSpPr>
            <p:spPr>
              <a:xfrm>
                <a:off x="4373489" y="1521920"/>
                <a:ext cx="50904" cy="417731"/>
              </a:xfrm>
              <a:custGeom>
                <a:avLst/>
                <a:gdLst/>
                <a:ahLst/>
                <a:cxnLst/>
                <a:rect l="l" t="t" r="r" b="b"/>
                <a:pathLst>
                  <a:path w="2779" h="22805" extrusionOk="0">
                    <a:moveTo>
                      <a:pt x="2240" y="1"/>
                    </a:moveTo>
                    <a:cubicBezTo>
                      <a:pt x="913" y="3152"/>
                      <a:pt x="581" y="6966"/>
                      <a:pt x="291" y="10242"/>
                    </a:cubicBezTo>
                    <a:cubicBezTo>
                      <a:pt x="1" y="14429"/>
                      <a:pt x="167" y="18659"/>
                      <a:pt x="830" y="22805"/>
                    </a:cubicBezTo>
                    <a:lnTo>
                      <a:pt x="1576" y="22805"/>
                    </a:lnTo>
                    <a:cubicBezTo>
                      <a:pt x="249" y="15466"/>
                      <a:pt x="664" y="7878"/>
                      <a:pt x="2779" y="705"/>
                    </a:cubicBezTo>
                    <a:cubicBezTo>
                      <a:pt x="2613" y="457"/>
                      <a:pt x="2405" y="249"/>
                      <a:pt x="2240" y="1"/>
                    </a:cubicBezTo>
                    <a:close/>
                  </a:path>
                </a:pathLst>
              </a:custGeom>
              <a:solidFill>
                <a:srgbClr val="45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3816783" y="1751291"/>
                <a:ext cx="446599" cy="594696"/>
              </a:xfrm>
              <a:custGeom>
                <a:avLst/>
                <a:gdLst/>
                <a:ahLst/>
                <a:cxnLst/>
                <a:rect l="l" t="t" r="r" b="b"/>
                <a:pathLst>
                  <a:path w="24381" h="32466" extrusionOk="0">
                    <a:moveTo>
                      <a:pt x="540" y="0"/>
                    </a:moveTo>
                    <a:cubicBezTo>
                      <a:pt x="250" y="0"/>
                      <a:pt x="1" y="208"/>
                      <a:pt x="1" y="498"/>
                    </a:cubicBezTo>
                    <a:lnTo>
                      <a:pt x="1" y="31968"/>
                    </a:lnTo>
                    <a:cubicBezTo>
                      <a:pt x="1" y="32258"/>
                      <a:pt x="250" y="32465"/>
                      <a:pt x="540" y="32465"/>
                    </a:cubicBezTo>
                    <a:lnTo>
                      <a:pt x="23883" y="32465"/>
                    </a:lnTo>
                    <a:cubicBezTo>
                      <a:pt x="24173" y="32465"/>
                      <a:pt x="24381" y="32258"/>
                      <a:pt x="24381" y="31968"/>
                    </a:cubicBezTo>
                    <a:lnTo>
                      <a:pt x="24381" y="498"/>
                    </a:lnTo>
                    <a:cubicBezTo>
                      <a:pt x="24381" y="208"/>
                      <a:pt x="24173" y="0"/>
                      <a:pt x="23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3928429" y="1651791"/>
                <a:ext cx="223309" cy="148885"/>
              </a:xfrm>
              <a:custGeom>
                <a:avLst/>
                <a:gdLst/>
                <a:ahLst/>
                <a:cxnLst/>
                <a:rect l="l" t="t" r="r" b="b"/>
                <a:pathLst>
                  <a:path w="12191" h="8128" extrusionOk="0">
                    <a:moveTo>
                      <a:pt x="6096" y="1"/>
                    </a:moveTo>
                    <a:cubicBezTo>
                      <a:pt x="4769" y="1"/>
                      <a:pt x="3442" y="747"/>
                      <a:pt x="2903" y="2240"/>
                    </a:cubicBezTo>
                    <a:cubicBezTo>
                      <a:pt x="2820" y="2530"/>
                      <a:pt x="2613" y="2696"/>
                      <a:pt x="2323" y="2696"/>
                    </a:cubicBezTo>
                    <a:lnTo>
                      <a:pt x="664" y="2696"/>
                    </a:lnTo>
                    <a:cubicBezTo>
                      <a:pt x="291" y="2696"/>
                      <a:pt x="1" y="2986"/>
                      <a:pt x="1" y="3359"/>
                    </a:cubicBezTo>
                    <a:lnTo>
                      <a:pt x="1" y="7505"/>
                    </a:lnTo>
                    <a:cubicBezTo>
                      <a:pt x="1" y="7837"/>
                      <a:pt x="291" y="8127"/>
                      <a:pt x="664" y="8127"/>
                    </a:cubicBezTo>
                    <a:lnTo>
                      <a:pt x="11527" y="8127"/>
                    </a:lnTo>
                    <a:cubicBezTo>
                      <a:pt x="11900" y="8127"/>
                      <a:pt x="12191" y="7837"/>
                      <a:pt x="12191" y="7505"/>
                    </a:cubicBezTo>
                    <a:lnTo>
                      <a:pt x="12191" y="3359"/>
                    </a:lnTo>
                    <a:cubicBezTo>
                      <a:pt x="12191" y="2986"/>
                      <a:pt x="11900" y="2696"/>
                      <a:pt x="11527" y="2696"/>
                    </a:cubicBezTo>
                    <a:lnTo>
                      <a:pt x="9910" y="2696"/>
                    </a:lnTo>
                    <a:cubicBezTo>
                      <a:pt x="9620" y="2696"/>
                      <a:pt x="9371" y="2530"/>
                      <a:pt x="9288" y="2240"/>
                    </a:cubicBezTo>
                    <a:cubicBezTo>
                      <a:pt x="8749" y="747"/>
                      <a:pt x="7423" y="1"/>
                      <a:pt x="609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3701347" y="599487"/>
                <a:ext cx="735961" cy="700937"/>
              </a:xfrm>
              <a:custGeom>
                <a:avLst/>
                <a:gdLst/>
                <a:ahLst/>
                <a:cxnLst/>
                <a:rect l="l" t="t" r="r" b="b"/>
                <a:pathLst>
                  <a:path w="40178" h="38266" extrusionOk="0">
                    <a:moveTo>
                      <a:pt x="18324" y="0"/>
                    </a:moveTo>
                    <a:cubicBezTo>
                      <a:pt x="13441" y="0"/>
                      <a:pt x="8618" y="1930"/>
                      <a:pt x="5391" y="5082"/>
                    </a:cubicBezTo>
                    <a:cubicBezTo>
                      <a:pt x="125" y="10265"/>
                      <a:pt x="1" y="18060"/>
                      <a:pt x="2737" y="24320"/>
                    </a:cubicBezTo>
                    <a:cubicBezTo>
                      <a:pt x="3691" y="26352"/>
                      <a:pt x="5183" y="28176"/>
                      <a:pt x="6759" y="29918"/>
                    </a:cubicBezTo>
                    <a:cubicBezTo>
                      <a:pt x="7961" y="31327"/>
                      <a:pt x="9247" y="32613"/>
                      <a:pt x="10698" y="33774"/>
                    </a:cubicBezTo>
                    <a:cubicBezTo>
                      <a:pt x="13434" y="35930"/>
                      <a:pt x="16668" y="37340"/>
                      <a:pt x="20068" y="37920"/>
                    </a:cubicBezTo>
                    <a:cubicBezTo>
                      <a:pt x="21361" y="38155"/>
                      <a:pt x="22653" y="38265"/>
                      <a:pt x="23946" y="38265"/>
                    </a:cubicBezTo>
                    <a:cubicBezTo>
                      <a:pt x="24478" y="38265"/>
                      <a:pt x="25010" y="38246"/>
                      <a:pt x="25541" y="38210"/>
                    </a:cubicBezTo>
                    <a:cubicBezTo>
                      <a:pt x="28651" y="38003"/>
                      <a:pt x="31180" y="35142"/>
                      <a:pt x="33005" y="32903"/>
                    </a:cubicBezTo>
                    <a:cubicBezTo>
                      <a:pt x="35285" y="30125"/>
                      <a:pt x="37234" y="27015"/>
                      <a:pt x="38270" y="23533"/>
                    </a:cubicBezTo>
                    <a:cubicBezTo>
                      <a:pt x="40177" y="16982"/>
                      <a:pt x="37690" y="10223"/>
                      <a:pt x="32756" y="5745"/>
                    </a:cubicBezTo>
                    <a:cubicBezTo>
                      <a:pt x="30517" y="3755"/>
                      <a:pt x="27905" y="2221"/>
                      <a:pt x="25127" y="1226"/>
                    </a:cubicBezTo>
                    <a:cubicBezTo>
                      <a:pt x="23427" y="604"/>
                      <a:pt x="21644" y="231"/>
                      <a:pt x="19861" y="65"/>
                    </a:cubicBezTo>
                    <a:cubicBezTo>
                      <a:pt x="19349" y="22"/>
                      <a:pt x="18836" y="0"/>
                      <a:pt x="18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2"/>
              <p:cNvSpPr/>
              <p:nvPr/>
            </p:nvSpPr>
            <p:spPr>
              <a:xfrm>
                <a:off x="3758314" y="733553"/>
                <a:ext cx="566597" cy="637284"/>
              </a:xfrm>
              <a:custGeom>
                <a:avLst/>
                <a:gdLst/>
                <a:ahLst/>
                <a:cxnLst/>
                <a:rect l="l" t="t" r="r" b="b"/>
                <a:pathLst>
                  <a:path w="30932" h="34791" extrusionOk="0">
                    <a:moveTo>
                      <a:pt x="15065" y="0"/>
                    </a:moveTo>
                    <a:cubicBezTo>
                      <a:pt x="14546" y="0"/>
                      <a:pt x="14029" y="28"/>
                      <a:pt x="13517" y="85"/>
                    </a:cubicBezTo>
                    <a:cubicBezTo>
                      <a:pt x="11983" y="168"/>
                      <a:pt x="10449" y="458"/>
                      <a:pt x="8998" y="914"/>
                    </a:cubicBezTo>
                    <a:cubicBezTo>
                      <a:pt x="5307" y="2199"/>
                      <a:pt x="2405" y="5060"/>
                      <a:pt x="1078" y="8750"/>
                    </a:cubicBezTo>
                    <a:cubicBezTo>
                      <a:pt x="0" y="11819"/>
                      <a:pt x="125" y="15218"/>
                      <a:pt x="539" y="18494"/>
                    </a:cubicBezTo>
                    <a:cubicBezTo>
                      <a:pt x="1244" y="24133"/>
                      <a:pt x="2156" y="30394"/>
                      <a:pt x="7795" y="33213"/>
                    </a:cubicBezTo>
                    <a:cubicBezTo>
                      <a:pt x="9913" y="34279"/>
                      <a:pt x="12121" y="34790"/>
                      <a:pt x="14237" y="34790"/>
                    </a:cubicBezTo>
                    <a:cubicBezTo>
                      <a:pt x="18873" y="34790"/>
                      <a:pt x="23069" y="32334"/>
                      <a:pt x="24919" y="27864"/>
                    </a:cubicBezTo>
                    <a:cubicBezTo>
                      <a:pt x="25624" y="25957"/>
                      <a:pt x="26039" y="24008"/>
                      <a:pt x="26204" y="22018"/>
                    </a:cubicBezTo>
                    <a:cubicBezTo>
                      <a:pt x="26267" y="22021"/>
                      <a:pt x="26329" y="22022"/>
                      <a:pt x="26392" y="22022"/>
                    </a:cubicBezTo>
                    <a:cubicBezTo>
                      <a:pt x="28428" y="22022"/>
                      <a:pt x="30202" y="20714"/>
                      <a:pt x="30765" y="18743"/>
                    </a:cubicBezTo>
                    <a:cubicBezTo>
                      <a:pt x="30890" y="18162"/>
                      <a:pt x="30931" y="17499"/>
                      <a:pt x="30890" y="16918"/>
                    </a:cubicBezTo>
                    <a:cubicBezTo>
                      <a:pt x="30848" y="16048"/>
                      <a:pt x="30516" y="15218"/>
                      <a:pt x="29977" y="14555"/>
                    </a:cubicBezTo>
                    <a:cubicBezTo>
                      <a:pt x="29471" y="14014"/>
                      <a:pt x="28743" y="13722"/>
                      <a:pt x="27998" y="13722"/>
                    </a:cubicBezTo>
                    <a:cubicBezTo>
                      <a:pt x="27829" y="13722"/>
                      <a:pt x="27658" y="13737"/>
                      <a:pt x="27490" y="13767"/>
                    </a:cubicBezTo>
                    <a:cubicBezTo>
                      <a:pt x="27199" y="13809"/>
                      <a:pt x="26868" y="13933"/>
                      <a:pt x="26619" y="14099"/>
                    </a:cubicBezTo>
                    <a:cubicBezTo>
                      <a:pt x="26453" y="8253"/>
                      <a:pt x="24380" y="1868"/>
                      <a:pt x="18036" y="292"/>
                    </a:cubicBezTo>
                    <a:cubicBezTo>
                      <a:pt x="17056" y="101"/>
                      <a:pt x="16058" y="0"/>
                      <a:pt x="15065" y="0"/>
                    </a:cubicBez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3748441" y="688803"/>
                <a:ext cx="516462" cy="294637"/>
              </a:xfrm>
              <a:custGeom>
                <a:avLst/>
                <a:gdLst/>
                <a:ahLst/>
                <a:cxnLst/>
                <a:rect l="l" t="t" r="r" b="b"/>
                <a:pathLst>
                  <a:path w="28195" h="16085" extrusionOk="0">
                    <a:moveTo>
                      <a:pt x="14278" y="1"/>
                    </a:moveTo>
                    <a:cubicBezTo>
                      <a:pt x="13763" y="1"/>
                      <a:pt x="13246" y="28"/>
                      <a:pt x="12729" y="82"/>
                    </a:cubicBezTo>
                    <a:cubicBezTo>
                      <a:pt x="5059" y="869"/>
                      <a:pt x="0" y="8664"/>
                      <a:pt x="208" y="16003"/>
                    </a:cubicBezTo>
                    <a:cubicBezTo>
                      <a:pt x="354" y="16059"/>
                      <a:pt x="501" y="16084"/>
                      <a:pt x="647" y="16084"/>
                    </a:cubicBezTo>
                    <a:cubicBezTo>
                      <a:pt x="1365" y="16084"/>
                      <a:pt x="2054" y="15470"/>
                      <a:pt x="2571" y="14884"/>
                    </a:cubicBezTo>
                    <a:cubicBezTo>
                      <a:pt x="3815" y="13515"/>
                      <a:pt x="4934" y="11981"/>
                      <a:pt x="5888" y="10406"/>
                    </a:cubicBezTo>
                    <a:lnTo>
                      <a:pt x="5888" y="10406"/>
                    </a:lnTo>
                    <a:cubicBezTo>
                      <a:pt x="5681" y="11318"/>
                      <a:pt x="5598" y="12520"/>
                      <a:pt x="6468" y="12935"/>
                    </a:cubicBezTo>
                    <a:cubicBezTo>
                      <a:pt x="6613" y="12998"/>
                      <a:pt x="6762" y="13026"/>
                      <a:pt x="6912" y="13026"/>
                    </a:cubicBezTo>
                    <a:cubicBezTo>
                      <a:pt x="7450" y="13026"/>
                      <a:pt x="8005" y="12669"/>
                      <a:pt x="8459" y="12313"/>
                    </a:cubicBezTo>
                    <a:cubicBezTo>
                      <a:pt x="11112" y="10157"/>
                      <a:pt x="12936" y="7130"/>
                      <a:pt x="14678" y="4145"/>
                    </a:cubicBezTo>
                    <a:cubicBezTo>
                      <a:pt x="14927" y="6384"/>
                      <a:pt x="15549" y="8540"/>
                      <a:pt x="16544" y="10530"/>
                    </a:cubicBezTo>
                    <a:cubicBezTo>
                      <a:pt x="16710" y="10986"/>
                      <a:pt x="17041" y="11359"/>
                      <a:pt x="17497" y="11567"/>
                    </a:cubicBezTo>
                    <a:cubicBezTo>
                      <a:pt x="17580" y="11589"/>
                      <a:pt x="17663" y="11599"/>
                      <a:pt x="17746" y="11599"/>
                    </a:cubicBezTo>
                    <a:cubicBezTo>
                      <a:pt x="18281" y="11599"/>
                      <a:pt x="18791" y="11163"/>
                      <a:pt x="19114" y="10696"/>
                    </a:cubicBezTo>
                    <a:cubicBezTo>
                      <a:pt x="19736" y="9825"/>
                      <a:pt x="20151" y="8872"/>
                      <a:pt x="20400" y="7876"/>
                    </a:cubicBezTo>
                    <a:cubicBezTo>
                      <a:pt x="20607" y="9162"/>
                      <a:pt x="20980" y="10406"/>
                      <a:pt x="21602" y="11567"/>
                    </a:cubicBezTo>
                    <a:cubicBezTo>
                      <a:pt x="22100" y="12645"/>
                      <a:pt x="22887" y="13557"/>
                      <a:pt x="23924" y="14179"/>
                    </a:cubicBezTo>
                    <a:cubicBezTo>
                      <a:pt x="24341" y="14412"/>
                      <a:pt x="24805" y="14525"/>
                      <a:pt x="25270" y="14525"/>
                    </a:cubicBezTo>
                    <a:cubicBezTo>
                      <a:pt x="25961" y="14525"/>
                      <a:pt x="26654" y="14276"/>
                      <a:pt x="27199" y="13806"/>
                    </a:cubicBezTo>
                    <a:cubicBezTo>
                      <a:pt x="27697" y="13225"/>
                      <a:pt x="27987" y="12520"/>
                      <a:pt x="28029" y="11732"/>
                    </a:cubicBezTo>
                    <a:cubicBezTo>
                      <a:pt x="28195" y="9493"/>
                      <a:pt x="27531" y="7254"/>
                      <a:pt x="26121" y="5472"/>
                    </a:cubicBezTo>
                    <a:cubicBezTo>
                      <a:pt x="24712" y="3730"/>
                      <a:pt x="22887" y="2362"/>
                      <a:pt x="20814" y="1491"/>
                    </a:cubicBezTo>
                    <a:cubicBezTo>
                      <a:pt x="18756" y="513"/>
                      <a:pt x="16532" y="1"/>
                      <a:pt x="14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4075775" y="1130475"/>
                <a:ext cx="350908" cy="565388"/>
              </a:xfrm>
              <a:custGeom>
                <a:avLst/>
                <a:gdLst/>
                <a:ahLst/>
                <a:cxnLst/>
                <a:rect l="l" t="t" r="r" b="b"/>
                <a:pathLst>
                  <a:path w="19157" h="30866" extrusionOk="0">
                    <a:moveTo>
                      <a:pt x="13666" y="1"/>
                    </a:moveTo>
                    <a:cubicBezTo>
                      <a:pt x="12849" y="1"/>
                      <a:pt x="12139" y="651"/>
                      <a:pt x="11776" y="2381"/>
                    </a:cubicBezTo>
                    <a:cubicBezTo>
                      <a:pt x="11486" y="3708"/>
                      <a:pt x="11693" y="5159"/>
                      <a:pt x="11278" y="6486"/>
                    </a:cubicBezTo>
                    <a:cubicBezTo>
                      <a:pt x="10490" y="9181"/>
                      <a:pt x="7588" y="10508"/>
                      <a:pt x="5432" y="12290"/>
                    </a:cubicBezTo>
                    <a:cubicBezTo>
                      <a:pt x="2778" y="14488"/>
                      <a:pt x="1037" y="17556"/>
                      <a:pt x="498" y="20956"/>
                    </a:cubicBezTo>
                    <a:cubicBezTo>
                      <a:pt x="0" y="24356"/>
                      <a:pt x="581" y="27839"/>
                      <a:pt x="2239" y="30865"/>
                    </a:cubicBezTo>
                    <a:cubicBezTo>
                      <a:pt x="1949" y="29000"/>
                      <a:pt x="2986" y="27217"/>
                      <a:pt x="4354" y="25931"/>
                    </a:cubicBezTo>
                    <a:cubicBezTo>
                      <a:pt x="5764" y="24688"/>
                      <a:pt x="7464" y="23858"/>
                      <a:pt x="9039" y="22905"/>
                    </a:cubicBezTo>
                    <a:cubicBezTo>
                      <a:pt x="12232" y="20956"/>
                      <a:pt x="15051" y="18385"/>
                      <a:pt x="16793" y="15068"/>
                    </a:cubicBezTo>
                    <a:cubicBezTo>
                      <a:pt x="18576" y="11793"/>
                      <a:pt x="19156" y="7812"/>
                      <a:pt x="17912" y="4288"/>
                    </a:cubicBezTo>
                    <a:cubicBezTo>
                      <a:pt x="17307" y="2528"/>
                      <a:pt x="15278" y="1"/>
                      <a:pt x="13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3955777" y="1028996"/>
                <a:ext cx="78765" cy="104996"/>
              </a:xfrm>
              <a:custGeom>
                <a:avLst/>
                <a:gdLst/>
                <a:ahLst/>
                <a:cxnLst/>
                <a:rect l="l" t="t" r="r" b="b"/>
                <a:pathLst>
                  <a:path w="4300" h="5732" extrusionOk="0">
                    <a:moveTo>
                      <a:pt x="1501" y="0"/>
                    </a:moveTo>
                    <a:cubicBezTo>
                      <a:pt x="1414" y="0"/>
                      <a:pt x="1324" y="53"/>
                      <a:pt x="1286" y="168"/>
                    </a:cubicBezTo>
                    <a:cubicBezTo>
                      <a:pt x="1078" y="1080"/>
                      <a:pt x="871" y="1992"/>
                      <a:pt x="664" y="2863"/>
                    </a:cubicBezTo>
                    <a:cubicBezTo>
                      <a:pt x="498" y="3443"/>
                      <a:pt x="0" y="4438"/>
                      <a:pt x="208" y="4977"/>
                    </a:cubicBezTo>
                    <a:cubicBezTo>
                      <a:pt x="420" y="5557"/>
                      <a:pt x="1047" y="5731"/>
                      <a:pt x="1740" y="5731"/>
                    </a:cubicBezTo>
                    <a:cubicBezTo>
                      <a:pt x="2534" y="5731"/>
                      <a:pt x="3414" y="5502"/>
                      <a:pt x="3856" y="5392"/>
                    </a:cubicBezTo>
                    <a:cubicBezTo>
                      <a:pt x="4300" y="5190"/>
                      <a:pt x="4156" y="4519"/>
                      <a:pt x="3691" y="4519"/>
                    </a:cubicBezTo>
                    <a:cubicBezTo>
                      <a:pt x="3677" y="4519"/>
                      <a:pt x="3663" y="4520"/>
                      <a:pt x="3649" y="4521"/>
                    </a:cubicBezTo>
                    <a:cubicBezTo>
                      <a:pt x="3137" y="4656"/>
                      <a:pt x="2520" y="4825"/>
                      <a:pt x="1935" y="4825"/>
                    </a:cubicBezTo>
                    <a:cubicBezTo>
                      <a:pt x="1619" y="4825"/>
                      <a:pt x="1313" y="4776"/>
                      <a:pt x="1037" y="4645"/>
                    </a:cubicBezTo>
                    <a:cubicBezTo>
                      <a:pt x="1120" y="3899"/>
                      <a:pt x="1410" y="3111"/>
                      <a:pt x="1535" y="2406"/>
                    </a:cubicBezTo>
                    <a:cubicBezTo>
                      <a:pt x="1700" y="1660"/>
                      <a:pt x="1783" y="955"/>
                      <a:pt x="1700" y="209"/>
                    </a:cubicBezTo>
                    <a:cubicBezTo>
                      <a:pt x="1700" y="74"/>
                      <a:pt x="1603" y="0"/>
                      <a:pt x="1501" y="0"/>
                    </a:cubicBezTo>
                    <a:close/>
                  </a:path>
                </a:pathLst>
              </a:custGeom>
              <a:solidFill>
                <a:srgbClr val="A16B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3834258" y="1037806"/>
                <a:ext cx="63818" cy="79370"/>
              </a:xfrm>
              <a:custGeom>
                <a:avLst/>
                <a:gdLst/>
                <a:ahLst/>
                <a:cxnLst/>
                <a:rect l="l" t="t" r="r" b="b"/>
                <a:pathLst>
                  <a:path w="3484" h="4333" extrusionOk="0">
                    <a:moveTo>
                      <a:pt x="1831" y="1"/>
                    </a:moveTo>
                    <a:cubicBezTo>
                      <a:pt x="1550" y="1"/>
                      <a:pt x="1263" y="105"/>
                      <a:pt x="1037" y="308"/>
                    </a:cubicBezTo>
                    <a:cubicBezTo>
                      <a:pt x="954" y="391"/>
                      <a:pt x="830" y="474"/>
                      <a:pt x="788" y="599"/>
                    </a:cubicBezTo>
                    <a:cubicBezTo>
                      <a:pt x="125" y="1386"/>
                      <a:pt x="1" y="2464"/>
                      <a:pt x="415" y="3377"/>
                    </a:cubicBezTo>
                    <a:cubicBezTo>
                      <a:pt x="634" y="4010"/>
                      <a:pt x="1186" y="4333"/>
                      <a:pt x="1744" y="4333"/>
                    </a:cubicBezTo>
                    <a:cubicBezTo>
                      <a:pt x="2246" y="4333"/>
                      <a:pt x="2753" y="4072"/>
                      <a:pt x="3027" y="3542"/>
                    </a:cubicBezTo>
                    <a:cubicBezTo>
                      <a:pt x="3483" y="2589"/>
                      <a:pt x="3442" y="889"/>
                      <a:pt x="2488" y="226"/>
                    </a:cubicBezTo>
                    <a:cubicBezTo>
                      <a:pt x="2299" y="74"/>
                      <a:pt x="2067" y="1"/>
                      <a:pt x="1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4074254" y="1037367"/>
                <a:ext cx="63818" cy="78784"/>
              </a:xfrm>
              <a:custGeom>
                <a:avLst/>
                <a:gdLst/>
                <a:ahLst/>
                <a:cxnLst/>
                <a:rect l="l" t="t" r="r" b="b"/>
                <a:pathLst>
                  <a:path w="3484" h="4301" extrusionOk="0">
                    <a:moveTo>
                      <a:pt x="1783" y="1"/>
                    </a:moveTo>
                    <a:cubicBezTo>
                      <a:pt x="1535" y="1"/>
                      <a:pt x="1286" y="84"/>
                      <a:pt x="1079" y="250"/>
                    </a:cubicBezTo>
                    <a:cubicBezTo>
                      <a:pt x="954" y="332"/>
                      <a:pt x="871" y="457"/>
                      <a:pt x="788" y="581"/>
                    </a:cubicBezTo>
                    <a:cubicBezTo>
                      <a:pt x="166" y="1328"/>
                      <a:pt x="1" y="2447"/>
                      <a:pt x="415" y="3359"/>
                    </a:cubicBezTo>
                    <a:cubicBezTo>
                      <a:pt x="636" y="3976"/>
                      <a:pt x="1208" y="4301"/>
                      <a:pt x="1776" y="4301"/>
                    </a:cubicBezTo>
                    <a:cubicBezTo>
                      <a:pt x="2277" y="4301"/>
                      <a:pt x="2775" y="4049"/>
                      <a:pt x="3027" y="3525"/>
                    </a:cubicBezTo>
                    <a:cubicBezTo>
                      <a:pt x="3483" y="2613"/>
                      <a:pt x="3442" y="913"/>
                      <a:pt x="2488" y="250"/>
                    </a:cubicBezTo>
                    <a:cubicBezTo>
                      <a:pt x="2281" y="84"/>
                      <a:pt x="2032" y="1"/>
                      <a:pt x="1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3933063" y="1171707"/>
                <a:ext cx="126720" cy="54788"/>
              </a:xfrm>
              <a:custGeom>
                <a:avLst/>
                <a:gdLst/>
                <a:ahLst/>
                <a:cxnLst/>
                <a:rect l="l" t="t" r="r" b="b"/>
                <a:pathLst>
                  <a:path w="6918" h="2991" extrusionOk="0">
                    <a:moveTo>
                      <a:pt x="348" y="0"/>
                    </a:moveTo>
                    <a:cubicBezTo>
                      <a:pt x="135" y="0"/>
                      <a:pt x="0" y="189"/>
                      <a:pt x="38" y="379"/>
                    </a:cubicBezTo>
                    <a:cubicBezTo>
                      <a:pt x="515" y="2120"/>
                      <a:pt x="1987" y="2991"/>
                      <a:pt x="3459" y="2991"/>
                    </a:cubicBezTo>
                    <a:cubicBezTo>
                      <a:pt x="4931" y="2991"/>
                      <a:pt x="6403" y="2120"/>
                      <a:pt x="6879" y="379"/>
                    </a:cubicBezTo>
                    <a:cubicBezTo>
                      <a:pt x="6917" y="189"/>
                      <a:pt x="6782" y="0"/>
                      <a:pt x="6601" y="0"/>
                    </a:cubicBezTo>
                    <a:cubicBezTo>
                      <a:pt x="6583" y="0"/>
                      <a:pt x="6566" y="2"/>
                      <a:pt x="6548" y="6"/>
                    </a:cubicBezTo>
                    <a:lnTo>
                      <a:pt x="411" y="6"/>
                    </a:lnTo>
                    <a:cubicBezTo>
                      <a:pt x="390" y="2"/>
                      <a:pt x="3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3958817" y="1258386"/>
                <a:ext cx="130640" cy="217978"/>
              </a:xfrm>
              <a:custGeom>
                <a:avLst/>
                <a:gdLst/>
                <a:ahLst/>
                <a:cxnLst/>
                <a:rect l="l" t="t" r="r" b="b"/>
                <a:pathLst>
                  <a:path w="7132" h="11900" extrusionOk="0">
                    <a:moveTo>
                      <a:pt x="0" y="0"/>
                    </a:moveTo>
                    <a:lnTo>
                      <a:pt x="0" y="11900"/>
                    </a:lnTo>
                    <a:lnTo>
                      <a:pt x="7132" y="11900"/>
                    </a:lnTo>
                    <a:lnTo>
                      <a:pt x="7132" y="0"/>
                    </a:ln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3772748" y="1933569"/>
                <a:ext cx="730630" cy="320556"/>
              </a:xfrm>
              <a:custGeom>
                <a:avLst/>
                <a:gdLst/>
                <a:ahLst/>
                <a:cxnLst/>
                <a:rect l="l" t="t" r="r" b="b"/>
                <a:pathLst>
                  <a:path w="39887" h="17500" extrusionOk="0">
                    <a:moveTo>
                      <a:pt x="39762" y="0"/>
                    </a:moveTo>
                    <a:cubicBezTo>
                      <a:pt x="38394" y="166"/>
                      <a:pt x="36072" y="290"/>
                      <a:pt x="34372" y="373"/>
                    </a:cubicBezTo>
                    <a:lnTo>
                      <a:pt x="33833" y="373"/>
                    </a:lnTo>
                    <a:cubicBezTo>
                      <a:pt x="33916" y="3524"/>
                      <a:pt x="33833" y="6676"/>
                      <a:pt x="33543" y="9868"/>
                    </a:cubicBezTo>
                    <a:lnTo>
                      <a:pt x="33336" y="9910"/>
                    </a:lnTo>
                    <a:cubicBezTo>
                      <a:pt x="29799" y="11103"/>
                      <a:pt x="26088" y="11595"/>
                      <a:pt x="22364" y="11595"/>
                    </a:cubicBezTo>
                    <a:cubicBezTo>
                      <a:pt x="18841" y="11595"/>
                      <a:pt x="15306" y="11154"/>
                      <a:pt x="11900" y="10449"/>
                    </a:cubicBezTo>
                    <a:cubicBezTo>
                      <a:pt x="10241" y="10117"/>
                      <a:pt x="8624" y="9744"/>
                      <a:pt x="7049" y="9288"/>
                    </a:cubicBezTo>
                    <a:cubicBezTo>
                      <a:pt x="6841" y="8832"/>
                      <a:pt x="6510" y="8417"/>
                      <a:pt x="6344" y="8085"/>
                    </a:cubicBezTo>
                    <a:cubicBezTo>
                      <a:pt x="6136" y="7629"/>
                      <a:pt x="5805" y="7298"/>
                      <a:pt x="5390" y="7049"/>
                    </a:cubicBezTo>
                    <a:cubicBezTo>
                      <a:pt x="5297" y="7002"/>
                      <a:pt x="5204" y="6979"/>
                      <a:pt x="5112" y="6979"/>
                    </a:cubicBezTo>
                    <a:cubicBezTo>
                      <a:pt x="4961" y="6979"/>
                      <a:pt x="4815" y="7044"/>
                      <a:pt x="4685" y="7173"/>
                    </a:cubicBezTo>
                    <a:cubicBezTo>
                      <a:pt x="4602" y="7298"/>
                      <a:pt x="4561" y="7463"/>
                      <a:pt x="4561" y="7629"/>
                    </a:cubicBezTo>
                    <a:lnTo>
                      <a:pt x="4561" y="8417"/>
                    </a:lnTo>
                    <a:cubicBezTo>
                      <a:pt x="3815" y="8127"/>
                      <a:pt x="3193" y="7712"/>
                      <a:pt x="2654" y="7173"/>
                    </a:cubicBezTo>
                    <a:cubicBezTo>
                      <a:pt x="2405" y="6883"/>
                      <a:pt x="2198" y="6551"/>
                      <a:pt x="1866" y="6551"/>
                    </a:cubicBezTo>
                    <a:cubicBezTo>
                      <a:pt x="1659" y="6593"/>
                      <a:pt x="1451" y="6758"/>
                      <a:pt x="1368" y="6966"/>
                    </a:cubicBezTo>
                    <a:cubicBezTo>
                      <a:pt x="1120" y="7380"/>
                      <a:pt x="1120" y="7919"/>
                      <a:pt x="1368" y="8376"/>
                    </a:cubicBezTo>
                    <a:cubicBezTo>
                      <a:pt x="539" y="8417"/>
                      <a:pt x="207" y="9454"/>
                      <a:pt x="829" y="9993"/>
                    </a:cubicBezTo>
                    <a:cubicBezTo>
                      <a:pt x="0" y="10324"/>
                      <a:pt x="83" y="11568"/>
                      <a:pt x="995" y="11692"/>
                    </a:cubicBezTo>
                    <a:cubicBezTo>
                      <a:pt x="539" y="11900"/>
                      <a:pt x="332" y="12439"/>
                      <a:pt x="498" y="12936"/>
                    </a:cubicBezTo>
                    <a:cubicBezTo>
                      <a:pt x="705" y="13475"/>
                      <a:pt x="1285" y="13683"/>
                      <a:pt x="1824" y="13849"/>
                    </a:cubicBezTo>
                    <a:cubicBezTo>
                      <a:pt x="8500" y="15963"/>
                      <a:pt x="15341" y="17497"/>
                      <a:pt x="22348" y="17497"/>
                    </a:cubicBezTo>
                    <a:cubicBezTo>
                      <a:pt x="22499" y="17499"/>
                      <a:pt x="22649" y="17500"/>
                      <a:pt x="22800" y="17500"/>
                    </a:cubicBezTo>
                    <a:cubicBezTo>
                      <a:pt x="26256" y="17500"/>
                      <a:pt x="29708" y="17045"/>
                      <a:pt x="33045" y="16170"/>
                    </a:cubicBezTo>
                    <a:cubicBezTo>
                      <a:pt x="34662" y="15797"/>
                      <a:pt x="36238" y="15217"/>
                      <a:pt x="37731" y="14470"/>
                    </a:cubicBezTo>
                    <a:cubicBezTo>
                      <a:pt x="38560" y="14014"/>
                      <a:pt x="39140" y="13185"/>
                      <a:pt x="39223" y="12232"/>
                    </a:cubicBezTo>
                    <a:cubicBezTo>
                      <a:pt x="39721" y="8168"/>
                      <a:pt x="39887" y="4063"/>
                      <a:pt x="39762" y="0"/>
                    </a:cubicBez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2"/>
            <p:cNvGrpSpPr/>
            <p:nvPr/>
          </p:nvGrpSpPr>
          <p:grpSpPr>
            <a:xfrm rot="-2095973">
              <a:off x="7724938" y="663980"/>
              <a:ext cx="432601" cy="740517"/>
              <a:chOff x="7236641" y="1201723"/>
              <a:chExt cx="432613" cy="740539"/>
            </a:xfrm>
          </p:grpSpPr>
          <p:sp>
            <p:nvSpPr>
              <p:cNvPr id="1217" name="Google Shape;1217;p42"/>
              <p:cNvSpPr/>
              <p:nvPr/>
            </p:nvSpPr>
            <p:spPr>
              <a:xfrm rot="8987225">
                <a:off x="7379974" y="1598975"/>
                <a:ext cx="264204" cy="17101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18" name="Google Shape;1218;p42"/>
              <p:cNvSpPr/>
              <p:nvPr/>
            </p:nvSpPr>
            <p:spPr>
              <a:xfrm rot="-10689929">
                <a:off x="7328068" y="1767047"/>
                <a:ext cx="264193" cy="17102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19" name="Google Shape;1219;p42"/>
              <p:cNvSpPr/>
              <p:nvPr/>
            </p:nvSpPr>
            <p:spPr>
              <a:xfrm rot="2787572">
                <a:off x="7273048" y="1277484"/>
                <a:ext cx="309084" cy="233113"/>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0" name="Google Shape;1220;p42"/>
          <p:cNvGrpSpPr/>
          <p:nvPr/>
        </p:nvGrpSpPr>
        <p:grpSpPr>
          <a:xfrm>
            <a:off x="290945" y="1368039"/>
            <a:ext cx="3464446" cy="2739833"/>
            <a:chOff x="563284" y="981669"/>
            <a:chExt cx="4731027" cy="2591193"/>
          </a:xfrm>
        </p:grpSpPr>
        <p:grpSp>
          <p:nvGrpSpPr>
            <p:cNvPr id="1221" name="Google Shape;1221;p42"/>
            <p:cNvGrpSpPr/>
            <p:nvPr/>
          </p:nvGrpSpPr>
          <p:grpSpPr>
            <a:xfrm rot="2877037">
              <a:off x="713873" y="1021809"/>
              <a:ext cx="359599" cy="565508"/>
              <a:chOff x="1488557" y="1467794"/>
              <a:chExt cx="359583" cy="565483"/>
            </a:xfrm>
          </p:grpSpPr>
          <p:sp>
            <p:nvSpPr>
              <p:cNvPr id="1222" name="Google Shape;1222;p42"/>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1223" name="Google Shape;1223;p42"/>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1224" name="Google Shape;1224;p42"/>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grpSp>
          <p:nvGrpSpPr>
            <p:cNvPr id="1225" name="Google Shape;1225;p42"/>
            <p:cNvGrpSpPr/>
            <p:nvPr/>
          </p:nvGrpSpPr>
          <p:grpSpPr>
            <a:xfrm rot="-9000128">
              <a:off x="4817420" y="2955324"/>
              <a:ext cx="359606" cy="565520"/>
              <a:chOff x="1488557" y="1467794"/>
              <a:chExt cx="359583" cy="565483"/>
            </a:xfrm>
          </p:grpSpPr>
          <p:sp>
            <p:nvSpPr>
              <p:cNvPr id="1226" name="Google Shape;1226;p42"/>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1227" name="Google Shape;1227;p42"/>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1228" name="Google Shape;1228;p42"/>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grpSp>
      <p:sp>
        <p:nvSpPr>
          <p:cNvPr id="56" name="Title 1">
            <a:extLst>
              <a:ext uri="{FF2B5EF4-FFF2-40B4-BE49-F238E27FC236}">
                <a16:creationId xmlns:a16="http://schemas.microsoft.com/office/drawing/2014/main" id="{4C884975-F134-4C60-B61C-980CA308179D}"/>
              </a:ext>
            </a:extLst>
          </p:cNvPr>
          <p:cNvSpPr txBox="1">
            <a:spLocks/>
          </p:cNvSpPr>
          <p:nvPr/>
        </p:nvSpPr>
        <p:spPr>
          <a:xfrm>
            <a:off x="3038845" y="439410"/>
            <a:ext cx="161922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Patrick Hand"/>
              <a:buNone/>
              <a:defRPr sz="22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r>
              <a:rPr lang="en-US" sz="2800" dirty="0"/>
              <a:t>Example</a:t>
            </a:r>
          </a:p>
        </p:txBody>
      </p:sp>
      <p:grpSp>
        <p:nvGrpSpPr>
          <p:cNvPr id="57" name="Google Shape;1220;p42">
            <a:extLst>
              <a:ext uri="{FF2B5EF4-FFF2-40B4-BE49-F238E27FC236}">
                <a16:creationId xmlns:a16="http://schemas.microsoft.com/office/drawing/2014/main" id="{F33476AB-19BD-41C0-9046-DCBBEB7DABFF}"/>
              </a:ext>
            </a:extLst>
          </p:cNvPr>
          <p:cNvGrpSpPr/>
          <p:nvPr/>
        </p:nvGrpSpPr>
        <p:grpSpPr>
          <a:xfrm>
            <a:off x="3609102" y="1423637"/>
            <a:ext cx="3482700" cy="2671762"/>
            <a:chOff x="563284" y="981669"/>
            <a:chExt cx="4731027" cy="2591193"/>
          </a:xfrm>
        </p:grpSpPr>
        <p:grpSp>
          <p:nvGrpSpPr>
            <p:cNvPr id="58" name="Google Shape;1221;p42">
              <a:extLst>
                <a:ext uri="{FF2B5EF4-FFF2-40B4-BE49-F238E27FC236}">
                  <a16:creationId xmlns:a16="http://schemas.microsoft.com/office/drawing/2014/main" id="{B2725633-6864-4C7D-B8FF-6732D57B2661}"/>
                </a:ext>
              </a:extLst>
            </p:cNvPr>
            <p:cNvGrpSpPr/>
            <p:nvPr/>
          </p:nvGrpSpPr>
          <p:grpSpPr>
            <a:xfrm rot="2877037">
              <a:off x="713873" y="1021809"/>
              <a:ext cx="359599" cy="565508"/>
              <a:chOff x="1488557" y="1467794"/>
              <a:chExt cx="359583" cy="565483"/>
            </a:xfrm>
          </p:grpSpPr>
          <p:sp>
            <p:nvSpPr>
              <p:cNvPr id="63" name="Google Shape;1222;p42">
                <a:extLst>
                  <a:ext uri="{FF2B5EF4-FFF2-40B4-BE49-F238E27FC236}">
                    <a16:creationId xmlns:a16="http://schemas.microsoft.com/office/drawing/2014/main" id="{2C33DFE5-E7ED-41D7-A329-1306278F0606}"/>
                  </a:ext>
                </a:extLst>
              </p:cNvPr>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64" name="Google Shape;1223;p42">
                <a:extLst>
                  <a:ext uri="{FF2B5EF4-FFF2-40B4-BE49-F238E27FC236}">
                    <a16:creationId xmlns:a16="http://schemas.microsoft.com/office/drawing/2014/main" id="{B1E0DFD4-D900-4EB0-A170-61D5C52326F7}"/>
                  </a:ext>
                </a:extLst>
              </p:cNvPr>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65" name="Google Shape;1224;p42">
                <a:extLst>
                  <a:ext uri="{FF2B5EF4-FFF2-40B4-BE49-F238E27FC236}">
                    <a16:creationId xmlns:a16="http://schemas.microsoft.com/office/drawing/2014/main" id="{4FCC9BEE-EE21-464F-A87C-D0C6F8102611}"/>
                  </a:ext>
                </a:extLst>
              </p:cNvPr>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grpSp>
          <p:nvGrpSpPr>
            <p:cNvPr id="59" name="Google Shape;1225;p42">
              <a:extLst>
                <a:ext uri="{FF2B5EF4-FFF2-40B4-BE49-F238E27FC236}">
                  <a16:creationId xmlns:a16="http://schemas.microsoft.com/office/drawing/2014/main" id="{6B54667D-2824-45A4-A725-EC57C45D070A}"/>
                </a:ext>
              </a:extLst>
            </p:cNvPr>
            <p:cNvGrpSpPr/>
            <p:nvPr/>
          </p:nvGrpSpPr>
          <p:grpSpPr>
            <a:xfrm rot="-9000128">
              <a:off x="4817420" y="2955324"/>
              <a:ext cx="359606" cy="565520"/>
              <a:chOff x="1488557" y="1467794"/>
              <a:chExt cx="359583" cy="565483"/>
            </a:xfrm>
          </p:grpSpPr>
          <p:sp>
            <p:nvSpPr>
              <p:cNvPr id="60" name="Google Shape;1226;p42">
                <a:extLst>
                  <a:ext uri="{FF2B5EF4-FFF2-40B4-BE49-F238E27FC236}">
                    <a16:creationId xmlns:a16="http://schemas.microsoft.com/office/drawing/2014/main" id="{D6811BBE-C828-4E6C-B265-3B8E9DF3FAAB}"/>
                  </a:ext>
                </a:extLst>
              </p:cNvPr>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61" name="Google Shape;1227;p42">
                <a:extLst>
                  <a:ext uri="{FF2B5EF4-FFF2-40B4-BE49-F238E27FC236}">
                    <a16:creationId xmlns:a16="http://schemas.microsoft.com/office/drawing/2014/main" id="{FE33DBE1-F218-4CE1-A856-95D366DF330D}"/>
                  </a:ext>
                </a:extLst>
              </p:cNvPr>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62" name="Google Shape;1228;p42">
                <a:extLst>
                  <a:ext uri="{FF2B5EF4-FFF2-40B4-BE49-F238E27FC236}">
                    <a16:creationId xmlns:a16="http://schemas.microsoft.com/office/drawing/2014/main" id="{D470F794-8414-401D-8EFF-FDC0F0C1B936}"/>
                  </a:ext>
                </a:extLst>
              </p:cNvPr>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grpSp>
      <p:sp>
        <p:nvSpPr>
          <p:cNvPr id="6" name="Rectangle 5">
            <a:extLst>
              <a:ext uri="{FF2B5EF4-FFF2-40B4-BE49-F238E27FC236}">
                <a16:creationId xmlns:a16="http://schemas.microsoft.com/office/drawing/2014/main" id="{41652A97-05B4-4D56-BB43-7BB2018454D0}"/>
              </a:ext>
            </a:extLst>
          </p:cNvPr>
          <p:cNvSpPr/>
          <p:nvPr/>
        </p:nvSpPr>
        <p:spPr>
          <a:xfrm>
            <a:off x="756876" y="1816975"/>
            <a:ext cx="2566492" cy="192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latin typeface="Patrick Hand" panose="020B0604020202020204" charset="0"/>
              </a:rPr>
              <a:t>A new patient refers to an individual who is seeking medical care from a healthcare provider or facility for the first time. For example, someone who visits a Provider for the first time or goes to a Provider after three years have passed since last visit.</a:t>
            </a:r>
          </a:p>
        </p:txBody>
      </p:sp>
      <p:sp>
        <p:nvSpPr>
          <p:cNvPr id="67" name="Rectangle 66">
            <a:extLst>
              <a:ext uri="{FF2B5EF4-FFF2-40B4-BE49-F238E27FC236}">
                <a16:creationId xmlns:a16="http://schemas.microsoft.com/office/drawing/2014/main" id="{FA1079DF-093F-48EC-BBBD-DD4E60FC2B1B}"/>
              </a:ext>
            </a:extLst>
          </p:cNvPr>
          <p:cNvSpPr/>
          <p:nvPr/>
        </p:nvSpPr>
        <p:spPr>
          <a:xfrm>
            <a:off x="4078545" y="1792809"/>
            <a:ext cx="2566492" cy="1953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Patrick Hand" panose="020B0604020202020204" charset="0"/>
              </a:rPr>
              <a:t>An established patient, on the other hand, is someone who has an existing relationship with a Provider or facility and has received medical care from them in the past three years. For instance, a person who regularly visits the same Provider for routine check-ups or a patient who follows up with a specific Provider for ongoing treatment would be considered an established patient.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4743439" y="751865"/>
            <a:ext cx="3100800" cy="12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Self Pay Patient </a:t>
            </a:r>
            <a:endParaRPr sz="5400" dirty="0"/>
          </a:p>
        </p:txBody>
      </p:sp>
      <p:sp>
        <p:nvSpPr>
          <p:cNvPr id="1235" name="Google Shape;1235;p43"/>
          <p:cNvSpPr txBox="1">
            <a:spLocks noGrp="1"/>
          </p:cNvSpPr>
          <p:nvPr>
            <p:ph type="subTitle" idx="1"/>
          </p:nvPr>
        </p:nvSpPr>
        <p:spPr>
          <a:xfrm>
            <a:off x="4777033" y="2049388"/>
            <a:ext cx="3100800" cy="2082256"/>
          </a:xfrm>
          <a:prstGeom prst="rect">
            <a:avLst/>
          </a:prstGeom>
        </p:spPr>
        <p:txBody>
          <a:bodyPr spcFirstLastPara="1" wrap="square" lIns="91425" tIns="91425" rIns="91425" bIns="91425" anchor="t" anchorCtr="0">
            <a:noAutofit/>
          </a:bodyPr>
          <a:lstStyle/>
          <a:p>
            <a:pPr marL="0" lvl="0" indent="0" algn="l"/>
            <a:r>
              <a:rPr lang="en-US" dirty="0">
                <a:latin typeface="Patrick Hand" panose="020B0604020202020204" charset="0"/>
              </a:rPr>
              <a:t>A self-pay patient is an individual who covers the cost of their medical care directly, without involving insurance or third-party payment. They are responsible for paying the full amount out of pocket.</a:t>
            </a:r>
            <a:endParaRPr dirty="0">
              <a:latin typeface="Patrick Hand" panose="020B0604020202020204" charset="0"/>
            </a:endParaRPr>
          </a:p>
        </p:txBody>
      </p:sp>
      <p:grpSp>
        <p:nvGrpSpPr>
          <p:cNvPr id="1237" name="Google Shape;1237;p43"/>
          <p:cNvGrpSpPr/>
          <p:nvPr/>
        </p:nvGrpSpPr>
        <p:grpSpPr>
          <a:xfrm rot="-4152878">
            <a:off x="7902522" y="3905594"/>
            <a:ext cx="600553" cy="691693"/>
            <a:chOff x="7290822" y="3948939"/>
            <a:chExt cx="600499" cy="691631"/>
          </a:xfrm>
        </p:grpSpPr>
        <p:grpSp>
          <p:nvGrpSpPr>
            <p:cNvPr id="1238" name="Google Shape;1238;p43"/>
            <p:cNvGrpSpPr/>
            <p:nvPr/>
          </p:nvGrpSpPr>
          <p:grpSpPr>
            <a:xfrm rot="1536403">
              <a:off x="7334509" y="4314693"/>
              <a:ext cx="309221" cy="272436"/>
              <a:chOff x="3890683" y="1390057"/>
              <a:chExt cx="309215" cy="272430"/>
            </a:xfrm>
          </p:grpSpPr>
          <p:sp>
            <p:nvSpPr>
              <p:cNvPr id="1239" name="Google Shape;1239;p43"/>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43"/>
            <p:cNvSpPr/>
            <p:nvPr/>
          </p:nvSpPr>
          <p:spPr>
            <a:xfrm rot="8427753">
              <a:off x="7602925" y="4013474"/>
              <a:ext cx="264195" cy="17100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sp>
          <p:nvSpPr>
            <p:cNvPr id="1243" name="Google Shape;1243;p43"/>
            <p:cNvSpPr/>
            <p:nvPr/>
          </p:nvSpPr>
          <p:spPr>
            <a:xfrm rot="10350610">
              <a:off x="7578937" y="4187729"/>
              <a:ext cx="264183" cy="17102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grpSp>
      <p:grpSp>
        <p:nvGrpSpPr>
          <p:cNvPr id="1244" name="Google Shape;1244;p43"/>
          <p:cNvGrpSpPr/>
          <p:nvPr/>
        </p:nvGrpSpPr>
        <p:grpSpPr>
          <a:xfrm flipH="1">
            <a:off x="4085863" y="515416"/>
            <a:ext cx="571528" cy="702022"/>
            <a:chOff x="5759833" y="1095651"/>
            <a:chExt cx="571528" cy="702022"/>
          </a:xfrm>
        </p:grpSpPr>
        <p:sp>
          <p:nvSpPr>
            <p:cNvPr id="1245" name="Google Shape;1245;p43"/>
            <p:cNvSpPr/>
            <p:nvPr/>
          </p:nvSpPr>
          <p:spPr>
            <a:xfrm rot="6891221">
              <a:off x="5988234" y="1400882"/>
              <a:ext cx="264190" cy="17100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46" name="Google Shape;1246;p43"/>
            <p:cNvSpPr/>
            <p:nvPr/>
          </p:nvSpPr>
          <p:spPr>
            <a:xfrm rot="8814079">
              <a:off x="6041924" y="1568388"/>
              <a:ext cx="264180"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47" name="Google Shape;1247;p43"/>
            <p:cNvSpPr/>
            <p:nvPr/>
          </p:nvSpPr>
          <p:spPr>
            <a:xfrm rot="691705">
              <a:off x="5780011" y="1124188"/>
              <a:ext cx="309110" cy="233132"/>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2555DEE9-A531-46DC-9641-ECF114DB8156}"/>
              </a:ext>
            </a:extLst>
          </p:cNvPr>
          <p:cNvPicPr>
            <a:picLocks noChangeAspect="1"/>
          </p:cNvPicPr>
          <p:nvPr/>
        </p:nvPicPr>
        <p:blipFill>
          <a:blip r:embed="rId3"/>
          <a:stretch>
            <a:fillRect/>
          </a:stretch>
        </p:blipFill>
        <p:spPr>
          <a:xfrm>
            <a:off x="734610" y="866427"/>
            <a:ext cx="3351253" cy="36160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4572000" y="512747"/>
            <a:ext cx="3100800" cy="12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Insured Patient</a:t>
            </a:r>
            <a:endParaRPr sz="5400" dirty="0"/>
          </a:p>
        </p:txBody>
      </p:sp>
      <p:sp>
        <p:nvSpPr>
          <p:cNvPr id="1235" name="Google Shape;1235;p43"/>
          <p:cNvSpPr txBox="1">
            <a:spLocks noGrp="1"/>
          </p:cNvSpPr>
          <p:nvPr>
            <p:ph type="subTitle" idx="1"/>
          </p:nvPr>
        </p:nvSpPr>
        <p:spPr>
          <a:xfrm>
            <a:off x="4630374" y="1813889"/>
            <a:ext cx="3100800" cy="3198330"/>
          </a:xfrm>
          <a:prstGeom prst="rect">
            <a:avLst/>
          </a:prstGeom>
        </p:spPr>
        <p:txBody>
          <a:bodyPr spcFirstLastPara="1" wrap="square" lIns="91425" tIns="91425" rIns="91425" bIns="91425" anchor="t" anchorCtr="0">
            <a:noAutofit/>
          </a:bodyPr>
          <a:lstStyle/>
          <a:p>
            <a:pPr marL="0" lvl="0" indent="0" algn="l"/>
            <a:r>
              <a:rPr lang="en-US" dirty="0">
                <a:latin typeface="Patrick Hand" panose="020B0604020202020204" charset="0"/>
              </a:rPr>
              <a:t>An insured patient is an individual who has health insurance coverage, either through private insurance or a government program such as Medicare or Medicaid. These patients typically have their medical expenses partially or fully covered by their insurance provider, depending on the terms and conditions of their specific insurance plan.</a:t>
            </a:r>
            <a:endParaRPr dirty="0">
              <a:latin typeface="Patrick Hand" panose="020B0604020202020204" charset="0"/>
            </a:endParaRPr>
          </a:p>
        </p:txBody>
      </p:sp>
      <p:grpSp>
        <p:nvGrpSpPr>
          <p:cNvPr id="1237" name="Google Shape;1237;p43"/>
          <p:cNvGrpSpPr/>
          <p:nvPr/>
        </p:nvGrpSpPr>
        <p:grpSpPr>
          <a:xfrm rot="-4152878">
            <a:off x="7862894" y="4262910"/>
            <a:ext cx="600553" cy="691693"/>
            <a:chOff x="7290822" y="3948939"/>
            <a:chExt cx="600499" cy="691631"/>
          </a:xfrm>
        </p:grpSpPr>
        <p:grpSp>
          <p:nvGrpSpPr>
            <p:cNvPr id="1238" name="Google Shape;1238;p43"/>
            <p:cNvGrpSpPr/>
            <p:nvPr/>
          </p:nvGrpSpPr>
          <p:grpSpPr>
            <a:xfrm rot="1536403">
              <a:off x="7334509" y="4314693"/>
              <a:ext cx="309221" cy="272436"/>
              <a:chOff x="3890683" y="1390057"/>
              <a:chExt cx="309215" cy="272430"/>
            </a:xfrm>
          </p:grpSpPr>
          <p:sp>
            <p:nvSpPr>
              <p:cNvPr id="1239" name="Google Shape;1239;p43"/>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43"/>
            <p:cNvSpPr/>
            <p:nvPr/>
          </p:nvSpPr>
          <p:spPr>
            <a:xfrm rot="8427753">
              <a:off x="7602925" y="4013474"/>
              <a:ext cx="264195" cy="17100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sp>
          <p:nvSpPr>
            <p:cNvPr id="1243" name="Google Shape;1243;p43"/>
            <p:cNvSpPr/>
            <p:nvPr/>
          </p:nvSpPr>
          <p:spPr>
            <a:xfrm rot="10350610">
              <a:off x="7578937" y="4187729"/>
              <a:ext cx="264183" cy="17102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lt2"/>
            </a:solidFill>
            <a:ln>
              <a:noFill/>
            </a:ln>
          </p:spPr>
        </p:sp>
      </p:grpSp>
      <p:grpSp>
        <p:nvGrpSpPr>
          <p:cNvPr id="1244" name="Google Shape;1244;p43"/>
          <p:cNvGrpSpPr/>
          <p:nvPr/>
        </p:nvGrpSpPr>
        <p:grpSpPr>
          <a:xfrm flipH="1">
            <a:off x="4128612" y="284421"/>
            <a:ext cx="571528" cy="702022"/>
            <a:chOff x="5759833" y="1095651"/>
            <a:chExt cx="571528" cy="702022"/>
          </a:xfrm>
        </p:grpSpPr>
        <p:sp>
          <p:nvSpPr>
            <p:cNvPr id="1245" name="Google Shape;1245;p43"/>
            <p:cNvSpPr/>
            <p:nvPr/>
          </p:nvSpPr>
          <p:spPr>
            <a:xfrm rot="6891221">
              <a:off x="5988234" y="1400882"/>
              <a:ext cx="264190" cy="17100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46" name="Google Shape;1246;p43"/>
            <p:cNvSpPr/>
            <p:nvPr/>
          </p:nvSpPr>
          <p:spPr>
            <a:xfrm rot="8814079">
              <a:off x="6041924" y="1568388"/>
              <a:ext cx="264180"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47" name="Google Shape;1247;p43"/>
            <p:cNvSpPr/>
            <p:nvPr/>
          </p:nvSpPr>
          <p:spPr>
            <a:xfrm rot="691705">
              <a:off x="5780011" y="1124188"/>
              <a:ext cx="309110" cy="233132"/>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2DA7E9A-9A64-463B-B289-8B02CEC7288B}"/>
              </a:ext>
            </a:extLst>
          </p:cNvPr>
          <p:cNvPicPr>
            <a:picLocks noChangeAspect="1"/>
          </p:cNvPicPr>
          <p:nvPr/>
        </p:nvPicPr>
        <p:blipFill>
          <a:blip r:embed="rId3"/>
          <a:stretch>
            <a:fillRect/>
          </a:stretch>
        </p:blipFill>
        <p:spPr>
          <a:xfrm>
            <a:off x="844765" y="1610440"/>
            <a:ext cx="3341137" cy="3334454"/>
          </a:xfrm>
          <a:prstGeom prst="rect">
            <a:avLst/>
          </a:prstGeom>
        </p:spPr>
      </p:pic>
    </p:spTree>
    <p:extLst>
      <p:ext uri="{BB962C8B-B14F-4D97-AF65-F5344CB8AC3E}">
        <p14:creationId xmlns:p14="http://schemas.microsoft.com/office/powerpoint/2010/main" val="161894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3" name="Title 2">
            <a:extLst>
              <a:ext uri="{FF2B5EF4-FFF2-40B4-BE49-F238E27FC236}">
                <a16:creationId xmlns:a16="http://schemas.microsoft.com/office/drawing/2014/main" id="{5F649F78-3B58-497B-9A44-2F8EC0AF5DF5}"/>
              </a:ext>
            </a:extLst>
          </p:cNvPr>
          <p:cNvSpPr>
            <a:spLocks noGrp="1"/>
          </p:cNvSpPr>
          <p:nvPr>
            <p:ph type="title"/>
          </p:nvPr>
        </p:nvSpPr>
        <p:spPr>
          <a:xfrm>
            <a:off x="4673006" y="856434"/>
            <a:ext cx="2297927" cy="1113182"/>
          </a:xfrm>
        </p:spPr>
        <p:txBody>
          <a:bodyPr/>
          <a:lstStyle/>
          <a:p>
            <a:pPr algn="ctr"/>
            <a:r>
              <a:rPr lang="en-US" sz="3200" dirty="0">
                <a:solidFill>
                  <a:schemeClr val="bg1">
                    <a:lumMod val="25000"/>
                  </a:schemeClr>
                </a:solidFill>
              </a:rPr>
              <a:t>Patient Demographics</a:t>
            </a:r>
          </a:p>
        </p:txBody>
      </p:sp>
      <p:pic>
        <p:nvPicPr>
          <p:cNvPr id="17" name="Picture 16">
            <a:extLst>
              <a:ext uri="{FF2B5EF4-FFF2-40B4-BE49-F238E27FC236}">
                <a16:creationId xmlns:a16="http://schemas.microsoft.com/office/drawing/2014/main" id="{80E2C764-3B7D-485F-8057-705D9DB69C1A}"/>
              </a:ext>
            </a:extLst>
          </p:cNvPr>
          <p:cNvPicPr>
            <a:picLocks noChangeAspect="1"/>
          </p:cNvPicPr>
          <p:nvPr/>
        </p:nvPicPr>
        <p:blipFill>
          <a:blip r:embed="rId3"/>
          <a:stretch>
            <a:fillRect/>
          </a:stretch>
        </p:blipFill>
        <p:spPr>
          <a:xfrm>
            <a:off x="179926" y="1580175"/>
            <a:ext cx="4080259" cy="2464643"/>
          </a:xfrm>
          <a:prstGeom prst="rect">
            <a:avLst/>
          </a:prstGeom>
        </p:spPr>
      </p:pic>
      <p:grpSp>
        <p:nvGrpSpPr>
          <p:cNvPr id="49" name="Google Shape;1220;p42">
            <a:extLst>
              <a:ext uri="{FF2B5EF4-FFF2-40B4-BE49-F238E27FC236}">
                <a16:creationId xmlns:a16="http://schemas.microsoft.com/office/drawing/2014/main" id="{71196D57-D0D4-400A-9749-39D5356878D3}"/>
              </a:ext>
            </a:extLst>
          </p:cNvPr>
          <p:cNvGrpSpPr/>
          <p:nvPr/>
        </p:nvGrpSpPr>
        <p:grpSpPr>
          <a:xfrm>
            <a:off x="3958509" y="1502797"/>
            <a:ext cx="4215432" cy="3506552"/>
            <a:chOff x="563284" y="981669"/>
            <a:chExt cx="4731027" cy="2591193"/>
          </a:xfrm>
        </p:grpSpPr>
        <p:grpSp>
          <p:nvGrpSpPr>
            <p:cNvPr id="50" name="Google Shape;1221;p42">
              <a:extLst>
                <a:ext uri="{FF2B5EF4-FFF2-40B4-BE49-F238E27FC236}">
                  <a16:creationId xmlns:a16="http://schemas.microsoft.com/office/drawing/2014/main" id="{D921DD05-06E7-4F89-826B-F9D9269F69CB}"/>
                </a:ext>
              </a:extLst>
            </p:cNvPr>
            <p:cNvGrpSpPr/>
            <p:nvPr/>
          </p:nvGrpSpPr>
          <p:grpSpPr>
            <a:xfrm rot="2877037">
              <a:off x="713873" y="1021809"/>
              <a:ext cx="359599" cy="565508"/>
              <a:chOff x="1488557" y="1467794"/>
              <a:chExt cx="359583" cy="565483"/>
            </a:xfrm>
          </p:grpSpPr>
          <p:sp>
            <p:nvSpPr>
              <p:cNvPr id="55" name="Google Shape;1222;p42">
                <a:extLst>
                  <a:ext uri="{FF2B5EF4-FFF2-40B4-BE49-F238E27FC236}">
                    <a16:creationId xmlns:a16="http://schemas.microsoft.com/office/drawing/2014/main" id="{1E5556DE-53F9-43E1-8D00-0895D7AC9C6E}"/>
                  </a:ext>
                </a:extLst>
              </p:cNvPr>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56" name="Google Shape;1223;p42">
                <a:extLst>
                  <a:ext uri="{FF2B5EF4-FFF2-40B4-BE49-F238E27FC236}">
                    <a16:creationId xmlns:a16="http://schemas.microsoft.com/office/drawing/2014/main" id="{17C664C9-FA94-41A4-AEFE-0B2CBB8253AE}"/>
                  </a:ext>
                </a:extLst>
              </p:cNvPr>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57" name="Google Shape;1224;p42">
                <a:extLst>
                  <a:ext uri="{FF2B5EF4-FFF2-40B4-BE49-F238E27FC236}">
                    <a16:creationId xmlns:a16="http://schemas.microsoft.com/office/drawing/2014/main" id="{7ED557A1-DDE1-41ED-A801-DF26C7D0A677}"/>
                  </a:ext>
                </a:extLst>
              </p:cNvPr>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grpSp>
          <p:nvGrpSpPr>
            <p:cNvPr id="51" name="Google Shape;1225;p42">
              <a:extLst>
                <a:ext uri="{FF2B5EF4-FFF2-40B4-BE49-F238E27FC236}">
                  <a16:creationId xmlns:a16="http://schemas.microsoft.com/office/drawing/2014/main" id="{27596D1C-C1F9-4749-AA42-A6507EAB80FB}"/>
                </a:ext>
              </a:extLst>
            </p:cNvPr>
            <p:cNvGrpSpPr/>
            <p:nvPr/>
          </p:nvGrpSpPr>
          <p:grpSpPr>
            <a:xfrm rot="-9000128">
              <a:off x="4817420" y="2955324"/>
              <a:ext cx="359606" cy="565520"/>
              <a:chOff x="1488557" y="1467794"/>
              <a:chExt cx="359583" cy="565483"/>
            </a:xfrm>
          </p:grpSpPr>
          <p:sp>
            <p:nvSpPr>
              <p:cNvPr id="52" name="Google Shape;1226;p42">
                <a:extLst>
                  <a:ext uri="{FF2B5EF4-FFF2-40B4-BE49-F238E27FC236}">
                    <a16:creationId xmlns:a16="http://schemas.microsoft.com/office/drawing/2014/main" id="{4BB96870-039A-4E88-922A-24C59DBC4618}"/>
                  </a:ext>
                </a:extLst>
              </p:cNvPr>
              <p:cNvSpPr/>
              <p:nvPr/>
            </p:nvSpPr>
            <p:spPr>
              <a:xfrm rot="-4139133">
                <a:off x="1588853" y="1793803"/>
                <a:ext cx="264202" cy="17099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53" name="Google Shape;1227;p42">
                <a:extLst>
                  <a:ext uri="{FF2B5EF4-FFF2-40B4-BE49-F238E27FC236}">
                    <a16:creationId xmlns:a16="http://schemas.microsoft.com/office/drawing/2014/main" id="{57E8D2DC-4AAE-4E7F-A713-5354D47197F2}"/>
                  </a:ext>
                </a:extLst>
              </p:cNvPr>
              <p:cNvSpPr/>
              <p:nvPr/>
            </p:nvSpPr>
            <p:spPr>
              <a:xfrm rot="-2045900">
                <a:off x="1513774" y="1643694"/>
                <a:ext cx="264202" cy="17100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54" name="Google Shape;1228;p42">
                <a:extLst>
                  <a:ext uri="{FF2B5EF4-FFF2-40B4-BE49-F238E27FC236}">
                    <a16:creationId xmlns:a16="http://schemas.microsoft.com/office/drawing/2014/main" id="{4900B307-9E7B-4096-9777-271CC6269A56}"/>
                  </a:ext>
                </a:extLst>
              </p:cNvPr>
              <p:cNvSpPr/>
              <p:nvPr/>
            </p:nvSpPr>
            <p:spPr>
              <a:xfrm rot="-123225">
                <a:off x="1554179" y="1472473"/>
                <a:ext cx="264187" cy="17102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grpSp>
      <p:sp>
        <p:nvSpPr>
          <p:cNvPr id="58" name="Rectangle 57">
            <a:extLst>
              <a:ext uri="{FF2B5EF4-FFF2-40B4-BE49-F238E27FC236}">
                <a16:creationId xmlns:a16="http://schemas.microsoft.com/office/drawing/2014/main" id="{9B589E50-1BC0-4607-8BC5-40102FC5620E}"/>
              </a:ext>
            </a:extLst>
          </p:cNvPr>
          <p:cNvSpPr/>
          <p:nvPr/>
        </p:nvSpPr>
        <p:spPr>
          <a:xfrm>
            <a:off x="4572000" y="2168049"/>
            <a:ext cx="2997642" cy="22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latin typeface="Patrick Hand" panose="020B0604020202020204" charset="0"/>
              </a:rPr>
              <a:t>Patient demographics refers to the different traits and details that describe a group of people who are getting medical care. These include things like their name, age, date of birth, gender, ethnicity, and where they live.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57"/>
          <p:cNvSpPr txBox="1">
            <a:spLocks noGrp="1"/>
          </p:cNvSpPr>
          <p:nvPr>
            <p:ph type="title"/>
          </p:nvPr>
        </p:nvSpPr>
        <p:spPr>
          <a:xfrm>
            <a:off x="440036" y="129970"/>
            <a:ext cx="53843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Most Common things in Patient Demographics</a:t>
            </a:r>
            <a:endParaRPr sz="2400" dirty="0"/>
          </a:p>
        </p:txBody>
      </p:sp>
      <p:sp>
        <p:nvSpPr>
          <p:cNvPr id="1872" name="Google Shape;1872;p57"/>
          <p:cNvSpPr txBox="1">
            <a:spLocks noGrp="1"/>
          </p:cNvSpPr>
          <p:nvPr>
            <p:ph type="title" idx="2"/>
          </p:nvPr>
        </p:nvSpPr>
        <p:spPr>
          <a:xfrm>
            <a:off x="5922876" y="837852"/>
            <a:ext cx="867257" cy="42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C09C"/>
                </a:solidFill>
              </a:rPr>
              <a:t>Name</a:t>
            </a:r>
            <a:endParaRPr dirty="0">
              <a:solidFill>
                <a:srgbClr val="FFC09C"/>
              </a:solidFill>
            </a:endParaRPr>
          </a:p>
        </p:txBody>
      </p:sp>
      <p:grpSp>
        <p:nvGrpSpPr>
          <p:cNvPr id="1864" name="Group 1863">
            <a:extLst>
              <a:ext uri="{FF2B5EF4-FFF2-40B4-BE49-F238E27FC236}">
                <a16:creationId xmlns:a16="http://schemas.microsoft.com/office/drawing/2014/main" id="{18454018-9E2F-44AE-B3B7-3AF7834EC40A}"/>
              </a:ext>
            </a:extLst>
          </p:cNvPr>
          <p:cNvGrpSpPr/>
          <p:nvPr/>
        </p:nvGrpSpPr>
        <p:grpSpPr>
          <a:xfrm>
            <a:off x="5241716" y="752306"/>
            <a:ext cx="589240" cy="1819068"/>
            <a:chOff x="5241716" y="752306"/>
            <a:chExt cx="589240" cy="1819068"/>
          </a:xfrm>
        </p:grpSpPr>
        <p:sp>
          <p:nvSpPr>
            <p:cNvPr id="118" name="Google Shape;1885;p57">
              <a:extLst>
                <a:ext uri="{FF2B5EF4-FFF2-40B4-BE49-F238E27FC236}">
                  <a16:creationId xmlns:a16="http://schemas.microsoft.com/office/drawing/2014/main" id="{EB8E4C9E-E99B-47D3-99EA-6BEFE0ADDC3C}"/>
                </a:ext>
              </a:extLst>
            </p:cNvPr>
            <p:cNvSpPr/>
            <p:nvPr/>
          </p:nvSpPr>
          <p:spPr>
            <a:xfrm>
              <a:off x="5248315" y="752306"/>
              <a:ext cx="582641" cy="58496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119" name="Google Shape;1886;p57">
              <a:extLst>
                <a:ext uri="{FF2B5EF4-FFF2-40B4-BE49-F238E27FC236}">
                  <a16:creationId xmlns:a16="http://schemas.microsoft.com/office/drawing/2014/main" id="{28D27CE8-F445-4017-AF59-AB9210F51132}"/>
                </a:ext>
              </a:extLst>
            </p:cNvPr>
            <p:cNvSpPr/>
            <p:nvPr/>
          </p:nvSpPr>
          <p:spPr>
            <a:xfrm>
              <a:off x="5241716" y="1361789"/>
              <a:ext cx="582641" cy="584960"/>
            </a:xfrm>
            <a:prstGeom prst="ellipse">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120" name="Google Shape;1887;p57">
              <a:extLst>
                <a:ext uri="{FF2B5EF4-FFF2-40B4-BE49-F238E27FC236}">
                  <a16:creationId xmlns:a16="http://schemas.microsoft.com/office/drawing/2014/main" id="{48B6A95D-5B55-4B6A-A8BC-332B3030EDB7}"/>
                </a:ext>
              </a:extLst>
            </p:cNvPr>
            <p:cNvSpPr/>
            <p:nvPr/>
          </p:nvSpPr>
          <p:spPr>
            <a:xfrm>
              <a:off x="5248315" y="1986414"/>
              <a:ext cx="582641" cy="58496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grpSp>
      <p:pic>
        <p:nvPicPr>
          <p:cNvPr id="3" name="Graphic 2" descr="Employee badge">
            <a:extLst>
              <a:ext uri="{FF2B5EF4-FFF2-40B4-BE49-F238E27FC236}">
                <a16:creationId xmlns:a16="http://schemas.microsoft.com/office/drawing/2014/main" id="{95A3AC10-5B3F-4C7E-8E31-49614B5E8D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09902" y="810615"/>
            <a:ext cx="446266" cy="446266"/>
          </a:xfrm>
          <a:prstGeom prst="rect">
            <a:avLst/>
          </a:prstGeom>
        </p:spPr>
      </p:pic>
      <p:pic>
        <p:nvPicPr>
          <p:cNvPr id="9" name="Picture 8">
            <a:extLst>
              <a:ext uri="{FF2B5EF4-FFF2-40B4-BE49-F238E27FC236}">
                <a16:creationId xmlns:a16="http://schemas.microsoft.com/office/drawing/2014/main" id="{EFCB9A00-0ADF-4584-8818-2F15AB4C6080}"/>
              </a:ext>
            </a:extLst>
          </p:cNvPr>
          <p:cNvPicPr>
            <a:picLocks noChangeAspect="1"/>
          </p:cNvPicPr>
          <p:nvPr/>
        </p:nvPicPr>
        <p:blipFill>
          <a:blip r:embed="rId5"/>
          <a:stretch>
            <a:fillRect/>
          </a:stretch>
        </p:blipFill>
        <p:spPr>
          <a:xfrm>
            <a:off x="142378" y="1698836"/>
            <a:ext cx="3792990" cy="3008700"/>
          </a:xfrm>
          <a:prstGeom prst="rect">
            <a:avLst/>
          </a:prstGeom>
        </p:spPr>
      </p:pic>
      <p:sp>
        <p:nvSpPr>
          <p:cNvPr id="142" name="Google Shape;1872;p57">
            <a:extLst>
              <a:ext uri="{FF2B5EF4-FFF2-40B4-BE49-F238E27FC236}">
                <a16:creationId xmlns:a16="http://schemas.microsoft.com/office/drawing/2014/main" id="{4AEACC79-516B-4CDF-850E-E37F42232EA1}"/>
              </a:ext>
            </a:extLst>
          </p:cNvPr>
          <p:cNvSpPr txBox="1">
            <a:spLocks/>
          </p:cNvSpPr>
          <p:nvPr/>
        </p:nvSpPr>
        <p:spPr>
          <a:xfrm>
            <a:off x="5922876" y="1441119"/>
            <a:ext cx="985170" cy="42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Patrick Hand"/>
              <a:buNone/>
              <a:defRPr sz="2400" b="1"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9pPr>
          </a:lstStyle>
          <a:p>
            <a:r>
              <a:rPr lang="en-US" dirty="0">
                <a:solidFill>
                  <a:srgbClr val="6FD6D6"/>
                </a:solidFill>
              </a:rPr>
              <a:t>Gender</a:t>
            </a:r>
          </a:p>
        </p:txBody>
      </p:sp>
      <p:sp>
        <p:nvSpPr>
          <p:cNvPr id="143" name="Google Shape;1872;p57">
            <a:extLst>
              <a:ext uri="{FF2B5EF4-FFF2-40B4-BE49-F238E27FC236}">
                <a16:creationId xmlns:a16="http://schemas.microsoft.com/office/drawing/2014/main" id="{9AE89984-5D66-42E2-9CDB-87BBE32AE0C3}"/>
              </a:ext>
            </a:extLst>
          </p:cNvPr>
          <p:cNvSpPr txBox="1">
            <a:spLocks/>
          </p:cNvSpPr>
          <p:nvPr/>
        </p:nvSpPr>
        <p:spPr>
          <a:xfrm>
            <a:off x="5856242" y="2065744"/>
            <a:ext cx="1740544" cy="42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Patrick Hand"/>
              <a:buNone/>
              <a:defRPr sz="2400" b="1"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9pPr>
          </a:lstStyle>
          <a:p>
            <a:r>
              <a:rPr lang="en-US" dirty="0">
                <a:solidFill>
                  <a:srgbClr val="FFB082"/>
                </a:solidFill>
              </a:rPr>
              <a:t>Date of Birth</a:t>
            </a:r>
          </a:p>
        </p:txBody>
      </p:sp>
      <p:sp>
        <p:nvSpPr>
          <p:cNvPr id="144" name="Google Shape;1872;p57">
            <a:extLst>
              <a:ext uri="{FF2B5EF4-FFF2-40B4-BE49-F238E27FC236}">
                <a16:creationId xmlns:a16="http://schemas.microsoft.com/office/drawing/2014/main" id="{93C405C8-91B3-4CAB-A7EC-83F715273D04}"/>
              </a:ext>
            </a:extLst>
          </p:cNvPr>
          <p:cNvSpPr txBox="1">
            <a:spLocks/>
          </p:cNvSpPr>
          <p:nvPr/>
        </p:nvSpPr>
        <p:spPr>
          <a:xfrm>
            <a:off x="5940213" y="2684771"/>
            <a:ext cx="1740544" cy="42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Patrick Hand"/>
              <a:buNone/>
              <a:defRPr sz="2400" b="1"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9pPr>
          </a:lstStyle>
          <a:p>
            <a:r>
              <a:rPr lang="en-US" dirty="0">
                <a:solidFill>
                  <a:srgbClr val="CD4B00"/>
                </a:solidFill>
              </a:rPr>
              <a:t>Address</a:t>
            </a:r>
          </a:p>
        </p:txBody>
      </p:sp>
      <p:sp>
        <p:nvSpPr>
          <p:cNvPr id="145" name="Google Shape;1872;p57">
            <a:extLst>
              <a:ext uri="{FF2B5EF4-FFF2-40B4-BE49-F238E27FC236}">
                <a16:creationId xmlns:a16="http://schemas.microsoft.com/office/drawing/2014/main" id="{50338656-6740-4898-8D0F-AB6560178E49}"/>
              </a:ext>
            </a:extLst>
          </p:cNvPr>
          <p:cNvSpPr txBox="1">
            <a:spLocks/>
          </p:cNvSpPr>
          <p:nvPr/>
        </p:nvSpPr>
        <p:spPr>
          <a:xfrm>
            <a:off x="5824356" y="3306259"/>
            <a:ext cx="2480016" cy="42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Patrick Hand"/>
              <a:buNone/>
              <a:defRPr sz="2400" b="1"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9pPr>
          </a:lstStyle>
          <a:p>
            <a:r>
              <a:rPr lang="en-US" dirty="0">
                <a:solidFill>
                  <a:srgbClr val="36BEBE"/>
                </a:solidFill>
              </a:rPr>
              <a:t>Contact Information</a:t>
            </a:r>
          </a:p>
        </p:txBody>
      </p:sp>
      <p:sp>
        <p:nvSpPr>
          <p:cNvPr id="146" name="Google Shape;1872;p57">
            <a:extLst>
              <a:ext uri="{FF2B5EF4-FFF2-40B4-BE49-F238E27FC236}">
                <a16:creationId xmlns:a16="http://schemas.microsoft.com/office/drawing/2014/main" id="{EB40F3F5-FCFA-4B79-B350-F122401D9DE1}"/>
              </a:ext>
            </a:extLst>
          </p:cNvPr>
          <p:cNvSpPr txBox="1">
            <a:spLocks/>
          </p:cNvSpPr>
          <p:nvPr/>
        </p:nvSpPr>
        <p:spPr>
          <a:xfrm>
            <a:off x="5830954" y="3936352"/>
            <a:ext cx="2845775" cy="42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Patrick Hand"/>
              <a:buNone/>
              <a:defRPr sz="2400" b="1"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9pPr>
          </a:lstStyle>
          <a:p>
            <a:r>
              <a:rPr lang="en-US" dirty="0">
                <a:solidFill>
                  <a:srgbClr val="92D050"/>
                </a:solidFill>
              </a:rPr>
              <a:t>Social Security Number</a:t>
            </a:r>
          </a:p>
        </p:txBody>
      </p:sp>
      <p:sp>
        <p:nvSpPr>
          <p:cNvPr id="147" name="Google Shape;1872;p57">
            <a:extLst>
              <a:ext uri="{FF2B5EF4-FFF2-40B4-BE49-F238E27FC236}">
                <a16:creationId xmlns:a16="http://schemas.microsoft.com/office/drawing/2014/main" id="{CC2C026D-EB42-49A8-A530-E6AD34398B75}"/>
              </a:ext>
            </a:extLst>
          </p:cNvPr>
          <p:cNvSpPr txBox="1">
            <a:spLocks/>
          </p:cNvSpPr>
          <p:nvPr/>
        </p:nvSpPr>
        <p:spPr>
          <a:xfrm>
            <a:off x="5856242" y="4566445"/>
            <a:ext cx="2845775" cy="42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Patrick Hand"/>
              <a:buNone/>
              <a:defRPr sz="2400" b="1"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1"/>
              </a:buClr>
              <a:buSzPts val="2400"/>
              <a:buFont typeface="Josefin Sans"/>
              <a:buNone/>
              <a:defRPr sz="2400" b="0" i="0" u="none" strike="noStrike" cap="none">
                <a:solidFill>
                  <a:schemeClr val="accent1"/>
                </a:solidFill>
                <a:latin typeface="Josefin Sans"/>
                <a:ea typeface="Josefin Sans"/>
                <a:cs typeface="Josefin Sans"/>
                <a:sym typeface="Josefin Sans"/>
              </a:defRPr>
            </a:lvl9pPr>
          </a:lstStyle>
          <a:p>
            <a:r>
              <a:rPr lang="en-US" dirty="0">
                <a:solidFill>
                  <a:srgbClr val="3B7171"/>
                </a:solidFill>
              </a:rPr>
              <a:t>Insurance Information</a:t>
            </a:r>
          </a:p>
        </p:txBody>
      </p:sp>
      <p:cxnSp>
        <p:nvCxnSpPr>
          <p:cNvPr id="19" name="Connector: Elbow 18">
            <a:extLst>
              <a:ext uri="{FF2B5EF4-FFF2-40B4-BE49-F238E27FC236}">
                <a16:creationId xmlns:a16="http://schemas.microsoft.com/office/drawing/2014/main" id="{BD1B72AC-1FC5-456F-9C81-FC4596F79273}"/>
              </a:ext>
            </a:extLst>
          </p:cNvPr>
          <p:cNvCxnSpPr>
            <a:cxnSpLocks/>
            <a:stCxn id="9" idx="3"/>
            <a:endCxn id="118" idx="2"/>
          </p:cNvCxnSpPr>
          <p:nvPr/>
        </p:nvCxnSpPr>
        <p:spPr>
          <a:xfrm flipV="1">
            <a:off x="3935368" y="1044786"/>
            <a:ext cx="1312947" cy="21584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05486179-BA47-433B-AD23-723254CA2BC7}"/>
              </a:ext>
            </a:extLst>
          </p:cNvPr>
          <p:cNvCxnSpPr>
            <a:cxnSpLocks/>
            <a:stCxn id="9" idx="3"/>
            <a:endCxn id="160" idx="2"/>
          </p:cNvCxnSpPr>
          <p:nvPr/>
        </p:nvCxnSpPr>
        <p:spPr>
          <a:xfrm>
            <a:off x="3935368" y="3203186"/>
            <a:ext cx="1312945" cy="15656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Google Shape;1886;p57">
            <a:extLst>
              <a:ext uri="{FF2B5EF4-FFF2-40B4-BE49-F238E27FC236}">
                <a16:creationId xmlns:a16="http://schemas.microsoft.com/office/drawing/2014/main" id="{4D9862F5-F4C3-469D-AB1C-581758A1F7C0}"/>
              </a:ext>
            </a:extLst>
          </p:cNvPr>
          <p:cNvSpPr/>
          <p:nvPr/>
        </p:nvSpPr>
        <p:spPr>
          <a:xfrm>
            <a:off x="5248313" y="2608906"/>
            <a:ext cx="582641" cy="584960"/>
          </a:xfrm>
          <a:prstGeom prst="ellipse">
            <a:avLst/>
          </a:prstGeom>
          <a:solidFill>
            <a:schemeClr val="accent2">
              <a:lumMod val="5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160" name="Google Shape;1886;p57">
            <a:extLst>
              <a:ext uri="{FF2B5EF4-FFF2-40B4-BE49-F238E27FC236}">
                <a16:creationId xmlns:a16="http://schemas.microsoft.com/office/drawing/2014/main" id="{3C9B2D32-B9DD-4EDC-948D-F349552F5105}"/>
              </a:ext>
            </a:extLst>
          </p:cNvPr>
          <p:cNvSpPr/>
          <p:nvPr/>
        </p:nvSpPr>
        <p:spPr>
          <a:xfrm>
            <a:off x="5248313" y="4476382"/>
            <a:ext cx="582641" cy="584960"/>
          </a:xfrm>
          <a:prstGeom prst="ellipse">
            <a:avLst/>
          </a:prstGeom>
          <a:solidFill>
            <a:schemeClr val="accent1">
              <a:lumMod val="75000"/>
            </a:schemeClr>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161" name="Google Shape;1886;p57">
            <a:extLst>
              <a:ext uri="{FF2B5EF4-FFF2-40B4-BE49-F238E27FC236}">
                <a16:creationId xmlns:a16="http://schemas.microsoft.com/office/drawing/2014/main" id="{F3375C7B-8F89-4BF7-B2B8-6211071DA1E6}"/>
              </a:ext>
            </a:extLst>
          </p:cNvPr>
          <p:cNvSpPr/>
          <p:nvPr/>
        </p:nvSpPr>
        <p:spPr>
          <a:xfrm>
            <a:off x="5241716" y="3231398"/>
            <a:ext cx="582641" cy="584960"/>
          </a:xfrm>
          <a:prstGeom prst="ellipse">
            <a:avLst/>
          </a:prstGeom>
          <a:solidFill>
            <a:schemeClr val="bg2">
              <a:lumMod val="75000"/>
            </a:schemeClr>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162" name="Google Shape;1886;p57">
            <a:extLst>
              <a:ext uri="{FF2B5EF4-FFF2-40B4-BE49-F238E27FC236}">
                <a16:creationId xmlns:a16="http://schemas.microsoft.com/office/drawing/2014/main" id="{DC7D6F35-2413-4CE7-A456-1C745D445DBE}"/>
              </a:ext>
            </a:extLst>
          </p:cNvPr>
          <p:cNvSpPr/>
          <p:nvPr/>
        </p:nvSpPr>
        <p:spPr>
          <a:xfrm>
            <a:off x="5241715" y="3853890"/>
            <a:ext cx="582641" cy="584960"/>
          </a:xfrm>
          <a:prstGeom prst="ellipse">
            <a:avLst/>
          </a:prstGeom>
          <a:solidFill>
            <a:srgbClr val="92D050"/>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3200" b="1" dirty="0">
                <a:solidFill>
                  <a:schemeClr val="dk1"/>
                </a:solidFill>
                <a:latin typeface="Patrick Hand"/>
                <a:ea typeface="Patrick Hand"/>
                <a:cs typeface="Patrick Hand"/>
                <a:sym typeface="Patrick Hand"/>
              </a:rPr>
              <a:t>#</a:t>
            </a:r>
            <a:endParaRPr sz="3200" b="1" dirty="0">
              <a:solidFill>
                <a:schemeClr val="dk1"/>
              </a:solidFill>
              <a:latin typeface="Patrick Hand"/>
              <a:ea typeface="Patrick Hand"/>
              <a:cs typeface="Patrick Hand"/>
              <a:sym typeface="Patrick Hand"/>
            </a:endParaRPr>
          </a:p>
        </p:txBody>
      </p:sp>
      <p:pic>
        <p:nvPicPr>
          <p:cNvPr id="31" name="Graphic 30" descr="Gender">
            <a:extLst>
              <a:ext uri="{FF2B5EF4-FFF2-40B4-BE49-F238E27FC236}">
                <a16:creationId xmlns:a16="http://schemas.microsoft.com/office/drawing/2014/main" id="{6C79CB21-38F5-45B1-B53B-E8C0DAC477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93702" y="1412540"/>
            <a:ext cx="485268" cy="485268"/>
          </a:xfrm>
          <a:prstGeom prst="rect">
            <a:avLst/>
          </a:prstGeom>
        </p:spPr>
      </p:pic>
      <p:pic>
        <p:nvPicPr>
          <p:cNvPr id="1857" name="Graphic 1856" descr="Daily calendar">
            <a:extLst>
              <a:ext uri="{FF2B5EF4-FFF2-40B4-BE49-F238E27FC236}">
                <a16:creationId xmlns:a16="http://schemas.microsoft.com/office/drawing/2014/main" id="{B7DA9F0E-D868-4226-A6B7-C7FDEA40937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09902" y="2042878"/>
            <a:ext cx="441748" cy="441748"/>
          </a:xfrm>
          <a:prstGeom prst="rect">
            <a:avLst/>
          </a:prstGeom>
        </p:spPr>
      </p:pic>
      <p:pic>
        <p:nvPicPr>
          <p:cNvPr id="1859" name="Graphic 1858" descr="Mailbox">
            <a:extLst>
              <a:ext uri="{FF2B5EF4-FFF2-40B4-BE49-F238E27FC236}">
                <a16:creationId xmlns:a16="http://schemas.microsoft.com/office/drawing/2014/main" id="{0BA3A2DC-D310-43FB-A395-E22FE7F948E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11033" y="2672786"/>
            <a:ext cx="457200" cy="457200"/>
          </a:xfrm>
          <a:prstGeom prst="rect">
            <a:avLst/>
          </a:prstGeom>
        </p:spPr>
      </p:pic>
      <p:pic>
        <p:nvPicPr>
          <p:cNvPr id="1861" name="Graphic 1860" descr="Speaker Phone">
            <a:extLst>
              <a:ext uri="{FF2B5EF4-FFF2-40B4-BE49-F238E27FC236}">
                <a16:creationId xmlns:a16="http://schemas.microsoft.com/office/drawing/2014/main" id="{A18753DE-7083-4829-821A-E2BBA2B7A6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18984" y="3298760"/>
            <a:ext cx="441297" cy="441297"/>
          </a:xfrm>
          <a:prstGeom prst="rect">
            <a:avLst/>
          </a:prstGeom>
        </p:spPr>
      </p:pic>
      <p:pic>
        <p:nvPicPr>
          <p:cNvPr id="1863" name="Graphic 1862" descr="First aid kit">
            <a:extLst>
              <a:ext uri="{FF2B5EF4-FFF2-40B4-BE49-F238E27FC236}">
                <a16:creationId xmlns:a16="http://schemas.microsoft.com/office/drawing/2014/main" id="{0F9E1167-1C82-4E72-AE4A-4242C65557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334603" y="4546678"/>
            <a:ext cx="444367" cy="444367"/>
          </a:xfrm>
          <a:prstGeom prst="rect">
            <a:avLst/>
          </a:prstGeom>
        </p:spPr>
      </p:pic>
      <p:cxnSp>
        <p:nvCxnSpPr>
          <p:cNvPr id="1870" name="Straight Arrow Connector 1869">
            <a:extLst>
              <a:ext uri="{FF2B5EF4-FFF2-40B4-BE49-F238E27FC236}">
                <a16:creationId xmlns:a16="http://schemas.microsoft.com/office/drawing/2014/main" id="{6273688A-4C53-4A1F-AE2A-E9464D4CE21C}"/>
              </a:ext>
            </a:extLst>
          </p:cNvPr>
          <p:cNvCxnSpPr>
            <a:cxnSpLocks/>
            <a:endCxn id="119" idx="2"/>
          </p:cNvCxnSpPr>
          <p:nvPr/>
        </p:nvCxnSpPr>
        <p:spPr>
          <a:xfrm>
            <a:off x="4591840" y="1654269"/>
            <a:ext cx="64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C24AE087-B48C-448D-B83A-4729925C2489}"/>
              </a:ext>
            </a:extLst>
          </p:cNvPr>
          <p:cNvCxnSpPr>
            <a:cxnSpLocks/>
          </p:cNvCxnSpPr>
          <p:nvPr/>
        </p:nvCxnSpPr>
        <p:spPr>
          <a:xfrm>
            <a:off x="4598437" y="2287243"/>
            <a:ext cx="64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8E66017-3EE3-4A1F-B1F1-8CF9465681F5}"/>
              </a:ext>
            </a:extLst>
          </p:cNvPr>
          <p:cNvCxnSpPr>
            <a:cxnSpLocks/>
          </p:cNvCxnSpPr>
          <p:nvPr/>
        </p:nvCxnSpPr>
        <p:spPr>
          <a:xfrm>
            <a:off x="4591840" y="2906270"/>
            <a:ext cx="64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7ABA1739-BEE5-4A8C-842B-C0ABB81F57B0}"/>
              </a:ext>
            </a:extLst>
          </p:cNvPr>
          <p:cNvCxnSpPr>
            <a:cxnSpLocks/>
          </p:cNvCxnSpPr>
          <p:nvPr/>
        </p:nvCxnSpPr>
        <p:spPr>
          <a:xfrm>
            <a:off x="4591839" y="3550617"/>
            <a:ext cx="64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FA57DBB3-2C89-4B5A-AC1C-9B26CEB41DEF}"/>
              </a:ext>
            </a:extLst>
          </p:cNvPr>
          <p:cNvCxnSpPr>
            <a:cxnSpLocks/>
          </p:cNvCxnSpPr>
          <p:nvPr/>
        </p:nvCxnSpPr>
        <p:spPr>
          <a:xfrm>
            <a:off x="4591839" y="4146370"/>
            <a:ext cx="64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30662"/>
      </p:ext>
    </p:extLst>
  </p:cSld>
  <p:clrMapOvr>
    <a:masterClrMapping/>
  </p:clrMapOvr>
</p:sld>
</file>

<file path=ppt/theme/theme1.xml><?xml version="1.0" encoding="utf-8"?>
<a:theme xmlns:a="http://schemas.openxmlformats.org/drawingml/2006/main" name="Nice Nurses Healthcare Center by Slidesgo">
  <a:themeElements>
    <a:clrScheme name="Simple Light">
      <a:dk1>
        <a:srgbClr val="101F1F"/>
      </a:dk1>
      <a:lt1>
        <a:srgbClr val="D1F8F8"/>
      </a:lt1>
      <a:dk2>
        <a:srgbClr val="6FD6D6"/>
      </a:dk2>
      <a:lt2>
        <a:srgbClr val="62BDBD"/>
      </a:lt2>
      <a:accent1>
        <a:srgbClr val="4E9696"/>
      </a:accent1>
      <a:accent2>
        <a:srgbClr val="FFC09C"/>
      </a:accent2>
      <a:accent3>
        <a:srgbClr val="FFB082"/>
      </a:accent3>
      <a:accent4>
        <a:srgbClr val="EC8E57"/>
      </a:accent4>
      <a:accent5>
        <a:srgbClr val="101F1F"/>
      </a:accent5>
      <a:accent6>
        <a:srgbClr val="FFFFFF"/>
      </a:accent6>
      <a:hlink>
        <a:srgbClr val="101F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570</Words>
  <Application>Microsoft Office PowerPoint</Application>
  <PresentationFormat>On-screen Show (16:9)</PresentationFormat>
  <Paragraphs>61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Patrick Hand</vt:lpstr>
      <vt:lpstr>Josefin Sans</vt:lpstr>
      <vt:lpstr>Nice Nurses Healthcare Center by Slidesgo</vt:lpstr>
      <vt:lpstr>Patients</vt:lpstr>
      <vt:lpstr>Patient</vt:lpstr>
      <vt:lpstr>For Example</vt:lpstr>
      <vt:lpstr>New Patient</vt:lpstr>
      <vt:lpstr>PowerPoint Presentation</vt:lpstr>
      <vt:lpstr>Self Pay Patient </vt:lpstr>
      <vt:lpstr>Insured Patient</vt:lpstr>
      <vt:lpstr>Patient Demographics</vt:lpstr>
      <vt:lpstr>Most Common things in Patient Demographics</vt:lpstr>
      <vt:lpstr>Patient Information Format</vt:lpstr>
      <vt:lpstr>Mandatory Vs Optional Information</vt:lpstr>
      <vt:lpstr>Mandatory Information </vt:lpstr>
      <vt:lpstr>Optional Information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Patients</dc:title>
  <cp:lastModifiedBy>Owais Ali</cp:lastModifiedBy>
  <cp:revision>19</cp:revision>
  <dcterms:modified xsi:type="dcterms:W3CDTF">2023-09-28T11:37:13Z</dcterms:modified>
</cp:coreProperties>
</file>