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60" r:id="rId4"/>
    <p:sldId id="258" r:id="rId5"/>
    <p:sldId id="259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93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25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89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325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88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406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925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81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4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6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4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5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2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3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1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3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A99206-BC5F-4851-B6B7-11559C1F312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63AF-9A43-4A6F-9274-CFC7B1299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49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C012-79D1-B195-52C5-2B9C152F1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5" y="0"/>
            <a:ext cx="12191999" cy="2281125"/>
          </a:xfrm>
        </p:spPr>
        <p:txBody>
          <a:bodyPr/>
          <a:lstStyle/>
          <a:p>
            <a:r>
              <a:rPr lang="en-IN" b="1" dirty="0"/>
              <a:t>Healthcare Analysis – Dialysis of Patients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A3CE32-0B64-2E6E-A540-C8D75C88C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5780" y="6190543"/>
            <a:ext cx="2887675" cy="542765"/>
          </a:xfrm>
        </p:spPr>
        <p:txBody>
          <a:bodyPr>
            <a:normAutofit/>
          </a:bodyPr>
          <a:lstStyle/>
          <a:p>
            <a:r>
              <a:rPr lang="en-IN" sz="2400" b="1" dirty="0"/>
              <a:t>Date – 17-02-2024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04700-4340-B96B-460C-0E9457B3D50A}"/>
              </a:ext>
            </a:extLst>
          </p:cNvPr>
          <p:cNvSpPr txBox="1"/>
          <p:nvPr/>
        </p:nvSpPr>
        <p:spPr>
          <a:xfrm>
            <a:off x="4128655" y="2281125"/>
            <a:ext cx="489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Group – 6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5C191-878F-5E33-25C0-1F48EC2ED2AC}"/>
              </a:ext>
            </a:extLst>
          </p:cNvPr>
          <p:cNvSpPr txBox="1"/>
          <p:nvPr/>
        </p:nvSpPr>
        <p:spPr>
          <a:xfrm>
            <a:off x="380999" y="3429000"/>
            <a:ext cx="71004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. </a:t>
            </a:r>
            <a:r>
              <a:rPr lang="en-IN" sz="4000" b="1" dirty="0"/>
              <a:t>Jayesh Sharma</a:t>
            </a:r>
          </a:p>
          <a:p>
            <a:r>
              <a:rPr lang="en-IN" sz="4000" b="1" dirty="0"/>
              <a:t>. </a:t>
            </a:r>
            <a:r>
              <a:rPr lang="en-IN" sz="4000" b="1" dirty="0" err="1"/>
              <a:t>Emamul</a:t>
            </a:r>
            <a:r>
              <a:rPr lang="en-IN" sz="4000" b="1" dirty="0"/>
              <a:t> </a:t>
            </a:r>
            <a:r>
              <a:rPr lang="en-IN" sz="4000" b="1" dirty="0" err="1"/>
              <a:t>Arfine</a:t>
            </a:r>
            <a:r>
              <a:rPr lang="en-IN" sz="4000" b="1" dirty="0"/>
              <a:t> </a:t>
            </a:r>
          </a:p>
          <a:p>
            <a:r>
              <a:rPr lang="en-IN" sz="4000" b="1" dirty="0"/>
              <a:t>. </a:t>
            </a:r>
            <a:r>
              <a:rPr lang="en-IN" sz="4000" b="1" dirty="0" err="1"/>
              <a:t>Ashwal</a:t>
            </a:r>
            <a:r>
              <a:rPr lang="en-IN" sz="4000" b="1" dirty="0"/>
              <a:t> Hedge </a:t>
            </a:r>
          </a:p>
          <a:p>
            <a:r>
              <a:rPr lang="en-IN" sz="4000" b="1" dirty="0"/>
              <a:t>. Shubham Shetty</a:t>
            </a:r>
          </a:p>
          <a:p>
            <a:r>
              <a:rPr lang="en-IN" sz="4000" b="1" dirty="0"/>
              <a:t>. Sai Ravi Teja </a:t>
            </a:r>
          </a:p>
        </p:txBody>
      </p:sp>
    </p:spTree>
    <p:extLst>
      <p:ext uri="{BB962C8B-B14F-4D97-AF65-F5344CB8AC3E}">
        <p14:creationId xmlns:p14="http://schemas.microsoft.com/office/powerpoint/2010/main" val="373426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44E7-2B2A-D0F9-83B6-18E41E1E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01" y="328028"/>
            <a:ext cx="8331635" cy="1085137"/>
          </a:xfrm>
        </p:spPr>
        <p:txBody>
          <a:bodyPr/>
          <a:lstStyle/>
          <a:p>
            <a:r>
              <a:rPr lang="en-IN" sz="6000" b="1" dirty="0"/>
              <a:t>  * What is Healthcare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B2153-9AAF-108E-38E6-2FEBDEA68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876" y="2334490"/>
            <a:ext cx="5131233" cy="342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Healthcare allows improvement </a:t>
            </a:r>
          </a:p>
          <a:p>
            <a:pPr marL="0" indent="0">
              <a:buNone/>
            </a:pPr>
            <a:r>
              <a:rPr lang="en-IN" sz="3200" b="1" dirty="0"/>
              <a:t>Of health vie the prevention , diagnosis </a:t>
            </a:r>
          </a:p>
          <a:p>
            <a:pPr marL="0" indent="0">
              <a:buNone/>
            </a:pPr>
            <a:r>
              <a:rPr lang="en-IN" sz="3200" b="1" dirty="0"/>
              <a:t>And treatment of disease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A86B32-C9EF-0C92-A497-5AE19A24E269}"/>
              </a:ext>
            </a:extLst>
          </p:cNvPr>
          <p:cNvCxnSpPr/>
          <p:nvPr/>
        </p:nvCxnSpPr>
        <p:spPr>
          <a:xfrm>
            <a:off x="0" y="141316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8C5F8A5-FB81-223D-0D2E-B7220B4F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25" y="161058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3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1B31-D291-3D09-F8AB-4E6F90FE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5943"/>
            <a:ext cx="7541925" cy="1096614"/>
          </a:xfrm>
        </p:spPr>
        <p:txBody>
          <a:bodyPr/>
          <a:lstStyle/>
          <a:p>
            <a:r>
              <a:rPr lang="en-US" sz="6000" b="1" dirty="0"/>
              <a:t>Top 10 Organization</a:t>
            </a:r>
            <a:r>
              <a:rPr lang="en-US" b="1" dirty="0"/>
              <a:t> </a:t>
            </a:r>
            <a:endParaRPr lang="en-IN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261490-EB7B-5B5D-D88E-F2C6579841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" y="1288473"/>
            <a:ext cx="11734800" cy="544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F8BA25D7-F072-876D-90D1-8CB83CC78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78" y="1468582"/>
            <a:ext cx="3757889" cy="133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08CADA8-4067-9E03-30D9-C9E302F46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03" y="2504806"/>
            <a:ext cx="3385558" cy="100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A2239A8-05E4-83F7-F671-C17639CBD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0" y="3036846"/>
            <a:ext cx="3168361" cy="133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E1F12D45-361E-04EE-B145-7EB96585F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15" y="1449095"/>
            <a:ext cx="3121834" cy="133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CE7EE69-AB8F-0452-70E7-F256851A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803" y="5429632"/>
            <a:ext cx="4926719" cy="102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49D097-BF10-C11D-30D4-48A1353E93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4055" y="3914407"/>
            <a:ext cx="5523142" cy="1148521"/>
          </a:xfrm>
          <a:prstGeom prst="rect">
            <a:avLst/>
          </a:prstGeom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6D9A6AC1-6228-03E6-0D5B-9F00901F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0" y="4731713"/>
            <a:ext cx="4262542" cy="172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65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CA76-7CB7-CD1D-7994-9A40159D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29" y="159338"/>
            <a:ext cx="6821489" cy="1015864"/>
          </a:xfrm>
        </p:spPr>
        <p:txBody>
          <a:bodyPr/>
          <a:lstStyle/>
          <a:p>
            <a:r>
              <a:rPr lang="en-US" sz="6000" b="1" dirty="0"/>
              <a:t>Excel Dashboard </a:t>
            </a:r>
            <a:endParaRPr lang="en-IN" sz="6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FC95A-DC43-0581-297F-BAED0A274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91" y="1299569"/>
            <a:ext cx="11901054" cy="53990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3361D-2288-34C6-5658-5FBF9C8D6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7" y="283705"/>
            <a:ext cx="1039091" cy="8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7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3BCC-7FB9-5DC4-1B90-FFF9099E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15523"/>
            <a:ext cx="7611198" cy="988155"/>
          </a:xfrm>
        </p:spPr>
        <p:txBody>
          <a:bodyPr/>
          <a:lstStyle/>
          <a:p>
            <a:r>
              <a:rPr lang="en-US" sz="6000" b="1" dirty="0"/>
              <a:t>Power BI Dashboard </a:t>
            </a:r>
            <a:endParaRPr lang="en-IN" sz="6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3D7F6A-8465-8095-0D04-EABA2414A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5511" y="133350"/>
            <a:ext cx="952500" cy="9525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E6DFC-B8FA-DFC1-E15F-A5F46C7C0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1246908"/>
            <a:ext cx="11814176" cy="54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7EB9-95D7-E653-D9B9-C2589A08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0" y="0"/>
            <a:ext cx="7611198" cy="1043573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6000" b="1" dirty="0"/>
              <a:t>Tableau Dashboard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F0DF0CA-BB1B-CBFC-C836-DFA5782CB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316182"/>
            <a:ext cx="11707091" cy="5333999"/>
          </a:xfr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145DADE-CBCE-B1C8-63AA-33CCC28A3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91" y="211994"/>
            <a:ext cx="1648690" cy="64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8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C37A-A535-080B-1A61-06332758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638" y="272609"/>
            <a:ext cx="3870471" cy="1400530"/>
          </a:xfrm>
        </p:spPr>
        <p:txBody>
          <a:bodyPr/>
          <a:lstStyle/>
          <a:p>
            <a:r>
              <a:rPr lang="en-IN" sz="8000" b="1" dirty="0"/>
              <a:t>My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D18B-0404-881F-6394-692FEF91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6FC5E-833C-B098-8362-BF6A7D88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328" y="501821"/>
            <a:ext cx="1260764" cy="9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78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</TotalTime>
  <Words>60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Healthcare Analysis – Dialysis of Patients </vt:lpstr>
      <vt:lpstr>  * What is Healthcare </vt:lpstr>
      <vt:lpstr>Top 10 Organization </vt:lpstr>
      <vt:lpstr>Excel Dashboard </vt:lpstr>
      <vt:lpstr>Power BI Dashboard </vt:lpstr>
      <vt:lpstr> Tableau Dashboard </vt:lpstr>
      <vt:lpstr>My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Analysis – Dialysis of Patients </dc:title>
  <dc:creator>Vishal Sharma</dc:creator>
  <cp:lastModifiedBy>Vishal Sharma</cp:lastModifiedBy>
  <cp:revision>8</cp:revision>
  <dcterms:created xsi:type="dcterms:W3CDTF">2024-02-14T14:33:39Z</dcterms:created>
  <dcterms:modified xsi:type="dcterms:W3CDTF">2024-02-16T17:40:18Z</dcterms:modified>
</cp:coreProperties>
</file>