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7" r:id="rId4"/>
    <p:sldId id="288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89" r:id="rId13"/>
    <p:sldId id="290" r:id="rId14"/>
    <p:sldId id="264" r:id="rId15"/>
    <p:sldId id="270" r:id="rId16"/>
    <p:sldId id="266" r:id="rId17"/>
    <p:sldId id="267" r:id="rId18"/>
    <p:sldId id="268" r:id="rId19"/>
    <p:sldId id="269" r:id="rId20"/>
    <p:sldId id="271" r:id="rId21"/>
    <p:sldId id="272" r:id="rId22"/>
    <p:sldId id="273" r:id="rId23"/>
    <p:sldId id="274" r:id="rId24"/>
    <p:sldId id="276" r:id="rId25"/>
    <p:sldId id="275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00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8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4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19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46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9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4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2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706F6-EBDA-48F7-BDB6-C5156C5F5F8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5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datanetwork.com/" TargetMode="External"/><Relationship Id="rId2" Type="http://schemas.openxmlformats.org/officeDocument/2006/relationships/hyperlink" Target="https://www.state.nj.us/education/data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4153" y="1477108"/>
            <a:ext cx="9144000" cy="2987814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Various Census Demographics On Graduation Rates By County In NJ, NY, &amp; PA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4153" y="4464922"/>
            <a:ext cx="9144000" cy="165576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A presentation by: </a:t>
            </a:r>
            <a:r>
              <a:rPr lang="en-US" dirty="0" err="1" smtClean="0"/>
              <a:t>Areej</a:t>
            </a:r>
            <a:r>
              <a:rPr lang="en-US" dirty="0" smtClean="0"/>
              <a:t>, Isaac, </a:t>
            </a:r>
            <a:r>
              <a:rPr lang="en-US" dirty="0" smtClean="0"/>
              <a:t>Justin, </a:t>
            </a:r>
            <a:r>
              <a:rPr lang="en-US" dirty="0" err="1" smtClean="0"/>
              <a:t>Pavan</a:t>
            </a:r>
            <a:r>
              <a:rPr lang="en-US" dirty="0" smtClean="0"/>
              <a:t> </a:t>
            </a:r>
            <a:r>
              <a:rPr lang="en-US" dirty="0" smtClean="0"/>
              <a:t>&amp;, Terry.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8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1" y="112543"/>
            <a:ext cx="11845482" cy="6611814"/>
          </a:xfrm>
        </p:spPr>
      </p:pic>
    </p:spTree>
    <p:extLst>
      <p:ext uri="{BB962C8B-B14F-4D97-AF65-F5344CB8AC3E}">
        <p14:creationId xmlns:p14="http://schemas.microsoft.com/office/powerpoint/2010/main" val="238234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80" y="365125"/>
            <a:ext cx="12031020" cy="6375840"/>
          </a:xfrm>
        </p:spPr>
      </p:pic>
    </p:spTree>
    <p:extLst>
      <p:ext uri="{BB962C8B-B14F-4D97-AF65-F5344CB8AC3E}">
        <p14:creationId xmlns:p14="http://schemas.microsoft.com/office/powerpoint/2010/main" val="334771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Noticeable Trends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Graduation rates,</a:t>
            </a:r>
            <a:r>
              <a:rPr lang="en-US" dirty="0"/>
              <a:t> Household </a:t>
            </a:r>
            <a:r>
              <a:rPr lang="en-US" dirty="0" smtClean="0"/>
              <a:t>size and </a:t>
            </a:r>
            <a:r>
              <a:rPr lang="en-US" dirty="0"/>
              <a:t>Unemployment rate</a:t>
            </a:r>
            <a:r>
              <a:rPr lang="en-US" dirty="0" smtClean="0"/>
              <a:t>  are very similar </a:t>
            </a:r>
          </a:p>
          <a:p>
            <a:r>
              <a:rPr lang="en-US" dirty="0" smtClean="0"/>
              <a:t>New Jersey has the lowest poverty rate and New York has the highest poverty rate</a:t>
            </a:r>
          </a:p>
          <a:p>
            <a:r>
              <a:rPr lang="en-US" dirty="0" smtClean="0"/>
              <a:t>Median income rate is higher New Jersey</a:t>
            </a:r>
          </a:p>
          <a:p>
            <a:r>
              <a:rPr lang="en-US" dirty="0"/>
              <a:t>Speak a language other than English by </a:t>
            </a:r>
            <a:r>
              <a:rPr lang="en-US" dirty="0" smtClean="0"/>
              <a:t>state is higher in New Jersey</a:t>
            </a:r>
          </a:p>
          <a:p>
            <a:r>
              <a:rPr lang="en-US" dirty="0" smtClean="0"/>
              <a:t> New Jersey has a higher median and a better over all graduation rate.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0631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by County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Graduation rate by </a:t>
            </a:r>
            <a:r>
              <a:rPr lang="en-US" dirty="0" smtClean="0"/>
              <a:t>County</a:t>
            </a:r>
            <a:endParaRPr lang="en-US" dirty="0"/>
          </a:p>
          <a:p>
            <a:r>
              <a:rPr lang="en-US" dirty="0"/>
              <a:t>Poverty rate by </a:t>
            </a:r>
            <a:r>
              <a:rPr lang="en-US" dirty="0" smtClean="0"/>
              <a:t>County</a:t>
            </a:r>
            <a:endParaRPr lang="en-US" dirty="0"/>
          </a:p>
          <a:p>
            <a:r>
              <a:rPr lang="en-US" dirty="0"/>
              <a:t>Household size by </a:t>
            </a:r>
            <a:r>
              <a:rPr lang="en-US" dirty="0" smtClean="0"/>
              <a:t>County </a:t>
            </a:r>
            <a:endParaRPr lang="en-US" dirty="0"/>
          </a:p>
          <a:p>
            <a:r>
              <a:rPr lang="en-US" dirty="0"/>
              <a:t>Unemployment rate by </a:t>
            </a:r>
            <a:r>
              <a:rPr lang="en-US" dirty="0" smtClean="0"/>
              <a:t>County</a:t>
            </a:r>
            <a:endParaRPr lang="en-US" dirty="0"/>
          </a:p>
          <a:p>
            <a:r>
              <a:rPr lang="en-US" dirty="0"/>
              <a:t>Median income rate by </a:t>
            </a:r>
            <a:r>
              <a:rPr lang="en-US" dirty="0" smtClean="0"/>
              <a:t>County</a:t>
            </a:r>
            <a:endParaRPr lang="en-US" dirty="0"/>
          </a:p>
          <a:p>
            <a:r>
              <a:rPr lang="en-US" dirty="0"/>
              <a:t>Speak a language other than English by </a:t>
            </a:r>
            <a:r>
              <a:rPr lang="en-US" dirty="0" smtClean="0"/>
              <a:t>County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872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63" y="1690688"/>
            <a:ext cx="11856474" cy="5009271"/>
          </a:xfrm>
        </p:spPr>
      </p:pic>
    </p:spTree>
    <p:extLst>
      <p:ext uri="{BB962C8B-B14F-4D97-AF65-F5344CB8AC3E}">
        <p14:creationId xmlns:p14="http://schemas.microsoft.com/office/powerpoint/2010/main" val="97182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8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6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4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999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1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49" y="509780"/>
            <a:ext cx="11584258" cy="6169799"/>
          </a:xfrm>
        </p:spPr>
        <p:txBody>
          <a:bodyPr>
            <a:normAutofit/>
          </a:bodyPr>
          <a:lstStyle/>
          <a:p>
            <a:r>
              <a:rPr lang="en-US" b="1" dirty="0"/>
              <a:t>Project Description/Outline:</a:t>
            </a:r>
          </a:p>
          <a:p>
            <a:r>
              <a:rPr lang="en-US" dirty="0"/>
              <a:t>How do various different factors affect high school graduation rates in New Jersey, New York, and Pennsylvania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Research Questions to Answer:</a:t>
            </a:r>
          </a:p>
          <a:p>
            <a:r>
              <a:rPr lang="en-US" dirty="0"/>
              <a:t>Does the poverty rate correlate to graduation rate?</a:t>
            </a:r>
          </a:p>
          <a:p>
            <a:r>
              <a:rPr lang="en-US" dirty="0"/>
              <a:t>Does household size correlate to graduation rate?</a:t>
            </a:r>
          </a:p>
          <a:p>
            <a:r>
              <a:rPr lang="en-US" dirty="0"/>
              <a:t>Does the unemployment rate correlate to graduation rate?</a:t>
            </a:r>
          </a:p>
          <a:p>
            <a:r>
              <a:rPr lang="en-US" dirty="0"/>
              <a:t>Does the median income correlate to graduation rate?</a:t>
            </a:r>
          </a:p>
          <a:p>
            <a:r>
              <a:rPr lang="en-US" dirty="0"/>
              <a:t>Does the language spoken at home affect graduation rates?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354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3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9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1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8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9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9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3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3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61" y="810864"/>
            <a:ext cx="11015546" cy="5099282"/>
          </a:xfrm>
        </p:spPr>
        <p:txBody>
          <a:bodyPr/>
          <a:lstStyle/>
          <a:p>
            <a:r>
              <a:rPr lang="en-US" b="1" dirty="0"/>
              <a:t>Data Sets to be Used:</a:t>
            </a:r>
          </a:p>
          <a:p>
            <a:r>
              <a:rPr lang="en-US" dirty="0"/>
              <a:t>Census API</a:t>
            </a:r>
          </a:p>
          <a:p>
            <a:r>
              <a:rPr lang="en-US" dirty="0"/>
              <a:t>Various NJDOE Data Sets available at: </a:t>
            </a:r>
            <a:r>
              <a:rPr lang="en-US" dirty="0">
                <a:hlinkClick r:id="rId2"/>
              </a:rPr>
              <a:t>https://www.state.nj.us/education/data/</a:t>
            </a:r>
            <a:endParaRPr lang="en-US" dirty="0"/>
          </a:p>
          <a:p>
            <a:r>
              <a:rPr lang="en-US" dirty="0">
                <a:hlinkClick r:id="rId3"/>
              </a:rPr>
              <a:t>https://www.opendatanetwork.com/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32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0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6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6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8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9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Our project begun with the three states where our data sample was collected. The following results were gathered.</a:t>
            </a:r>
          </a:p>
          <a:p>
            <a:r>
              <a:rPr lang="en-US" dirty="0" smtClean="0"/>
              <a:t>Graduation rate by State</a:t>
            </a:r>
          </a:p>
          <a:p>
            <a:r>
              <a:rPr lang="en-US" dirty="0" smtClean="0"/>
              <a:t>Poverty rate by State</a:t>
            </a:r>
          </a:p>
          <a:p>
            <a:r>
              <a:rPr lang="en-US" dirty="0" smtClean="0"/>
              <a:t>Household size by State </a:t>
            </a:r>
          </a:p>
          <a:p>
            <a:r>
              <a:rPr lang="en-US" dirty="0" smtClean="0"/>
              <a:t>Unemployment rate by State</a:t>
            </a:r>
          </a:p>
          <a:p>
            <a:r>
              <a:rPr lang="en-US" dirty="0" smtClean="0"/>
              <a:t>Median income rate by State</a:t>
            </a:r>
          </a:p>
          <a:p>
            <a:r>
              <a:rPr lang="en-US" dirty="0" smtClean="0"/>
              <a:t>Speak a language other than English by state</a:t>
            </a:r>
          </a:p>
          <a:p>
            <a:r>
              <a:rPr lang="en-US" dirty="0" smtClean="0"/>
              <a:t>Compare Graduation rate by State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046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37593" cy="6858000"/>
          </a:xfrm>
        </p:spPr>
      </p:pic>
    </p:spTree>
    <p:extLst>
      <p:ext uri="{BB962C8B-B14F-4D97-AF65-F5344CB8AC3E}">
        <p14:creationId xmlns:p14="http://schemas.microsoft.com/office/powerpoint/2010/main" val="72265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86540" cy="6858000"/>
          </a:xfrm>
        </p:spPr>
      </p:pic>
    </p:spTree>
    <p:extLst>
      <p:ext uri="{BB962C8B-B14F-4D97-AF65-F5344CB8AC3E}">
        <p14:creationId xmlns:p14="http://schemas.microsoft.com/office/powerpoint/2010/main" val="44069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37592" cy="6858000"/>
          </a:xfrm>
        </p:spPr>
      </p:pic>
    </p:spTree>
    <p:extLst>
      <p:ext uri="{BB962C8B-B14F-4D97-AF65-F5344CB8AC3E}">
        <p14:creationId xmlns:p14="http://schemas.microsoft.com/office/powerpoint/2010/main" val="181164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7420" cy="6858000"/>
          </a:xfrm>
        </p:spPr>
      </p:pic>
    </p:spTree>
    <p:extLst>
      <p:ext uri="{BB962C8B-B14F-4D97-AF65-F5344CB8AC3E}">
        <p14:creationId xmlns:p14="http://schemas.microsoft.com/office/powerpoint/2010/main" val="330735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2455"/>
            <a:ext cx="12167612" cy="6555545"/>
          </a:xfrm>
        </p:spPr>
      </p:pic>
    </p:spTree>
    <p:extLst>
      <p:ext uri="{BB962C8B-B14F-4D97-AF65-F5344CB8AC3E}">
        <p14:creationId xmlns:p14="http://schemas.microsoft.com/office/powerpoint/2010/main" val="291397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269</Words>
  <Application>Microsoft Office PowerPoint</Application>
  <PresentationFormat>Widescreen</PresentationFormat>
  <Paragraphs>38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Times New Roman</vt:lpstr>
      <vt:lpstr>Office Theme</vt:lpstr>
      <vt:lpstr>The Effect Of Various Census Demographics On Graduation Rates By County In NJ, NY, &amp; PA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Noticeable Trends </vt:lpstr>
      <vt:lpstr>Correlation by County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Various Census Demographics On Graduation Rates By County In NJ, NY, &amp; PA</dc:title>
  <dc:creator>Justin</dc:creator>
  <cp:lastModifiedBy>ISAAC ASARE</cp:lastModifiedBy>
  <cp:revision>10</cp:revision>
  <dcterms:created xsi:type="dcterms:W3CDTF">2018-11-09T00:03:13Z</dcterms:created>
  <dcterms:modified xsi:type="dcterms:W3CDTF">2018-11-09T01:47:22Z</dcterms:modified>
</cp:coreProperties>
</file>