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06F6-EBDA-48F7-BDB6-C5156C5F5F8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53" y="1477108"/>
            <a:ext cx="9144000" cy="29878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Various Census Demographics On Graduation Rates By County In NJ, NY, &amp; PA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153" y="4464922"/>
            <a:ext cx="9144000" cy="16557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presentation by: </a:t>
            </a:r>
            <a:r>
              <a:rPr lang="en-US" dirty="0" err="1" smtClean="0"/>
              <a:t>Areej</a:t>
            </a:r>
            <a:r>
              <a:rPr lang="en-US" dirty="0" smtClean="0"/>
              <a:t>, Isaac, </a:t>
            </a:r>
            <a:r>
              <a:rPr lang="en-US" dirty="0" smtClean="0"/>
              <a:t>Justin &amp;,</a:t>
            </a:r>
            <a:r>
              <a:rPr lang="en-US" dirty="0" smtClean="0"/>
              <a:t> Terry.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4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9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7593" cy="6858000"/>
          </a:xfrm>
        </p:spPr>
      </p:pic>
    </p:spTree>
    <p:extLst>
      <p:ext uri="{BB962C8B-B14F-4D97-AF65-F5344CB8AC3E}">
        <p14:creationId xmlns:p14="http://schemas.microsoft.com/office/powerpoint/2010/main" val="7226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6540" cy="6858000"/>
          </a:xfrm>
        </p:spPr>
      </p:pic>
    </p:spTree>
    <p:extLst>
      <p:ext uri="{BB962C8B-B14F-4D97-AF65-F5344CB8AC3E}">
        <p14:creationId xmlns:p14="http://schemas.microsoft.com/office/powerpoint/2010/main" val="4406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7592" cy="6858000"/>
          </a:xfrm>
        </p:spPr>
      </p:pic>
    </p:spTree>
    <p:extLst>
      <p:ext uri="{BB962C8B-B14F-4D97-AF65-F5344CB8AC3E}">
        <p14:creationId xmlns:p14="http://schemas.microsoft.com/office/powerpoint/2010/main" val="18116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420" cy="6858000"/>
          </a:xfrm>
        </p:spPr>
      </p:pic>
    </p:spTree>
    <p:extLst>
      <p:ext uri="{BB962C8B-B14F-4D97-AF65-F5344CB8AC3E}">
        <p14:creationId xmlns:p14="http://schemas.microsoft.com/office/powerpoint/2010/main" val="33073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455"/>
            <a:ext cx="12167612" cy="6555545"/>
          </a:xfrm>
        </p:spPr>
      </p:pic>
    </p:spTree>
    <p:extLst>
      <p:ext uri="{BB962C8B-B14F-4D97-AF65-F5344CB8AC3E}">
        <p14:creationId xmlns:p14="http://schemas.microsoft.com/office/powerpoint/2010/main" val="29139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" y="112543"/>
            <a:ext cx="11845482" cy="6611814"/>
          </a:xfrm>
        </p:spPr>
      </p:pic>
    </p:spTree>
    <p:extLst>
      <p:ext uri="{BB962C8B-B14F-4D97-AF65-F5344CB8AC3E}">
        <p14:creationId xmlns:p14="http://schemas.microsoft.com/office/powerpoint/2010/main" val="23823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0" y="365125"/>
            <a:ext cx="12031020" cy="6375840"/>
          </a:xfrm>
        </p:spPr>
      </p:pic>
    </p:spTree>
    <p:extLst>
      <p:ext uri="{BB962C8B-B14F-4D97-AF65-F5344CB8AC3E}">
        <p14:creationId xmlns:p14="http://schemas.microsoft.com/office/powerpoint/2010/main" val="33477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3" y="1690688"/>
            <a:ext cx="11856474" cy="5009271"/>
          </a:xfrm>
        </p:spPr>
      </p:pic>
    </p:spTree>
    <p:extLst>
      <p:ext uri="{BB962C8B-B14F-4D97-AF65-F5344CB8AC3E}">
        <p14:creationId xmlns:p14="http://schemas.microsoft.com/office/powerpoint/2010/main" val="9718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</Words>
  <Application>Microsoft Office PowerPoint</Application>
  <PresentationFormat>Widescreen</PresentationFormat>
  <Paragraphs>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The Effect Of Various Census Demographics On Graduation Rates By County In NJ, NY, &amp; 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Various Census Demographics On Graduation Rates By County In NJ, NY, &amp; PA</dc:title>
  <dc:creator>Justin</dc:creator>
  <cp:lastModifiedBy>Justin</cp:lastModifiedBy>
  <cp:revision>4</cp:revision>
  <dcterms:created xsi:type="dcterms:W3CDTF">2018-11-09T00:03:13Z</dcterms:created>
  <dcterms:modified xsi:type="dcterms:W3CDTF">2018-11-09T00:36:28Z</dcterms:modified>
</cp:coreProperties>
</file>