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143" y="-347730"/>
            <a:ext cx="8915399" cy="2262781"/>
          </a:xfrm>
        </p:spPr>
        <p:txBody>
          <a:bodyPr/>
          <a:lstStyle/>
          <a:p>
            <a:r>
              <a:rPr lang="en-US" dirty="0"/>
              <a:t>DAY 3 - API INTEGRATION AND DATA MIGRATION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6" y="3438639"/>
            <a:ext cx="10873547" cy="41019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" y="1940128"/>
            <a:ext cx="12192000" cy="50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Generate Token: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9" y="2133600"/>
            <a:ext cx="8267988" cy="3778250"/>
          </a:xfrm>
        </p:spPr>
      </p:pic>
    </p:spTree>
    <p:extLst>
      <p:ext uri="{BB962C8B-B14F-4D97-AF65-F5344CB8AC3E}">
        <p14:creationId xmlns:p14="http://schemas.microsoft.com/office/powerpoint/2010/main" val="106043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Api</a:t>
            </a:r>
            <a:r>
              <a:rPr lang="en-US" dirty="0" smtClean="0"/>
              <a:t> in Sanity/</a:t>
            </a:r>
            <a:r>
              <a:rPr lang="en-US" dirty="0" err="1" smtClean="0"/>
              <a:t>SchemaTypes</a:t>
            </a:r>
            <a:r>
              <a:rPr lang="en-US" dirty="0" smtClean="0"/>
              <a:t>/</a:t>
            </a:r>
            <a:r>
              <a:rPr lang="en-US" dirty="0" err="1" smtClean="0"/>
              <a:t>Product.ts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40" y="2133600"/>
            <a:ext cx="7366145" cy="3778250"/>
          </a:xfrm>
        </p:spPr>
      </p:pic>
    </p:spTree>
    <p:extLst>
      <p:ext uri="{BB962C8B-B14F-4D97-AF65-F5344CB8AC3E}">
        <p14:creationId xmlns:p14="http://schemas.microsoft.com/office/powerpoint/2010/main" val="4155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Product.ts</a:t>
            </a:r>
            <a:r>
              <a:rPr lang="en-US" dirty="0" smtClean="0"/>
              <a:t> file in </a:t>
            </a:r>
            <a:r>
              <a:rPr lang="en-US" dirty="0" err="1" smtClean="0"/>
              <a:t>index.ts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18" y="2133600"/>
            <a:ext cx="7888789" cy="3778250"/>
          </a:xfrm>
        </p:spPr>
      </p:pic>
    </p:spTree>
    <p:extLst>
      <p:ext uri="{BB962C8B-B14F-4D97-AF65-F5344CB8AC3E}">
        <p14:creationId xmlns:p14="http://schemas.microsoft.com/office/powerpoint/2010/main" val="115160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Token ID and Project ID in .</a:t>
            </a:r>
            <a:r>
              <a:rPr lang="en-US" dirty="0" err="1" smtClean="0"/>
              <a:t>evn.local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8" y="2133600"/>
            <a:ext cx="7334250" cy="3778250"/>
          </a:xfrm>
        </p:spPr>
      </p:pic>
    </p:spTree>
    <p:extLst>
      <p:ext uri="{BB962C8B-B14F-4D97-AF65-F5344CB8AC3E}">
        <p14:creationId xmlns:p14="http://schemas.microsoft.com/office/powerpoint/2010/main" val="11842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file: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10" y="2133600"/>
            <a:ext cx="7803406" cy="3778250"/>
          </a:xfrm>
        </p:spPr>
      </p:pic>
    </p:spTree>
    <p:extLst>
      <p:ext uri="{BB962C8B-B14F-4D97-AF65-F5344CB8AC3E}">
        <p14:creationId xmlns:p14="http://schemas.microsoft.com/office/powerpoint/2010/main" val="226728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2133600"/>
            <a:ext cx="6877772" cy="3778250"/>
          </a:xfrm>
        </p:spPr>
      </p:pic>
    </p:spTree>
    <p:extLst>
      <p:ext uri="{BB962C8B-B14F-4D97-AF65-F5344CB8AC3E}">
        <p14:creationId xmlns:p14="http://schemas.microsoft.com/office/powerpoint/2010/main" val="369776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 Successfully: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46867"/>
            <a:ext cx="4313237" cy="235171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923774"/>
            <a:ext cx="4313238" cy="2182028"/>
          </a:xfrm>
        </p:spPr>
      </p:pic>
    </p:spTree>
    <p:extLst>
      <p:ext uri="{BB962C8B-B14F-4D97-AF65-F5344CB8AC3E}">
        <p14:creationId xmlns:p14="http://schemas.microsoft.com/office/powerpoint/2010/main" val="34542656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DAY 3 - API INTEGRATION AND DATA MIGRATION </vt:lpstr>
      <vt:lpstr>Generate Token:</vt:lpstr>
      <vt:lpstr>Add Api in Sanity/SchemaTypes/Product.ts</vt:lpstr>
      <vt:lpstr>Import Product.ts file in index.ts</vt:lpstr>
      <vt:lpstr>Add Token ID and Project ID in .evn.local file</vt:lpstr>
      <vt:lpstr>Package.json file: </vt:lpstr>
      <vt:lpstr>Import Data:</vt:lpstr>
      <vt:lpstr>Fetch Data Successfully: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3 - API INTEGRATION AND DATA MIGRATION</dc:title>
  <dc:creator>Areesha Fayyaz</dc:creator>
  <cp:lastModifiedBy>Areesha Fayyaz</cp:lastModifiedBy>
  <cp:revision>4</cp:revision>
  <dcterms:created xsi:type="dcterms:W3CDTF">2025-02-08T14:06:57Z</dcterms:created>
  <dcterms:modified xsi:type="dcterms:W3CDTF">2025-02-08T14:39:19Z</dcterms:modified>
</cp:coreProperties>
</file>