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732ED0-CA55-4EBB-AC4C-F1B9AF2B990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D20299D-662C-465D-8DCA-3B25645C7AF1}">
      <dgm:prSet/>
      <dgm:spPr/>
      <dgm:t>
        <a:bodyPr/>
        <a:lstStyle/>
        <a:p>
          <a:r>
            <a:rPr lang="en-US" dirty="0"/>
            <a:t>It is a test that measures the student's ability of analytical and logical reasoning</a:t>
          </a:r>
          <a:r>
            <a:rPr lang="en-US" dirty="0">
              <a:latin typeface="Sitka Heading"/>
            </a:rPr>
            <a:t>.</a:t>
          </a:r>
          <a:endParaRPr lang="en-US" dirty="0"/>
        </a:p>
      </dgm:t>
    </dgm:pt>
    <dgm:pt modelId="{CCCE4D9F-C556-4D83-8088-5388099720C9}" type="parTrans" cxnId="{37975E6A-19FC-4AE0-9E04-0DD1047215B6}">
      <dgm:prSet/>
      <dgm:spPr/>
      <dgm:t>
        <a:bodyPr/>
        <a:lstStyle/>
        <a:p>
          <a:endParaRPr lang="en-US"/>
        </a:p>
      </dgm:t>
    </dgm:pt>
    <dgm:pt modelId="{39473B98-108F-45EF-A99E-32AABCC6599D}" type="sibTrans" cxnId="{37975E6A-19FC-4AE0-9E04-0DD1047215B6}">
      <dgm:prSet/>
      <dgm:spPr/>
      <dgm:t>
        <a:bodyPr/>
        <a:lstStyle/>
        <a:p>
          <a:endParaRPr lang="en-US"/>
        </a:p>
      </dgm:t>
    </dgm:pt>
    <dgm:pt modelId="{4CFB45D4-1F39-4CD6-B71F-A760928624B5}">
      <dgm:prSet/>
      <dgm:spPr/>
      <dgm:t>
        <a:bodyPr/>
        <a:lstStyle/>
        <a:p>
          <a:r>
            <a:rPr lang="en-US" dirty="0"/>
            <a:t>The ability to reading comprehension.</a:t>
          </a:r>
        </a:p>
      </dgm:t>
    </dgm:pt>
    <dgm:pt modelId="{9CA276AE-9247-47C1-BED9-55BCA216C9CA}" type="parTrans" cxnId="{9E95B3DF-5A38-4069-8032-97891679D20D}">
      <dgm:prSet/>
      <dgm:spPr/>
      <dgm:t>
        <a:bodyPr/>
        <a:lstStyle/>
        <a:p>
          <a:endParaRPr lang="en-US"/>
        </a:p>
      </dgm:t>
    </dgm:pt>
    <dgm:pt modelId="{A7404A4F-E6F5-45B6-AD19-FE58DCFBA3F5}" type="sibTrans" cxnId="{9E95B3DF-5A38-4069-8032-97891679D20D}">
      <dgm:prSet/>
      <dgm:spPr/>
      <dgm:t>
        <a:bodyPr/>
        <a:lstStyle/>
        <a:p>
          <a:endParaRPr lang="en-US"/>
        </a:p>
      </dgm:t>
    </dgm:pt>
    <dgm:pt modelId="{550FCCCB-A55C-48DC-9BE4-E5A206D5AC18}">
      <dgm:prSet/>
      <dgm:spPr/>
      <dgm:t>
        <a:bodyPr/>
        <a:lstStyle/>
        <a:p>
          <a:r>
            <a:rPr lang="en-US" dirty="0"/>
            <a:t>The ability to recognize logical relationships.</a:t>
          </a:r>
        </a:p>
      </dgm:t>
    </dgm:pt>
    <dgm:pt modelId="{C8313C1A-A5F5-482D-8565-2CFCA7174813}" type="parTrans" cxnId="{AC505148-5EBD-4589-8A15-31EFBD32E1DA}">
      <dgm:prSet/>
      <dgm:spPr/>
      <dgm:t>
        <a:bodyPr/>
        <a:lstStyle/>
        <a:p>
          <a:endParaRPr lang="en-US"/>
        </a:p>
      </dgm:t>
    </dgm:pt>
    <dgm:pt modelId="{A6ABF7EF-76DE-4402-BEF9-4E935D10E6E5}" type="sibTrans" cxnId="{AC505148-5EBD-4589-8A15-31EFBD32E1DA}">
      <dgm:prSet/>
      <dgm:spPr/>
      <dgm:t>
        <a:bodyPr/>
        <a:lstStyle/>
        <a:p>
          <a:endParaRPr lang="en-US"/>
        </a:p>
      </dgm:t>
    </dgm:pt>
    <dgm:pt modelId="{4AB4098F-4F6E-4401-975F-FB1ACC658FBD}">
      <dgm:prSet/>
      <dgm:spPr/>
      <dgm:t>
        <a:bodyPr/>
        <a:lstStyle/>
        <a:p>
          <a:r>
            <a:rPr lang="en-US" dirty="0"/>
            <a:t>The ability to resolve issues based on the basic mathematical concepts.</a:t>
          </a:r>
        </a:p>
      </dgm:t>
    </dgm:pt>
    <dgm:pt modelId="{99456FEB-236C-4E33-94E6-CBDF40270354}" type="parTrans" cxnId="{0E59A54D-EFF1-47C4-B667-C9D34E38009A}">
      <dgm:prSet/>
      <dgm:spPr/>
      <dgm:t>
        <a:bodyPr/>
        <a:lstStyle/>
        <a:p>
          <a:endParaRPr lang="en-US"/>
        </a:p>
      </dgm:t>
    </dgm:pt>
    <dgm:pt modelId="{A02DEEBF-5348-4955-9894-3DFDA7C5B7AF}" type="sibTrans" cxnId="{0E59A54D-EFF1-47C4-B667-C9D34E38009A}">
      <dgm:prSet/>
      <dgm:spPr/>
      <dgm:t>
        <a:bodyPr/>
        <a:lstStyle/>
        <a:p>
          <a:endParaRPr lang="en-US"/>
        </a:p>
      </dgm:t>
    </dgm:pt>
    <dgm:pt modelId="{9D8F9676-A19F-4C06-928D-824B0250ABB7}">
      <dgm:prSet/>
      <dgm:spPr/>
      <dgm:t>
        <a:bodyPr/>
        <a:lstStyle/>
        <a:p>
          <a:r>
            <a:rPr lang="en-US" dirty="0"/>
            <a:t>The ability to make conclusions .</a:t>
          </a:r>
        </a:p>
      </dgm:t>
    </dgm:pt>
    <dgm:pt modelId="{6B1D1897-452B-4A9B-AF02-4079E2039FC7}" type="parTrans" cxnId="{D3146891-0F17-4F46-BA5A-8F6C6B2A5374}">
      <dgm:prSet/>
      <dgm:spPr/>
      <dgm:t>
        <a:bodyPr/>
        <a:lstStyle/>
        <a:p>
          <a:endParaRPr lang="en-US"/>
        </a:p>
      </dgm:t>
    </dgm:pt>
    <dgm:pt modelId="{65575803-4640-44E3-BE38-C51E417DAA1F}" type="sibTrans" cxnId="{D3146891-0F17-4F46-BA5A-8F6C6B2A5374}">
      <dgm:prSet/>
      <dgm:spPr/>
      <dgm:t>
        <a:bodyPr/>
        <a:lstStyle/>
        <a:p>
          <a:endParaRPr lang="en-US"/>
        </a:p>
      </dgm:t>
    </dgm:pt>
    <dgm:pt modelId="{144FF7DC-75BB-453B-B879-5EE0DCB69949}">
      <dgm:prSet/>
      <dgm:spPr/>
      <dgm:t>
        <a:bodyPr/>
        <a:lstStyle/>
        <a:p>
          <a:r>
            <a:rPr lang="en-US" dirty="0"/>
            <a:t>The ability to critically think .</a:t>
          </a:r>
        </a:p>
      </dgm:t>
    </dgm:pt>
    <dgm:pt modelId="{58E60F1B-EC24-4078-A76D-04264D814EA4}" type="parTrans" cxnId="{CE4B81E8-6E9A-4700-8B0A-78D92CCE768B}">
      <dgm:prSet/>
      <dgm:spPr/>
      <dgm:t>
        <a:bodyPr/>
        <a:lstStyle/>
        <a:p>
          <a:endParaRPr lang="en-US"/>
        </a:p>
      </dgm:t>
    </dgm:pt>
    <dgm:pt modelId="{70837054-8AA9-4B2A-A255-D9F91C6BA236}" type="sibTrans" cxnId="{CE4B81E8-6E9A-4700-8B0A-78D92CCE768B}">
      <dgm:prSet/>
      <dgm:spPr/>
      <dgm:t>
        <a:bodyPr/>
        <a:lstStyle/>
        <a:p>
          <a:endParaRPr lang="en-US"/>
        </a:p>
      </dgm:t>
    </dgm:pt>
    <dgm:pt modelId="{5BB447E0-59BB-46E1-BE82-316CA66DDA59}" type="pres">
      <dgm:prSet presAssocID="{3D732ED0-CA55-4EBB-AC4C-F1B9AF2B9904}" presName="root" presStyleCnt="0">
        <dgm:presLayoutVars>
          <dgm:dir/>
          <dgm:resizeHandles val="exact"/>
        </dgm:presLayoutVars>
      </dgm:prSet>
      <dgm:spPr/>
    </dgm:pt>
    <dgm:pt modelId="{3CA9464C-6AB1-45A8-8CBF-F76FCCA6EDB6}" type="pres">
      <dgm:prSet presAssocID="{3D732ED0-CA55-4EBB-AC4C-F1B9AF2B9904}" presName="container" presStyleCnt="0">
        <dgm:presLayoutVars>
          <dgm:dir/>
          <dgm:resizeHandles val="exact"/>
        </dgm:presLayoutVars>
      </dgm:prSet>
      <dgm:spPr/>
    </dgm:pt>
    <dgm:pt modelId="{DC0DB8B7-2DEC-4862-BB5A-9743B9117E14}" type="pres">
      <dgm:prSet presAssocID="{3D20299D-662C-465D-8DCA-3B25645C7AF1}" presName="compNode" presStyleCnt="0"/>
      <dgm:spPr/>
    </dgm:pt>
    <dgm:pt modelId="{E6210CBA-343E-4361-A9F6-D84187866583}" type="pres">
      <dgm:prSet presAssocID="{3D20299D-662C-465D-8DCA-3B25645C7AF1}" presName="iconBgRect" presStyleLbl="bgShp" presStyleIdx="0" presStyleCnt="6"/>
      <dgm:spPr/>
    </dgm:pt>
    <dgm:pt modelId="{69AE2008-AD3C-4385-A467-1581863C017E}" type="pres">
      <dgm:prSet presAssocID="{3D20299D-662C-465D-8DCA-3B25645C7AF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A473DA63-30C6-43C7-8090-F455355D040D}" type="pres">
      <dgm:prSet presAssocID="{3D20299D-662C-465D-8DCA-3B25645C7AF1}" presName="spaceRect" presStyleCnt="0"/>
      <dgm:spPr/>
    </dgm:pt>
    <dgm:pt modelId="{262107AE-53C5-44C0-9ABB-97CEC9D9F6FD}" type="pres">
      <dgm:prSet presAssocID="{3D20299D-662C-465D-8DCA-3B25645C7AF1}" presName="textRect" presStyleLbl="revTx" presStyleIdx="0" presStyleCnt="6">
        <dgm:presLayoutVars>
          <dgm:chMax val="1"/>
          <dgm:chPref val="1"/>
        </dgm:presLayoutVars>
      </dgm:prSet>
      <dgm:spPr/>
    </dgm:pt>
    <dgm:pt modelId="{F815A7D0-FF75-46D6-BCAD-EAB6BEE873EE}" type="pres">
      <dgm:prSet presAssocID="{39473B98-108F-45EF-A99E-32AABCC6599D}" presName="sibTrans" presStyleLbl="sibTrans2D1" presStyleIdx="0" presStyleCnt="0"/>
      <dgm:spPr/>
    </dgm:pt>
    <dgm:pt modelId="{A9845C2E-6354-4141-9781-233A2BC06E0B}" type="pres">
      <dgm:prSet presAssocID="{4CFB45D4-1F39-4CD6-B71F-A760928624B5}" presName="compNode" presStyleCnt="0"/>
      <dgm:spPr/>
    </dgm:pt>
    <dgm:pt modelId="{81C7A7BD-4FC1-4004-9AF5-004232E01DB1}" type="pres">
      <dgm:prSet presAssocID="{4CFB45D4-1F39-4CD6-B71F-A760928624B5}" presName="iconBgRect" presStyleLbl="bgShp" presStyleIdx="1" presStyleCnt="6"/>
      <dgm:spPr/>
    </dgm:pt>
    <dgm:pt modelId="{EE2B6059-B9E7-4D1F-8913-A35506BBF7B1}" type="pres">
      <dgm:prSet presAssocID="{4CFB45D4-1F39-4CD6-B71F-A760928624B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BA95668-6DEA-41E1-A1FB-182EE5E4AAAB}" type="pres">
      <dgm:prSet presAssocID="{4CFB45D4-1F39-4CD6-B71F-A760928624B5}" presName="spaceRect" presStyleCnt="0"/>
      <dgm:spPr/>
    </dgm:pt>
    <dgm:pt modelId="{9CE39668-FD99-4662-B1BA-563BD07503BC}" type="pres">
      <dgm:prSet presAssocID="{4CFB45D4-1F39-4CD6-B71F-A760928624B5}" presName="textRect" presStyleLbl="revTx" presStyleIdx="1" presStyleCnt="6">
        <dgm:presLayoutVars>
          <dgm:chMax val="1"/>
          <dgm:chPref val="1"/>
        </dgm:presLayoutVars>
      </dgm:prSet>
      <dgm:spPr/>
    </dgm:pt>
    <dgm:pt modelId="{DEBBEF54-94CA-4B8C-9A6E-D4AE64F3837F}" type="pres">
      <dgm:prSet presAssocID="{A7404A4F-E6F5-45B6-AD19-FE58DCFBA3F5}" presName="sibTrans" presStyleLbl="sibTrans2D1" presStyleIdx="0" presStyleCnt="0"/>
      <dgm:spPr/>
    </dgm:pt>
    <dgm:pt modelId="{57F60E67-E655-4A6F-A9BB-45803AE2EA69}" type="pres">
      <dgm:prSet presAssocID="{550FCCCB-A55C-48DC-9BE4-E5A206D5AC18}" presName="compNode" presStyleCnt="0"/>
      <dgm:spPr/>
    </dgm:pt>
    <dgm:pt modelId="{9E18EF7E-CDEA-4C1B-8BD4-A8A3BF3AB96D}" type="pres">
      <dgm:prSet presAssocID="{550FCCCB-A55C-48DC-9BE4-E5A206D5AC18}" presName="iconBgRect" presStyleLbl="bgShp" presStyleIdx="2" presStyleCnt="6"/>
      <dgm:spPr/>
    </dgm:pt>
    <dgm:pt modelId="{29D0B95A-B639-46E2-BA9B-B55FF74A3087}" type="pres">
      <dgm:prSet presAssocID="{550FCCCB-A55C-48DC-9BE4-E5A206D5AC1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C4BAEA52-F5F4-41E5-A970-B7906D0A5F47}" type="pres">
      <dgm:prSet presAssocID="{550FCCCB-A55C-48DC-9BE4-E5A206D5AC18}" presName="spaceRect" presStyleCnt="0"/>
      <dgm:spPr/>
    </dgm:pt>
    <dgm:pt modelId="{140A88F1-081B-4BAF-8C72-708685C1EA27}" type="pres">
      <dgm:prSet presAssocID="{550FCCCB-A55C-48DC-9BE4-E5A206D5AC18}" presName="textRect" presStyleLbl="revTx" presStyleIdx="2" presStyleCnt="6">
        <dgm:presLayoutVars>
          <dgm:chMax val="1"/>
          <dgm:chPref val="1"/>
        </dgm:presLayoutVars>
      </dgm:prSet>
      <dgm:spPr/>
    </dgm:pt>
    <dgm:pt modelId="{6EC27A64-692D-49CE-B47F-78986ABECC59}" type="pres">
      <dgm:prSet presAssocID="{A6ABF7EF-76DE-4402-BEF9-4E935D10E6E5}" presName="sibTrans" presStyleLbl="sibTrans2D1" presStyleIdx="0" presStyleCnt="0"/>
      <dgm:spPr/>
    </dgm:pt>
    <dgm:pt modelId="{2C05F10C-D798-4CDC-A79C-9B915BB681DD}" type="pres">
      <dgm:prSet presAssocID="{4AB4098F-4F6E-4401-975F-FB1ACC658FBD}" presName="compNode" presStyleCnt="0"/>
      <dgm:spPr/>
    </dgm:pt>
    <dgm:pt modelId="{C10D1273-EA0E-459D-B912-44E5225E11DF}" type="pres">
      <dgm:prSet presAssocID="{4AB4098F-4F6E-4401-975F-FB1ACC658FBD}" presName="iconBgRect" presStyleLbl="bgShp" presStyleIdx="3" presStyleCnt="6"/>
      <dgm:spPr/>
    </dgm:pt>
    <dgm:pt modelId="{69A277A6-814C-48FF-98A9-CEC9271478E0}" type="pres">
      <dgm:prSet presAssocID="{4AB4098F-4F6E-4401-975F-FB1ACC658FB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FDA89EA6-9DDC-4DF7-BBFD-AABE8E9CD5AA}" type="pres">
      <dgm:prSet presAssocID="{4AB4098F-4F6E-4401-975F-FB1ACC658FBD}" presName="spaceRect" presStyleCnt="0"/>
      <dgm:spPr/>
    </dgm:pt>
    <dgm:pt modelId="{DD4BAD56-54FD-41DE-838E-9BBA74AF9BA0}" type="pres">
      <dgm:prSet presAssocID="{4AB4098F-4F6E-4401-975F-FB1ACC658FBD}" presName="textRect" presStyleLbl="revTx" presStyleIdx="3" presStyleCnt="6">
        <dgm:presLayoutVars>
          <dgm:chMax val="1"/>
          <dgm:chPref val="1"/>
        </dgm:presLayoutVars>
      </dgm:prSet>
      <dgm:spPr/>
    </dgm:pt>
    <dgm:pt modelId="{28D774D3-612F-43E8-AB7B-81BF87C3F23C}" type="pres">
      <dgm:prSet presAssocID="{A02DEEBF-5348-4955-9894-3DFDA7C5B7AF}" presName="sibTrans" presStyleLbl="sibTrans2D1" presStyleIdx="0" presStyleCnt="0"/>
      <dgm:spPr/>
    </dgm:pt>
    <dgm:pt modelId="{3E6E79FE-834A-4247-BC04-25FB15B1B68B}" type="pres">
      <dgm:prSet presAssocID="{9D8F9676-A19F-4C06-928D-824B0250ABB7}" presName="compNode" presStyleCnt="0"/>
      <dgm:spPr/>
    </dgm:pt>
    <dgm:pt modelId="{8A3E10E7-1C7D-49A6-B67D-F092FD4D51E7}" type="pres">
      <dgm:prSet presAssocID="{9D8F9676-A19F-4C06-928D-824B0250ABB7}" presName="iconBgRect" presStyleLbl="bgShp" presStyleIdx="4" presStyleCnt="6"/>
      <dgm:spPr/>
    </dgm:pt>
    <dgm:pt modelId="{BB57D69A-0C03-4620-A998-CD96C8AD4093}" type="pres">
      <dgm:prSet presAssocID="{9D8F9676-A19F-4C06-928D-824B0250ABB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96022355-1507-4722-85D2-E42365510DDC}" type="pres">
      <dgm:prSet presAssocID="{9D8F9676-A19F-4C06-928D-824B0250ABB7}" presName="spaceRect" presStyleCnt="0"/>
      <dgm:spPr/>
    </dgm:pt>
    <dgm:pt modelId="{181BF93A-DCAC-4B59-9312-A14EBFB35662}" type="pres">
      <dgm:prSet presAssocID="{9D8F9676-A19F-4C06-928D-824B0250ABB7}" presName="textRect" presStyleLbl="revTx" presStyleIdx="4" presStyleCnt="6">
        <dgm:presLayoutVars>
          <dgm:chMax val="1"/>
          <dgm:chPref val="1"/>
        </dgm:presLayoutVars>
      </dgm:prSet>
      <dgm:spPr/>
    </dgm:pt>
    <dgm:pt modelId="{542B2F2D-1E7B-478D-83FF-DBA40A17D10A}" type="pres">
      <dgm:prSet presAssocID="{65575803-4640-44E3-BE38-C51E417DAA1F}" presName="sibTrans" presStyleLbl="sibTrans2D1" presStyleIdx="0" presStyleCnt="0"/>
      <dgm:spPr/>
    </dgm:pt>
    <dgm:pt modelId="{C5BAED5F-88A3-4BFC-97AD-4F063CC6B587}" type="pres">
      <dgm:prSet presAssocID="{144FF7DC-75BB-453B-B879-5EE0DCB69949}" presName="compNode" presStyleCnt="0"/>
      <dgm:spPr/>
    </dgm:pt>
    <dgm:pt modelId="{ED5D274D-5F60-4F1F-8805-6E07EC3903A6}" type="pres">
      <dgm:prSet presAssocID="{144FF7DC-75BB-453B-B879-5EE0DCB69949}" presName="iconBgRect" presStyleLbl="bgShp" presStyleIdx="5" presStyleCnt="6"/>
      <dgm:spPr/>
    </dgm:pt>
    <dgm:pt modelId="{EDFAF4D5-1D7E-4A89-9ED3-9684F21C471B}" type="pres">
      <dgm:prSet presAssocID="{144FF7DC-75BB-453B-B879-5EE0DCB6994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CF8D1FD-2FA5-4AF5-90A2-E63B6CCCC3EF}" type="pres">
      <dgm:prSet presAssocID="{144FF7DC-75BB-453B-B879-5EE0DCB69949}" presName="spaceRect" presStyleCnt="0"/>
      <dgm:spPr/>
    </dgm:pt>
    <dgm:pt modelId="{1EE33307-BD41-4D8D-9FFB-A2F2FC93809C}" type="pres">
      <dgm:prSet presAssocID="{144FF7DC-75BB-453B-B879-5EE0DCB6994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CBE5D02-AAEF-4EB8-9BBB-6CC2CCA5DB4A}" type="presOf" srcId="{4AB4098F-4F6E-4401-975F-FB1ACC658FBD}" destId="{DD4BAD56-54FD-41DE-838E-9BBA74AF9BA0}" srcOrd="0" destOrd="0" presId="urn:microsoft.com/office/officeart/2018/2/layout/IconCircleList"/>
    <dgm:cxn modelId="{5EE59122-F9EA-472C-ADA9-00A2B3FE26EF}" type="presOf" srcId="{144FF7DC-75BB-453B-B879-5EE0DCB69949}" destId="{1EE33307-BD41-4D8D-9FFB-A2F2FC93809C}" srcOrd="0" destOrd="0" presId="urn:microsoft.com/office/officeart/2018/2/layout/IconCircleList"/>
    <dgm:cxn modelId="{31D2B833-C00E-4C17-9325-E86F7C4B23AA}" type="presOf" srcId="{4CFB45D4-1F39-4CD6-B71F-A760928624B5}" destId="{9CE39668-FD99-4662-B1BA-563BD07503BC}" srcOrd="0" destOrd="0" presId="urn:microsoft.com/office/officeart/2018/2/layout/IconCircleList"/>
    <dgm:cxn modelId="{B0A81434-96B5-4920-BE25-EDB8AE9C7801}" type="presOf" srcId="{3D732ED0-CA55-4EBB-AC4C-F1B9AF2B9904}" destId="{5BB447E0-59BB-46E1-BE82-316CA66DDA59}" srcOrd="0" destOrd="0" presId="urn:microsoft.com/office/officeart/2018/2/layout/IconCircleList"/>
    <dgm:cxn modelId="{AC505148-5EBD-4589-8A15-31EFBD32E1DA}" srcId="{3D732ED0-CA55-4EBB-AC4C-F1B9AF2B9904}" destId="{550FCCCB-A55C-48DC-9BE4-E5A206D5AC18}" srcOrd="2" destOrd="0" parTransId="{C8313C1A-A5F5-482D-8565-2CFCA7174813}" sibTransId="{A6ABF7EF-76DE-4402-BEF9-4E935D10E6E5}"/>
    <dgm:cxn modelId="{0E59A54D-EFF1-47C4-B667-C9D34E38009A}" srcId="{3D732ED0-CA55-4EBB-AC4C-F1B9AF2B9904}" destId="{4AB4098F-4F6E-4401-975F-FB1ACC658FBD}" srcOrd="3" destOrd="0" parTransId="{99456FEB-236C-4E33-94E6-CBDF40270354}" sibTransId="{A02DEEBF-5348-4955-9894-3DFDA7C5B7AF}"/>
    <dgm:cxn modelId="{76DF4268-8381-4ED6-A8CB-E8FD08FE2490}" type="presOf" srcId="{39473B98-108F-45EF-A99E-32AABCC6599D}" destId="{F815A7D0-FF75-46D6-BCAD-EAB6BEE873EE}" srcOrd="0" destOrd="0" presId="urn:microsoft.com/office/officeart/2018/2/layout/IconCircleList"/>
    <dgm:cxn modelId="{37975E6A-19FC-4AE0-9E04-0DD1047215B6}" srcId="{3D732ED0-CA55-4EBB-AC4C-F1B9AF2B9904}" destId="{3D20299D-662C-465D-8DCA-3B25645C7AF1}" srcOrd="0" destOrd="0" parTransId="{CCCE4D9F-C556-4D83-8088-5388099720C9}" sibTransId="{39473B98-108F-45EF-A99E-32AABCC6599D}"/>
    <dgm:cxn modelId="{6260578E-1C25-4F56-9ECE-1C6419147911}" type="presOf" srcId="{A6ABF7EF-76DE-4402-BEF9-4E935D10E6E5}" destId="{6EC27A64-692D-49CE-B47F-78986ABECC59}" srcOrd="0" destOrd="0" presId="urn:microsoft.com/office/officeart/2018/2/layout/IconCircleList"/>
    <dgm:cxn modelId="{55166A8F-B7A0-4607-9CCF-2954F208764D}" type="presOf" srcId="{65575803-4640-44E3-BE38-C51E417DAA1F}" destId="{542B2F2D-1E7B-478D-83FF-DBA40A17D10A}" srcOrd="0" destOrd="0" presId="urn:microsoft.com/office/officeart/2018/2/layout/IconCircleList"/>
    <dgm:cxn modelId="{D3146891-0F17-4F46-BA5A-8F6C6B2A5374}" srcId="{3D732ED0-CA55-4EBB-AC4C-F1B9AF2B9904}" destId="{9D8F9676-A19F-4C06-928D-824B0250ABB7}" srcOrd="4" destOrd="0" parTransId="{6B1D1897-452B-4A9B-AF02-4079E2039FC7}" sibTransId="{65575803-4640-44E3-BE38-C51E417DAA1F}"/>
    <dgm:cxn modelId="{1EC371B0-17E4-4624-AC6A-D2FA07AA8681}" type="presOf" srcId="{550FCCCB-A55C-48DC-9BE4-E5A206D5AC18}" destId="{140A88F1-081B-4BAF-8C72-708685C1EA27}" srcOrd="0" destOrd="0" presId="urn:microsoft.com/office/officeart/2018/2/layout/IconCircleList"/>
    <dgm:cxn modelId="{C2A04BB2-B027-4E70-929C-487324ABD9EC}" type="presOf" srcId="{3D20299D-662C-465D-8DCA-3B25645C7AF1}" destId="{262107AE-53C5-44C0-9ABB-97CEC9D9F6FD}" srcOrd="0" destOrd="0" presId="urn:microsoft.com/office/officeart/2018/2/layout/IconCircleList"/>
    <dgm:cxn modelId="{B8756AD1-53C7-4276-88A1-8487CAB20BB3}" type="presOf" srcId="{A02DEEBF-5348-4955-9894-3DFDA7C5B7AF}" destId="{28D774D3-612F-43E8-AB7B-81BF87C3F23C}" srcOrd="0" destOrd="0" presId="urn:microsoft.com/office/officeart/2018/2/layout/IconCircleList"/>
    <dgm:cxn modelId="{766AF9D4-05F8-4795-B8E0-E430633B7525}" type="presOf" srcId="{9D8F9676-A19F-4C06-928D-824B0250ABB7}" destId="{181BF93A-DCAC-4B59-9312-A14EBFB35662}" srcOrd="0" destOrd="0" presId="urn:microsoft.com/office/officeart/2018/2/layout/IconCircleList"/>
    <dgm:cxn modelId="{9E95B3DF-5A38-4069-8032-97891679D20D}" srcId="{3D732ED0-CA55-4EBB-AC4C-F1B9AF2B9904}" destId="{4CFB45D4-1F39-4CD6-B71F-A760928624B5}" srcOrd="1" destOrd="0" parTransId="{9CA276AE-9247-47C1-BED9-55BCA216C9CA}" sibTransId="{A7404A4F-E6F5-45B6-AD19-FE58DCFBA3F5}"/>
    <dgm:cxn modelId="{CE4B81E8-6E9A-4700-8B0A-78D92CCE768B}" srcId="{3D732ED0-CA55-4EBB-AC4C-F1B9AF2B9904}" destId="{144FF7DC-75BB-453B-B879-5EE0DCB69949}" srcOrd="5" destOrd="0" parTransId="{58E60F1B-EC24-4078-A76D-04264D814EA4}" sibTransId="{70837054-8AA9-4B2A-A255-D9F91C6BA236}"/>
    <dgm:cxn modelId="{9F7BC5ED-99AE-4A47-B8F3-57FCEF005433}" type="presOf" srcId="{A7404A4F-E6F5-45B6-AD19-FE58DCFBA3F5}" destId="{DEBBEF54-94CA-4B8C-9A6E-D4AE64F3837F}" srcOrd="0" destOrd="0" presId="urn:microsoft.com/office/officeart/2018/2/layout/IconCircleList"/>
    <dgm:cxn modelId="{6FD8EDED-F5F8-40EB-9B97-61C6AB698D96}" type="presParOf" srcId="{5BB447E0-59BB-46E1-BE82-316CA66DDA59}" destId="{3CA9464C-6AB1-45A8-8CBF-F76FCCA6EDB6}" srcOrd="0" destOrd="0" presId="urn:microsoft.com/office/officeart/2018/2/layout/IconCircleList"/>
    <dgm:cxn modelId="{F162D90C-F7E0-4AED-BD37-75AC44C188E2}" type="presParOf" srcId="{3CA9464C-6AB1-45A8-8CBF-F76FCCA6EDB6}" destId="{DC0DB8B7-2DEC-4862-BB5A-9743B9117E14}" srcOrd="0" destOrd="0" presId="urn:microsoft.com/office/officeart/2018/2/layout/IconCircleList"/>
    <dgm:cxn modelId="{BAE2141A-43E3-4BCF-9AE6-9BD5B97D41C6}" type="presParOf" srcId="{DC0DB8B7-2DEC-4862-BB5A-9743B9117E14}" destId="{E6210CBA-343E-4361-A9F6-D84187866583}" srcOrd="0" destOrd="0" presId="urn:microsoft.com/office/officeart/2018/2/layout/IconCircleList"/>
    <dgm:cxn modelId="{F3CEA203-D9F2-4A71-B87A-15EAB3D85977}" type="presParOf" srcId="{DC0DB8B7-2DEC-4862-BB5A-9743B9117E14}" destId="{69AE2008-AD3C-4385-A467-1581863C017E}" srcOrd="1" destOrd="0" presId="urn:microsoft.com/office/officeart/2018/2/layout/IconCircleList"/>
    <dgm:cxn modelId="{339CE78D-663D-44DF-8466-A93A0BF1546D}" type="presParOf" srcId="{DC0DB8B7-2DEC-4862-BB5A-9743B9117E14}" destId="{A473DA63-30C6-43C7-8090-F455355D040D}" srcOrd="2" destOrd="0" presId="urn:microsoft.com/office/officeart/2018/2/layout/IconCircleList"/>
    <dgm:cxn modelId="{80880365-A63C-43D5-A3D8-25DE2F536460}" type="presParOf" srcId="{DC0DB8B7-2DEC-4862-BB5A-9743B9117E14}" destId="{262107AE-53C5-44C0-9ABB-97CEC9D9F6FD}" srcOrd="3" destOrd="0" presId="urn:microsoft.com/office/officeart/2018/2/layout/IconCircleList"/>
    <dgm:cxn modelId="{74530423-FA98-4126-9395-E3A0071C1EA8}" type="presParOf" srcId="{3CA9464C-6AB1-45A8-8CBF-F76FCCA6EDB6}" destId="{F815A7D0-FF75-46D6-BCAD-EAB6BEE873EE}" srcOrd="1" destOrd="0" presId="urn:microsoft.com/office/officeart/2018/2/layout/IconCircleList"/>
    <dgm:cxn modelId="{D2595E71-FCD8-4EA9-82F6-08974A4FF14F}" type="presParOf" srcId="{3CA9464C-6AB1-45A8-8CBF-F76FCCA6EDB6}" destId="{A9845C2E-6354-4141-9781-233A2BC06E0B}" srcOrd="2" destOrd="0" presId="urn:microsoft.com/office/officeart/2018/2/layout/IconCircleList"/>
    <dgm:cxn modelId="{D8442339-52E9-48AB-84BD-6342B01E7123}" type="presParOf" srcId="{A9845C2E-6354-4141-9781-233A2BC06E0B}" destId="{81C7A7BD-4FC1-4004-9AF5-004232E01DB1}" srcOrd="0" destOrd="0" presId="urn:microsoft.com/office/officeart/2018/2/layout/IconCircleList"/>
    <dgm:cxn modelId="{FEF5C095-DA7E-403E-97FB-007D74D61C1D}" type="presParOf" srcId="{A9845C2E-6354-4141-9781-233A2BC06E0B}" destId="{EE2B6059-B9E7-4D1F-8913-A35506BBF7B1}" srcOrd="1" destOrd="0" presId="urn:microsoft.com/office/officeart/2018/2/layout/IconCircleList"/>
    <dgm:cxn modelId="{CF3C9683-D85D-4899-BB41-269FC1BFB467}" type="presParOf" srcId="{A9845C2E-6354-4141-9781-233A2BC06E0B}" destId="{BBA95668-6DEA-41E1-A1FB-182EE5E4AAAB}" srcOrd="2" destOrd="0" presId="urn:microsoft.com/office/officeart/2018/2/layout/IconCircleList"/>
    <dgm:cxn modelId="{D5026317-7B77-455A-B77E-92500C71902F}" type="presParOf" srcId="{A9845C2E-6354-4141-9781-233A2BC06E0B}" destId="{9CE39668-FD99-4662-B1BA-563BD07503BC}" srcOrd="3" destOrd="0" presId="urn:microsoft.com/office/officeart/2018/2/layout/IconCircleList"/>
    <dgm:cxn modelId="{48DE01C8-87D8-4F13-BB78-02E318DBA96B}" type="presParOf" srcId="{3CA9464C-6AB1-45A8-8CBF-F76FCCA6EDB6}" destId="{DEBBEF54-94CA-4B8C-9A6E-D4AE64F3837F}" srcOrd="3" destOrd="0" presId="urn:microsoft.com/office/officeart/2018/2/layout/IconCircleList"/>
    <dgm:cxn modelId="{99EE10A1-8E39-4D31-A6C2-302BE82399B8}" type="presParOf" srcId="{3CA9464C-6AB1-45A8-8CBF-F76FCCA6EDB6}" destId="{57F60E67-E655-4A6F-A9BB-45803AE2EA69}" srcOrd="4" destOrd="0" presId="urn:microsoft.com/office/officeart/2018/2/layout/IconCircleList"/>
    <dgm:cxn modelId="{8446F6C2-4381-4889-A1C2-23BD5B228255}" type="presParOf" srcId="{57F60E67-E655-4A6F-A9BB-45803AE2EA69}" destId="{9E18EF7E-CDEA-4C1B-8BD4-A8A3BF3AB96D}" srcOrd="0" destOrd="0" presId="urn:microsoft.com/office/officeart/2018/2/layout/IconCircleList"/>
    <dgm:cxn modelId="{E526D178-FD46-4078-8619-938F36E98FCD}" type="presParOf" srcId="{57F60E67-E655-4A6F-A9BB-45803AE2EA69}" destId="{29D0B95A-B639-46E2-BA9B-B55FF74A3087}" srcOrd="1" destOrd="0" presId="urn:microsoft.com/office/officeart/2018/2/layout/IconCircleList"/>
    <dgm:cxn modelId="{AAA9BB2A-381E-4E11-AB86-52140A51C7B5}" type="presParOf" srcId="{57F60E67-E655-4A6F-A9BB-45803AE2EA69}" destId="{C4BAEA52-F5F4-41E5-A970-B7906D0A5F47}" srcOrd="2" destOrd="0" presId="urn:microsoft.com/office/officeart/2018/2/layout/IconCircleList"/>
    <dgm:cxn modelId="{F0D971C7-8F7B-40FC-96C4-3D98FAAE7DA3}" type="presParOf" srcId="{57F60E67-E655-4A6F-A9BB-45803AE2EA69}" destId="{140A88F1-081B-4BAF-8C72-708685C1EA27}" srcOrd="3" destOrd="0" presId="urn:microsoft.com/office/officeart/2018/2/layout/IconCircleList"/>
    <dgm:cxn modelId="{344223D2-7AD9-4F00-8B17-5F3B4625E82A}" type="presParOf" srcId="{3CA9464C-6AB1-45A8-8CBF-F76FCCA6EDB6}" destId="{6EC27A64-692D-49CE-B47F-78986ABECC59}" srcOrd="5" destOrd="0" presId="urn:microsoft.com/office/officeart/2018/2/layout/IconCircleList"/>
    <dgm:cxn modelId="{5ACBA4C6-4282-4369-A9C8-09A8CEF84E84}" type="presParOf" srcId="{3CA9464C-6AB1-45A8-8CBF-F76FCCA6EDB6}" destId="{2C05F10C-D798-4CDC-A79C-9B915BB681DD}" srcOrd="6" destOrd="0" presId="urn:microsoft.com/office/officeart/2018/2/layout/IconCircleList"/>
    <dgm:cxn modelId="{AC8AA108-49B8-4F68-8D38-C32847D4B664}" type="presParOf" srcId="{2C05F10C-D798-4CDC-A79C-9B915BB681DD}" destId="{C10D1273-EA0E-459D-B912-44E5225E11DF}" srcOrd="0" destOrd="0" presId="urn:microsoft.com/office/officeart/2018/2/layout/IconCircleList"/>
    <dgm:cxn modelId="{CA6DC51F-AC08-4CA5-9EB3-9412AE3D15B0}" type="presParOf" srcId="{2C05F10C-D798-4CDC-A79C-9B915BB681DD}" destId="{69A277A6-814C-48FF-98A9-CEC9271478E0}" srcOrd="1" destOrd="0" presId="urn:microsoft.com/office/officeart/2018/2/layout/IconCircleList"/>
    <dgm:cxn modelId="{C0C4BCEE-58B5-4EB2-A985-30497430F1DC}" type="presParOf" srcId="{2C05F10C-D798-4CDC-A79C-9B915BB681DD}" destId="{FDA89EA6-9DDC-4DF7-BBFD-AABE8E9CD5AA}" srcOrd="2" destOrd="0" presId="urn:microsoft.com/office/officeart/2018/2/layout/IconCircleList"/>
    <dgm:cxn modelId="{1FF00E36-B5C2-4978-B762-25EDF81CB717}" type="presParOf" srcId="{2C05F10C-D798-4CDC-A79C-9B915BB681DD}" destId="{DD4BAD56-54FD-41DE-838E-9BBA74AF9BA0}" srcOrd="3" destOrd="0" presId="urn:microsoft.com/office/officeart/2018/2/layout/IconCircleList"/>
    <dgm:cxn modelId="{286D8F80-37AE-4E22-AB3A-0F3A96BE3685}" type="presParOf" srcId="{3CA9464C-6AB1-45A8-8CBF-F76FCCA6EDB6}" destId="{28D774D3-612F-43E8-AB7B-81BF87C3F23C}" srcOrd="7" destOrd="0" presId="urn:microsoft.com/office/officeart/2018/2/layout/IconCircleList"/>
    <dgm:cxn modelId="{E6701649-3723-4756-B58B-D7D2756DF3E0}" type="presParOf" srcId="{3CA9464C-6AB1-45A8-8CBF-F76FCCA6EDB6}" destId="{3E6E79FE-834A-4247-BC04-25FB15B1B68B}" srcOrd="8" destOrd="0" presId="urn:microsoft.com/office/officeart/2018/2/layout/IconCircleList"/>
    <dgm:cxn modelId="{03580B15-30E2-4792-B8D6-613E17D99FF1}" type="presParOf" srcId="{3E6E79FE-834A-4247-BC04-25FB15B1B68B}" destId="{8A3E10E7-1C7D-49A6-B67D-F092FD4D51E7}" srcOrd="0" destOrd="0" presId="urn:microsoft.com/office/officeart/2018/2/layout/IconCircleList"/>
    <dgm:cxn modelId="{0CD40B3D-4CC5-4FBD-9585-559FFB8F9EE9}" type="presParOf" srcId="{3E6E79FE-834A-4247-BC04-25FB15B1B68B}" destId="{BB57D69A-0C03-4620-A998-CD96C8AD4093}" srcOrd="1" destOrd="0" presId="urn:microsoft.com/office/officeart/2018/2/layout/IconCircleList"/>
    <dgm:cxn modelId="{DD0D26BA-8C6F-4AA6-89D7-1AF1E15CF25D}" type="presParOf" srcId="{3E6E79FE-834A-4247-BC04-25FB15B1B68B}" destId="{96022355-1507-4722-85D2-E42365510DDC}" srcOrd="2" destOrd="0" presId="urn:microsoft.com/office/officeart/2018/2/layout/IconCircleList"/>
    <dgm:cxn modelId="{ADFC38C7-805D-4D3A-B121-CC48A0B29FFC}" type="presParOf" srcId="{3E6E79FE-834A-4247-BC04-25FB15B1B68B}" destId="{181BF93A-DCAC-4B59-9312-A14EBFB35662}" srcOrd="3" destOrd="0" presId="urn:microsoft.com/office/officeart/2018/2/layout/IconCircleList"/>
    <dgm:cxn modelId="{4219EAA0-961F-4E8F-9751-8AE5670F837C}" type="presParOf" srcId="{3CA9464C-6AB1-45A8-8CBF-F76FCCA6EDB6}" destId="{542B2F2D-1E7B-478D-83FF-DBA40A17D10A}" srcOrd="9" destOrd="0" presId="urn:microsoft.com/office/officeart/2018/2/layout/IconCircleList"/>
    <dgm:cxn modelId="{5A2006DF-B6C4-462F-8BCC-08BC5B0DBD56}" type="presParOf" srcId="{3CA9464C-6AB1-45A8-8CBF-F76FCCA6EDB6}" destId="{C5BAED5F-88A3-4BFC-97AD-4F063CC6B587}" srcOrd="10" destOrd="0" presId="urn:microsoft.com/office/officeart/2018/2/layout/IconCircleList"/>
    <dgm:cxn modelId="{29575275-FDC0-4CCC-85C4-D5F301097D00}" type="presParOf" srcId="{C5BAED5F-88A3-4BFC-97AD-4F063CC6B587}" destId="{ED5D274D-5F60-4F1F-8805-6E07EC3903A6}" srcOrd="0" destOrd="0" presId="urn:microsoft.com/office/officeart/2018/2/layout/IconCircleList"/>
    <dgm:cxn modelId="{4FEE1A59-A76E-498B-B391-B80C778D7F28}" type="presParOf" srcId="{C5BAED5F-88A3-4BFC-97AD-4F063CC6B587}" destId="{EDFAF4D5-1D7E-4A89-9ED3-9684F21C471B}" srcOrd="1" destOrd="0" presId="urn:microsoft.com/office/officeart/2018/2/layout/IconCircleList"/>
    <dgm:cxn modelId="{744A7BD8-1266-4641-A4A2-1BCEFB7EA824}" type="presParOf" srcId="{C5BAED5F-88A3-4BFC-97AD-4F063CC6B587}" destId="{2CF8D1FD-2FA5-4AF5-90A2-E63B6CCCC3EF}" srcOrd="2" destOrd="0" presId="urn:microsoft.com/office/officeart/2018/2/layout/IconCircleList"/>
    <dgm:cxn modelId="{0245ADD8-DE53-4674-A0CF-0A8F84C04743}" type="presParOf" srcId="{C5BAED5F-88A3-4BFC-97AD-4F063CC6B587}" destId="{1EE33307-BD41-4D8D-9FFB-A2F2FC93809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210CBA-343E-4361-A9F6-D84187866583}">
      <dsp:nvSpPr>
        <dsp:cNvPr id="0" name=""/>
        <dsp:cNvSpPr/>
      </dsp:nvSpPr>
      <dsp:spPr>
        <a:xfrm>
          <a:off x="43654" y="964684"/>
          <a:ext cx="1037970" cy="10379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AE2008-AD3C-4385-A467-1581863C017E}">
      <dsp:nvSpPr>
        <dsp:cNvPr id="0" name=""/>
        <dsp:cNvSpPr/>
      </dsp:nvSpPr>
      <dsp:spPr>
        <a:xfrm>
          <a:off x="261628" y="1182658"/>
          <a:ext cx="602022" cy="6020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107AE-53C5-44C0-9ABB-97CEC9D9F6FD}">
      <dsp:nvSpPr>
        <dsp:cNvPr id="0" name=""/>
        <dsp:cNvSpPr/>
      </dsp:nvSpPr>
      <dsp:spPr>
        <a:xfrm>
          <a:off x="1304047" y="964684"/>
          <a:ext cx="2446644" cy="1037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It is a test that measures the student's ability of analytical and logical reasoning</a:t>
          </a:r>
          <a:r>
            <a:rPr lang="en-US" sz="1700" kern="1200" dirty="0">
              <a:latin typeface="Sitka Heading"/>
            </a:rPr>
            <a:t>.</a:t>
          </a:r>
          <a:endParaRPr lang="en-US" sz="1700" kern="1200" dirty="0"/>
        </a:p>
      </dsp:txBody>
      <dsp:txXfrm>
        <a:off x="1304047" y="964684"/>
        <a:ext cx="2446644" cy="1037970"/>
      </dsp:txXfrm>
    </dsp:sp>
    <dsp:sp modelId="{81C7A7BD-4FC1-4004-9AF5-004232E01DB1}">
      <dsp:nvSpPr>
        <dsp:cNvPr id="0" name=""/>
        <dsp:cNvSpPr/>
      </dsp:nvSpPr>
      <dsp:spPr>
        <a:xfrm>
          <a:off x="4177002" y="964684"/>
          <a:ext cx="1037970" cy="103797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B6059-B9E7-4D1F-8913-A35506BBF7B1}">
      <dsp:nvSpPr>
        <dsp:cNvPr id="0" name=""/>
        <dsp:cNvSpPr/>
      </dsp:nvSpPr>
      <dsp:spPr>
        <a:xfrm>
          <a:off x="4394975" y="1182658"/>
          <a:ext cx="602022" cy="6020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E39668-FD99-4662-B1BA-563BD07503BC}">
      <dsp:nvSpPr>
        <dsp:cNvPr id="0" name=""/>
        <dsp:cNvSpPr/>
      </dsp:nvSpPr>
      <dsp:spPr>
        <a:xfrm>
          <a:off x="5437394" y="964684"/>
          <a:ext cx="2446644" cy="1037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ability to reading comprehension.</a:t>
          </a:r>
        </a:p>
      </dsp:txBody>
      <dsp:txXfrm>
        <a:off x="5437394" y="964684"/>
        <a:ext cx="2446644" cy="1037970"/>
      </dsp:txXfrm>
    </dsp:sp>
    <dsp:sp modelId="{9E18EF7E-CDEA-4C1B-8BD4-A8A3BF3AB96D}">
      <dsp:nvSpPr>
        <dsp:cNvPr id="0" name=""/>
        <dsp:cNvSpPr/>
      </dsp:nvSpPr>
      <dsp:spPr>
        <a:xfrm>
          <a:off x="8310349" y="964684"/>
          <a:ext cx="1037970" cy="103797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D0B95A-B639-46E2-BA9B-B55FF74A3087}">
      <dsp:nvSpPr>
        <dsp:cNvPr id="0" name=""/>
        <dsp:cNvSpPr/>
      </dsp:nvSpPr>
      <dsp:spPr>
        <a:xfrm>
          <a:off x="8528323" y="1182658"/>
          <a:ext cx="602022" cy="6020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A88F1-081B-4BAF-8C72-708685C1EA27}">
      <dsp:nvSpPr>
        <dsp:cNvPr id="0" name=""/>
        <dsp:cNvSpPr/>
      </dsp:nvSpPr>
      <dsp:spPr>
        <a:xfrm>
          <a:off x="9570742" y="964684"/>
          <a:ext cx="2446644" cy="1037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ability to recognize logical relationships.</a:t>
          </a:r>
        </a:p>
      </dsp:txBody>
      <dsp:txXfrm>
        <a:off x="9570742" y="964684"/>
        <a:ext cx="2446644" cy="1037970"/>
      </dsp:txXfrm>
    </dsp:sp>
    <dsp:sp modelId="{C10D1273-EA0E-459D-B912-44E5225E11DF}">
      <dsp:nvSpPr>
        <dsp:cNvPr id="0" name=""/>
        <dsp:cNvSpPr/>
      </dsp:nvSpPr>
      <dsp:spPr>
        <a:xfrm>
          <a:off x="43654" y="2823020"/>
          <a:ext cx="1037970" cy="103797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A277A6-814C-48FF-98A9-CEC9271478E0}">
      <dsp:nvSpPr>
        <dsp:cNvPr id="0" name=""/>
        <dsp:cNvSpPr/>
      </dsp:nvSpPr>
      <dsp:spPr>
        <a:xfrm>
          <a:off x="261628" y="3040994"/>
          <a:ext cx="602022" cy="6020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4BAD56-54FD-41DE-838E-9BBA74AF9BA0}">
      <dsp:nvSpPr>
        <dsp:cNvPr id="0" name=""/>
        <dsp:cNvSpPr/>
      </dsp:nvSpPr>
      <dsp:spPr>
        <a:xfrm>
          <a:off x="1304047" y="2823020"/>
          <a:ext cx="2446644" cy="1037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ability to resolve issues based on the basic mathematical concepts.</a:t>
          </a:r>
        </a:p>
      </dsp:txBody>
      <dsp:txXfrm>
        <a:off x="1304047" y="2823020"/>
        <a:ext cx="2446644" cy="1037970"/>
      </dsp:txXfrm>
    </dsp:sp>
    <dsp:sp modelId="{8A3E10E7-1C7D-49A6-B67D-F092FD4D51E7}">
      <dsp:nvSpPr>
        <dsp:cNvPr id="0" name=""/>
        <dsp:cNvSpPr/>
      </dsp:nvSpPr>
      <dsp:spPr>
        <a:xfrm>
          <a:off x="4177002" y="2823020"/>
          <a:ext cx="1037970" cy="103797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7D69A-0C03-4620-A998-CD96C8AD4093}">
      <dsp:nvSpPr>
        <dsp:cNvPr id="0" name=""/>
        <dsp:cNvSpPr/>
      </dsp:nvSpPr>
      <dsp:spPr>
        <a:xfrm>
          <a:off x="4394975" y="3040994"/>
          <a:ext cx="602022" cy="6020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BF93A-DCAC-4B59-9312-A14EBFB35662}">
      <dsp:nvSpPr>
        <dsp:cNvPr id="0" name=""/>
        <dsp:cNvSpPr/>
      </dsp:nvSpPr>
      <dsp:spPr>
        <a:xfrm>
          <a:off x="5437394" y="2823020"/>
          <a:ext cx="2446644" cy="1037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ability to make conclusions .</a:t>
          </a:r>
        </a:p>
      </dsp:txBody>
      <dsp:txXfrm>
        <a:off x="5437394" y="2823020"/>
        <a:ext cx="2446644" cy="1037970"/>
      </dsp:txXfrm>
    </dsp:sp>
    <dsp:sp modelId="{ED5D274D-5F60-4F1F-8805-6E07EC3903A6}">
      <dsp:nvSpPr>
        <dsp:cNvPr id="0" name=""/>
        <dsp:cNvSpPr/>
      </dsp:nvSpPr>
      <dsp:spPr>
        <a:xfrm>
          <a:off x="8310349" y="2823020"/>
          <a:ext cx="1037970" cy="10379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FAF4D5-1D7E-4A89-9ED3-9684F21C471B}">
      <dsp:nvSpPr>
        <dsp:cNvPr id="0" name=""/>
        <dsp:cNvSpPr/>
      </dsp:nvSpPr>
      <dsp:spPr>
        <a:xfrm>
          <a:off x="8528323" y="3040994"/>
          <a:ext cx="602022" cy="60202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33307-BD41-4D8D-9FFB-A2F2FC93809C}">
      <dsp:nvSpPr>
        <dsp:cNvPr id="0" name=""/>
        <dsp:cNvSpPr/>
      </dsp:nvSpPr>
      <dsp:spPr>
        <a:xfrm>
          <a:off x="9570742" y="2823020"/>
          <a:ext cx="2446644" cy="1037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ability to critically think .</a:t>
          </a:r>
        </a:p>
      </dsp:txBody>
      <dsp:txXfrm>
        <a:off x="9570742" y="2823020"/>
        <a:ext cx="2446644" cy="1037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4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11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065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820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414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33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29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916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8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56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9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1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2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56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2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5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993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48" y="559259"/>
            <a:ext cx="10861244" cy="984885"/>
          </a:xfrm>
        </p:spPr>
        <p:txBody>
          <a:bodyPr wrap="square" anchor="ctr">
            <a:normAutofit fontScale="90000"/>
          </a:bodyPr>
          <a:lstStyle/>
          <a:p>
            <a:r>
              <a:rPr lang="en-US" sz="4800" dirty="0">
                <a:latin typeface="Times New Roman"/>
                <a:cs typeface="Times New Roman"/>
              </a:rPr>
              <a:t>National Center for Assessment (Qiyas)</a:t>
            </a:r>
          </a:p>
        </p:txBody>
      </p:sp>
      <p:pic>
        <p:nvPicPr>
          <p:cNvPr id="4" name="Picture 3" descr="Top view of books formed into a circle">
            <a:extLst>
              <a:ext uri="{FF2B5EF4-FFF2-40B4-BE49-F238E27FC236}">
                <a16:creationId xmlns:a16="http://schemas.microsoft.com/office/drawing/2014/main" id="{C4B4867D-D551-4373-AE9B-DE0F547756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316" r="-2" b="21927"/>
          <a:stretch/>
        </p:blipFill>
        <p:spPr>
          <a:xfrm>
            <a:off x="3832106" y="1998565"/>
            <a:ext cx="8194242" cy="4431763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94E702-AA4E-4C13-9EE7-50D3E65E95A0}"/>
              </a:ext>
            </a:extLst>
          </p:cNvPr>
          <p:cNvSpPr txBox="1"/>
          <p:nvPr/>
        </p:nvSpPr>
        <p:spPr>
          <a:xfrm>
            <a:off x="162838" y="1843414"/>
            <a:ext cx="2743199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Project team:</a:t>
            </a: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A0EDA-4839-47B0-8933-E5933B63908B}"/>
              </a:ext>
            </a:extLst>
          </p:cNvPr>
          <p:cNvSpPr txBox="1"/>
          <p:nvPr/>
        </p:nvSpPr>
        <p:spPr>
          <a:xfrm>
            <a:off x="618864" y="2591713"/>
            <a:ext cx="2743199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/>
                <a:ea typeface="+mn-lt"/>
                <a:cs typeface="Times New Roman"/>
              </a:rPr>
              <a:t>Ahad  Almunajjm</a:t>
            </a:r>
          </a:p>
          <a:p>
            <a:endParaRPr lang="en-US" dirty="0">
              <a:latin typeface="Times New Roman"/>
              <a:ea typeface="+mn-lt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8B854-C0AC-4932-A924-BA83480AEEE8}"/>
              </a:ext>
            </a:extLst>
          </p:cNvPr>
          <p:cNvSpPr txBox="1"/>
          <p:nvPr/>
        </p:nvSpPr>
        <p:spPr>
          <a:xfrm>
            <a:off x="688671" y="3308698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Aref  Shaman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B108-D1E7-4B8D-BF48-48D0271B3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45" y="571085"/>
            <a:ext cx="8281987" cy="1333057"/>
          </a:xfrm>
        </p:spPr>
        <p:txBody>
          <a:bodyPr wrap="square" anchor="t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CE62F-E6F9-4F01-B132-872C788B4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654" y="2555411"/>
            <a:ext cx="10057032" cy="3040458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latin typeface="Times New Roman"/>
                <a:ea typeface="+mn-lt"/>
                <a:cs typeface="+mn-lt"/>
              </a:rPr>
              <a:t>National Center for Assessment provides comprehensive, integrated solutions to measure and assess knowledge, skills, and capabilities, with a clear scientific methodology.</a:t>
            </a:r>
            <a:endParaRPr lang="en-US">
              <a:latin typeface="Times New Roman"/>
              <a:ea typeface="+mn-lt"/>
              <a:cs typeface="+mn-lt"/>
            </a:endParaRPr>
          </a:p>
          <a:p>
            <a:pPr>
              <a:buClr>
                <a:srgbClr val="8AD0D6"/>
              </a:buClr>
            </a:pPr>
            <a:r>
              <a:rPr lang="en-US" dirty="0">
                <a:latin typeface="Times New Roman"/>
                <a:ea typeface="+mj-lt"/>
                <a:cs typeface="+mj-lt"/>
              </a:rPr>
              <a:t>Educational tests presented by the center, are considered the most important tests that are being developed, and they consist of two sections : The verbal and the  quantitative. These tests focus on student's analytical and deductive skills.</a:t>
            </a:r>
            <a:endParaRPr lang="en-US" dirty="0">
              <a:solidFill>
                <a:srgbClr val="FFFFFF">
                  <a:alpha val="60000"/>
                </a:srgbClr>
              </a:solidFill>
              <a:latin typeface="Times New Roman"/>
              <a:ea typeface="Source Sans Pro"/>
            </a:endParaRPr>
          </a:p>
          <a:p>
            <a:pPr>
              <a:buClr>
                <a:srgbClr val="8AD0D6"/>
              </a:buClr>
            </a:pPr>
            <a:r>
              <a:rPr lang="en-US" dirty="0">
                <a:latin typeface="Times New Roman"/>
                <a:ea typeface="+mj-lt"/>
                <a:cs typeface="+mj-lt"/>
              </a:rPr>
              <a:t>Language tests, English language efficiency test, and the Arabic language test for non-native speakers.</a:t>
            </a:r>
            <a:endParaRPr lang="en-US" dirty="0">
              <a:solidFill>
                <a:srgbClr val="FFFFFF">
                  <a:alpha val="60000"/>
                </a:srgbClr>
              </a:solidFill>
              <a:latin typeface="Times New Roman"/>
              <a:ea typeface="Source Sans Pro"/>
            </a:endParaRPr>
          </a:p>
          <a:p>
            <a:pPr>
              <a:buClr>
                <a:srgbClr val="8AD0D6"/>
              </a:buClr>
            </a:pPr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endParaRPr lang="en-US" dirty="0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endParaRPr lang="en-US">
              <a:solidFill>
                <a:srgbClr val="FFFFFF">
                  <a:alpha val="60000"/>
                </a:srgbClr>
              </a:solidFill>
              <a:ea typeface="Source Sans Pro"/>
            </a:endParaRPr>
          </a:p>
          <a:p>
            <a:endParaRPr lang="en-US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978083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6EC6-30DC-4FCA-A328-D6B789900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/>
              <a:t>  Test goals:</a:t>
            </a:r>
          </a:p>
          <a:p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66088D25-8D36-4B97-8577-9AA85B4152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025085"/>
              </p:ext>
            </p:extLst>
          </p:nvPr>
        </p:nvGraphicFramePr>
        <p:xfrm>
          <a:off x="-2369" y="1267149"/>
          <a:ext cx="12061042" cy="4825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3934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92778-C5CD-4503-8B45-05E3F4B7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Required tools: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73571-BFA6-49FF-AC0E-EC67F30C3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284939"/>
            <a:ext cx="11090274" cy="4807885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/>
                <a:ea typeface="+mn-lt"/>
                <a:cs typeface="+mn-lt"/>
              </a:rPr>
              <a:t>The project implementation should be done by using:</a:t>
            </a:r>
            <a:r>
              <a:rPr lang="en-US" sz="2800" b="1" dirty="0">
                <a:ea typeface="+mn-lt"/>
                <a:cs typeface="+mn-lt"/>
              </a:rPr>
              <a:t> </a:t>
            </a:r>
            <a:endParaRPr lang="en-US" sz="2800" b="1" dirty="0"/>
          </a:p>
          <a:p>
            <a:pPr marL="0" indent="0">
              <a:buNone/>
            </a:pPr>
            <a:endParaRPr lang="en-US" sz="2800" b="1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endParaRPr lang="en-US">
              <a:solidFill>
                <a:srgbClr val="FFFFFF">
                  <a:alpha val="60000"/>
                </a:srgbClr>
              </a:solidFill>
              <a:ea typeface="Source Sans Pr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D9071-CD4C-47BB-9BCA-34465C34C2D7}"/>
              </a:ext>
            </a:extLst>
          </p:cNvPr>
          <p:cNvSpPr txBox="1"/>
          <p:nvPr/>
        </p:nvSpPr>
        <p:spPr>
          <a:xfrm>
            <a:off x="414266" y="2128729"/>
            <a:ext cx="303033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latin typeface="Times New Roman"/>
                <a:cs typeface="Times New Roman"/>
              </a:rPr>
              <a:t>ReactJS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C82B6-6CA3-42AC-896C-F7C3DA1F4C54}"/>
              </a:ext>
            </a:extLst>
          </p:cNvPr>
          <p:cNvSpPr txBox="1"/>
          <p:nvPr/>
        </p:nvSpPr>
        <p:spPr>
          <a:xfrm>
            <a:off x="1035794" y="2855092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latin typeface="Times New Roman"/>
                <a:cs typeface="Times New Roman"/>
              </a:rPr>
              <a:t>Express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568E98-F065-4DD0-9928-60257B427269}"/>
              </a:ext>
            </a:extLst>
          </p:cNvPr>
          <p:cNvSpPr txBox="1"/>
          <p:nvPr/>
        </p:nvSpPr>
        <p:spPr>
          <a:xfrm>
            <a:off x="1930986" y="354590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latin typeface="Times New Roman"/>
                <a:cs typeface="Times New Roman"/>
              </a:rPr>
              <a:t>Node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40A1A9-AA8B-4861-A289-A45116820102}"/>
              </a:ext>
            </a:extLst>
          </p:cNvPr>
          <p:cNvSpPr txBox="1"/>
          <p:nvPr/>
        </p:nvSpPr>
        <p:spPr>
          <a:xfrm>
            <a:off x="2614991" y="424095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latin typeface="Times New Roman"/>
                <a:cs typeface="Times New Roman"/>
              </a:rPr>
              <a:t>Axios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AA948-0D60-4118-80AA-94067FE3CAC4}"/>
              </a:ext>
            </a:extLst>
          </p:cNvPr>
          <p:cNvSpPr txBox="1"/>
          <p:nvPr/>
        </p:nvSpPr>
        <p:spPr>
          <a:xfrm>
            <a:off x="304250" y="5229638"/>
            <a:ext cx="11887197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000"/>
              </a:spcBef>
            </a:pPr>
            <a:r>
              <a:rPr lang="en-US" sz="2800" dirty="0">
                <a:latin typeface="Times New Roman"/>
                <a:cs typeface="Times New Roman"/>
              </a:rPr>
              <a:t>Function based components with hooks </a:t>
            </a:r>
            <a:r>
              <a:rPr lang="en-US" sz="2800" dirty="0" err="1">
                <a:latin typeface="Times New Roman"/>
                <a:cs typeface="Times New Roman"/>
              </a:rPr>
              <a:t>useState</a:t>
            </a:r>
            <a:r>
              <a:rPr lang="en-US" sz="2800" dirty="0">
                <a:latin typeface="Times New Roman"/>
                <a:cs typeface="Times New Roman"/>
              </a:rPr>
              <a:t>, </a:t>
            </a:r>
            <a:r>
              <a:rPr lang="en-US" sz="2800" dirty="0" err="1">
                <a:latin typeface="Times New Roman"/>
                <a:cs typeface="Times New Roman"/>
              </a:rPr>
              <a:t>useEffect</a:t>
            </a:r>
            <a:r>
              <a:rPr lang="en-US" sz="2800" dirty="0">
                <a:latin typeface="Times New Roman"/>
                <a:cs typeface="Times New Roman"/>
              </a:rPr>
              <a:t>, </a:t>
            </a:r>
            <a:r>
              <a:rPr lang="en-US" sz="2800" dirty="0" err="1">
                <a:latin typeface="Times New Roman"/>
                <a:cs typeface="Times New Roman"/>
              </a:rPr>
              <a:t>useParams</a:t>
            </a:r>
            <a:r>
              <a:rPr lang="en-US" sz="2800" dirty="0">
                <a:latin typeface="Times New Roman"/>
                <a:cs typeface="Times New Roman"/>
              </a:rPr>
              <a:t>, </a:t>
            </a:r>
            <a:r>
              <a:rPr lang="en-US" sz="2800" dirty="0" err="1">
                <a:latin typeface="Times New Roman"/>
                <a:cs typeface="Times New Roman"/>
              </a:rPr>
              <a:t>useNavigate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  <a:endParaRPr lang="en-US" sz="2800" dirty="0">
              <a:latin typeface="Times New Roman"/>
              <a:ea typeface="+mn-lt"/>
              <a:cs typeface="Times New Roman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07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D1348-22F7-4F9D-AAF7-1F7D0A7F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67" y="2175501"/>
            <a:ext cx="5937070" cy="1400530"/>
          </a:xfrm>
        </p:spPr>
        <p:txBody>
          <a:bodyPr/>
          <a:lstStyle/>
          <a:p>
            <a:r>
              <a:rPr lang="en-US" sz="5400" dirty="0">
                <a:latin typeface="Times New Roman"/>
                <a:cs typeface="Times New Roman"/>
              </a:rPr>
              <a:t>Impementation</a:t>
            </a:r>
          </a:p>
        </p:txBody>
      </p:sp>
    </p:spTree>
    <p:extLst>
      <p:ext uri="{BB962C8B-B14F-4D97-AF65-F5344CB8AC3E}">
        <p14:creationId xmlns:p14="http://schemas.microsoft.com/office/powerpoint/2010/main" val="242739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FF94-0BE2-4592-AE9E-8049F741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32" y="1311275"/>
            <a:ext cx="6861948" cy="1332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Future work to be added: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74BD47-E980-4076-87EC-B28B90BF0F24}"/>
              </a:ext>
            </a:extLst>
          </p:cNvPr>
          <p:cNvSpPr txBox="1"/>
          <p:nvPr/>
        </p:nvSpPr>
        <p:spPr>
          <a:xfrm>
            <a:off x="5867400" y="4343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ea typeface="Source Sans Pr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52CED7-4E51-4389-A30D-60104E1E1888}"/>
              </a:ext>
            </a:extLst>
          </p:cNvPr>
          <p:cNvSpPr txBox="1"/>
          <p:nvPr/>
        </p:nvSpPr>
        <p:spPr>
          <a:xfrm>
            <a:off x="1676400" y="2869095"/>
            <a:ext cx="489667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Add an Admin Panel</a:t>
            </a:r>
          </a:p>
        </p:txBody>
      </p:sp>
    </p:spTree>
    <p:extLst>
      <p:ext uri="{BB962C8B-B14F-4D97-AF65-F5344CB8AC3E}">
        <p14:creationId xmlns:p14="http://schemas.microsoft.com/office/powerpoint/2010/main" val="1318810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F23C-C368-45D0-80B8-CFBCF20F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806" y="2882283"/>
            <a:ext cx="9150724" cy="969835"/>
          </a:xfrm>
        </p:spPr>
        <p:txBody>
          <a:bodyPr/>
          <a:lstStyle/>
          <a:p>
            <a:r>
              <a:rPr lang="en-US" sz="7200" dirty="0">
                <a:latin typeface="Times New Roman"/>
                <a:cs typeface="Times New Roman"/>
              </a:rPr>
              <a:t>Thanks for your time</a:t>
            </a:r>
          </a:p>
        </p:txBody>
      </p:sp>
    </p:spTree>
    <p:extLst>
      <p:ext uri="{BB962C8B-B14F-4D97-AF65-F5344CB8AC3E}">
        <p14:creationId xmlns:p14="http://schemas.microsoft.com/office/powerpoint/2010/main" val="2789238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</vt:lpstr>
      <vt:lpstr>National Center for Assessment (Qiyas)</vt:lpstr>
      <vt:lpstr>Introduction:</vt:lpstr>
      <vt:lpstr>  Test goals: </vt:lpstr>
      <vt:lpstr>Required tools:</vt:lpstr>
      <vt:lpstr>Impementation</vt:lpstr>
      <vt:lpstr>Future work to be added:</vt:lpstr>
      <vt:lpstr>Thanks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MOHAMMED HUSSEIN SHAMAN</cp:lastModifiedBy>
  <cp:revision>314</cp:revision>
  <dcterms:created xsi:type="dcterms:W3CDTF">2021-11-30T21:16:33Z</dcterms:created>
  <dcterms:modified xsi:type="dcterms:W3CDTF">2021-12-04T16:23:26Z</dcterms:modified>
</cp:coreProperties>
</file>