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udex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udex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udex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Caudex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udex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b13cb53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5b13cb53f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b13cb53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b13cb53fb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b0d80c8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b0d80c8c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13cb53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b13cb53fb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b13cb53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b13cb53fb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" name="Google Shape;7;p1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8" name="Google Shape;8;p1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0;p1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1" name="Google Shape;11;p1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" name="Google Shape;12;p1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4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44" name="Google Shape;144;p27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45" name="Google Shape;145;p27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7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1370825" y="351175"/>
            <a:ext cx="6380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udex"/>
              <a:buNone/>
            </a:pPr>
            <a:r>
              <a:rPr b="1" lang="en" sz="34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Online Transaction integrated Metro Rail Smart Card system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0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218" name="Google Shape;218;p40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40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0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221" name="Google Shape;221;p40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40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2111913" y="2872600"/>
            <a:ext cx="5033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Presentation on Capstone project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presented by,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Target_Blank ( 5th Group )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40"/>
          <p:cNvSpPr txBox="1"/>
          <p:nvPr>
            <p:ph idx="1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9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9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322" name="Google Shape;322;p49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49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49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325" name="Google Shape;325;p49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49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49"/>
          <p:cNvSpPr txBox="1"/>
          <p:nvPr>
            <p:ph idx="4294967295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, 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9"/>
          <p:cNvSpPr txBox="1"/>
          <p:nvPr>
            <p:ph idx="4294967295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502555" y="220897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Thank You!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1"/>
          <p:cNvGrpSpPr/>
          <p:nvPr/>
        </p:nvGrpSpPr>
        <p:grpSpPr>
          <a:xfrm>
            <a:off x="5259500" y="1071877"/>
            <a:ext cx="2743200" cy="3097810"/>
            <a:chOff x="5067175" y="1323165"/>
            <a:chExt cx="2743200" cy="3097810"/>
          </a:xfrm>
        </p:grpSpPr>
        <p:sp>
          <p:nvSpPr>
            <p:cNvPr id="231" name="Google Shape;231;p41"/>
            <p:cNvSpPr/>
            <p:nvPr/>
          </p:nvSpPr>
          <p:spPr>
            <a:xfrm>
              <a:off x="5067175" y="1323165"/>
              <a:ext cx="27432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Submitted to,</a:t>
              </a:r>
              <a:endParaRPr b="1" sz="22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5337000" y="2031175"/>
              <a:ext cx="2028300" cy="23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Lato"/>
                  <a:ea typeface="Lato"/>
                  <a:cs typeface="Lato"/>
                  <a:sym typeface="Lato"/>
                </a:rPr>
                <a:t>Khan Md Hasib</a:t>
              </a:r>
              <a:endParaRPr b="1"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Course Instructor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Assistant Professor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Department of CSE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BUBT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2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41"/>
          <p:cNvGrpSpPr/>
          <p:nvPr/>
        </p:nvGrpSpPr>
        <p:grpSpPr>
          <a:xfrm>
            <a:off x="882620" y="940818"/>
            <a:ext cx="2532900" cy="3229200"/>
            <a:chOff x="896040" y="1695240"/>
            <a:chExt cx="2532900" cy="2518680"/>
          </a:xfrm>
        </p:grpSpPr>
        <p:sp>
          <p:nvSpPr>
            <p:cNvPr id="234" name="Google Shape;234;p41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Submitted</a:t>
              </a: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 by,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Nafees Ashker 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19202103403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Prionto Arefin Prio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19202103405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Mushfiq Alam Sami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Mamun Miah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19202103422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Shahin Alam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19202103340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41"/>
          <p:cNvCxnSpPr/>
          <p:nvPr/>
        </p:nvCxnSpPr>
        <p:spPr>
          <a:xfrm>
            <a:off x="1632455" y="152848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1"/>
          <p:cNvCxnSpPr/>
          <p:nvPr/>
        </p:nvCxnSpPr>
        <p:spPr>
          <a:xfrm>
            <a:off x="6154565" y="152849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1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1"/>
          <p:cNvGrpSpPr/>
          <p:nvPr/>
        </p:nvGrpSpPr>
        <p:grpSpPr>
          <a:xfrm>
            <a:off x="3875655" y="1779645"/>
            <a:ext cx="225721" cy="2423052"/>
            <a:chOff x="3889080" y="2149308"/>
            <a:chExt cx="225721" cy="2423052"/>
          </a:xfrm>
        </p:grpSpPr>
        <p:cxnSp>
          <p:nvCxnSpPr>
            <p:cNvPr id="240" name="Google Shape;240;p41"/>
            <p:cNvCxnSpPr/>
            <p:nvPr/>
          </p:nvCxnSpPr>
          <p:spPr>
            <a:xfrm flipH="1" rot="10800000">
              <a:off x="4002120" y="265716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41"/>
            <p:cNvSpPr/>
            <p:nvPr/>
          </p:nvSpPr>
          <p:spPr>
            <a:xfrm rot="-5400000">
              <a:off x="3826314" y="2212073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41"/>
          <p:cNvGrpSpPr/>
          <p:nvPr/>
        </p:nvGrpSpPr>
        <p:grpSpPr>
          <a:xfrm>
            <a:off x="4445534" y="1001938"/>
            <a:ext cx="225721" cy="2422692"/>
            <a:chOff x="4458959" y="1371600"/>
            <a:chExt cx="225721" cy="2422692"/>
          </a:xfrm>
        </p:grpSpPr>
        <p:cxnSp>
          <p:nvCxnSpPr>
            <p:cNvPr id="243" name="Google Shape;243;p41"/>
            <p:cNvCxnSpPr/>
            <p:nvPr/>
          </p:nvCxnSpPr>
          <p:spPr>
            <a:xfrm>
              <a:off x="4571640" y="137160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41"/>
            <p:cNvSpPr/>
            <p:nvPr/>
          </p:nvSpPr>
          <p:spPr>
            <a:xfrm rot="5400000">
              <a:off x="4396193" y="3505806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678775" y="57683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Introduction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42"/>
          <p:cNvGrpSpPr/>
          <p:nvPr/>
        </p:nvGrpSpPr>
        <p:grpSpPr>
          <a:xfrm>
            <a:off x="678770" y="1599078"/>
            <a:ext cx="7229772" cy="2664172"/>
            <a:chOff x="896040" y="1695240"/>
            <a:chExt cx="2709302" cy="2664172"/>
          </a:xfrm>
        </p:grpSpPr>
        <p:sp>
          <p:nvSpPr>
            <p:cNvPr id="253" name="Google Shape;253;p42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 strike="noStrike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it is?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896042" y="2439412"/>
              <a:ext cx="27093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Metro rail 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online transaction system/ application enabled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smart card system.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Allows f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aster payments from any location.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Reduced station entry traffic.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Secure passenger data protection and fraud prevention.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Account administration with balance monitoring and fare payment management.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55" name="Google Shape;255;p42"/>
          <p:cNvCxnSpPr/>
          <p:nvPr/>
        </p:nvCxnSpPr>
        <p:spPr>
          <a:xfrm>
            <a:off x="778280" y="2015575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Motivation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3"/>
          <p:cNvGrpSpPr/>
          <p:nvPr/>
        </p:nvGrpSpPr>
        <p:grpSpPr>
          <a:xfrm>
            <a:off x="714311" y="1693228"/>
            <a:ext cx="6132911" cy="2518680"/>
            <a:chOff x="896040" y="1695240"/>
            <a:chExt cx="2532900" cy="2518680"/>
          </a:xfrm>
        </p:grpSpPr>
        <p:sp>
          <p:nvSpPr>
            <p:cNvPr id="264" name="Google Shape;264;p43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Why it is needed?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an Online Transaction system/ application.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smooth and precise online Recharge Functionality.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Card Balance and Transaction monitoring module.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ensure Security and Privacy of users' and passengers'.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Integrate with Existing Metro Rail Infrastructure.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43"/>
          <p:cNvCxnSpPr/>
          <p:nvPr/>
        </p:nvCxnSpPr>
        <p:spPr>
          <a:xfrm>
            <a:off x="813780" y="2109725"/>
            <a:ext cx="15933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Objectives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714311" y="1693228"/>
            <a:ext cx="6132911" cy="2518680"/>
            <a:chOff x="896040" y="1695240"/>
            <a:chExt cx="2532900" cy="2518680"/>
          </a:xfrm>
        </p:grpSpPr>
        <p:sp>
          <p:nvSpPr>
            <p:cNvPr id="275" name="Google Shape;275;p44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are the aims of the project?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an Online Transaction system/ application.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smooth and precise online Recharge Functionality.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Card Balance and Transaction monitoring module.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ensure Security and Privacy of users' and passengers'.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Integrate with Existing Metro Rail Infrastructure.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44"/>
          <p:cNvCxnSpPr/>
          <p:nvPr/>
        </p:nvCxnSpPr>
        <p:spPr>
          <a:xfrm>
            <a:off x="813780" y="2109725"/>
            <a:ext cx="26787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714338" y="559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Literature Reviews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5"/>
          <p:cNvGrpSpPr/>
          <p:nvPr/>
        </p:nvGrpSpPr>
        <p:grpSpPr>
          <a:xfrm>
            <a:off x="714349" y="1736003"/>
            <a:ext cx="6132911" cy="2544380"/>
            <a:chOff x="896040" y="1695240"/>
            <a:chExt cx="2532900" cy="2544380"/>
          </a:xfrm>
        </p:grpSpPr>
        <p:sp>
          <p:nvSpPr>
            <p:cNvPr id="286" name="Google Shape;286;p45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Backed by several literature reviews!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896040" y="23196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Evolution of Smart Card Systems in Public Transportation.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Benefits of Online Transaction Systems.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User Adoption and Acceptance.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Security and Data Privacy.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" name="Google Shape;288;p45"/>
          <p:cNvCxnSpPr/>
          <p:nvPr/>
        </p:nvCxnSpPr>
        <p:spPr>
          <a:xfrm>
            <a:off x="813818" y="2152500"/>
            <a:ext cx="32265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/>
        </p:nvSpPr>
        <p:spPr>
          <a:xfrm rot="-5400000">
            <a:off x="-302880" y="3844945"/>
            <a:ext cx="184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450" y="936100"/>
            <a:ext cx="6480601" cy="39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>
            <p:ph idx="4294967295" type="title"/>
          </p:nvPr>
        </p:nvSpPr>
        <p:spPr>
          <a:xfrm>
            <a:off x="962475" y="191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Proposed methodology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714300" y="1054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Flow Chart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 rot="5400000">
            <a:off x="7982640" y="85068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3161" l="5840" r="4849" t="3849"/>
          <a:stretch/>
        </p:blipFill>
        <p:spPr>
          <a:xfrm>
            <a:off x="1412825" y="900050"/>
            <a:ext cx="6025001" cy="38597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685800" y="4392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Conclusion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732700" y="1536000"/>
            <a:ext cx="72297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card system literature reviews explore metro implementation, benefits and user satisfaction.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 studies analyze successful setups, contactless cards, security measures and user feedback.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Integration potential with other transport and non-transport payment systems is studied.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review notes setup costs, compatibility issues, and future trends like technology advancements and mobile usage expansion.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