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B00F9-58AE-4D3E-B90B-1C15922A2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98938B-29CC-4D97-8BFF-024A777A8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FD4598-5453-4D3A-84B3-6FA71AAE3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4B7-A57F-4088-83BC-F17C42FBB14B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DBB5DD-9FB6-4DBF-973C-889F8161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5FB369-01FB-4A2D-B2E5-C9823236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9A60-375E-4639-A3C7-534BEF2D30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88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6275E4-7C01-474C-BFE5-BA7AD7A2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8E67D3-1AFB-49BC-8D36-3D2CCE892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3B7851-7F31-4FB0-BC98-F78E94A9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4B7-A57F-4088-83BC-F17C42FBB14B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330CB7-F2B9-49E4-9F55-643A7293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91868B-C2F0-447E-869A-5A713017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9A60-375E-4639-A3C7-534BEF2D30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37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04C1C15-6EAC-44C5-834E-09D913277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734A6A-19FA-4871-AAE5-6CE322E44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07F735-D88F-4315-8AEB-ABF67B866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4B7-A57F-4088-83BC-F17C42FBB14B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3ADDBD-7E3B-4A52-A290-A98E20A9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EA6128-529A-48D3-83B5-9E56155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9A60-375E-4639-A3C7-534BEF2D30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5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5D6C2-491C-4731-9905-72F8AABD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3658B5-C184-47E8-A876-58AFD4722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5A7C74-3A28-4D2C-8F8F-29CFB0AE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4B7-A57F-4088-83BC-F17C42FBB14B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1DC0C1-1BD3-4E71-82F3-83693318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DFD577-B482-4E23-B182-32C7474F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9A60-375E-4639-A3C7-534BEF2D30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6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7CDA8-447C-47DB-91BF-3C4982ABC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50AD4E-FA37-446C-BB8A-6DC22FBCC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08F1A7-937D-4D67-9FE0-4F34D0C2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4B7-A57F-4088-83BC-F17C42FBB14B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44ABDB-70C8-4257-99B7-218ECA59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0F02D0-6601-4893-A13D-FF64500C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9A60-375E-4639-A3C7-534BEF2D30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82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257DC8-CE92-4CCA-BABE-1CD8FA15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6071F2-B7C8-4ABD-B165-807F3DC89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F4A304-9B6A-4C1A-B122-CC52F37F9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B3ACD7-7724-478D-9A50-92129865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4B7-A57F-4088-83BC-F17C42FBB14B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C92D9A-74C4-4F0C-90F8-D2397C38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BE0EE6-7376-4FEA-B44E-358D13D82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9A60-375E-4639-A3C7-534BEF2D30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04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B1ABC-DA84-4218-BE0B-222645B4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EDAF80-776C-40C0-A55D-647194842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15AEFCC-DF86-4C52-9B06-FE088C713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8B229AE-DF33-4A51-8814-E0C88710F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82DC8D9-69E2-4CA2-BC1A-B00EA0C17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9CEAD25-3987-4066-BA9F-2EE4B602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4B7-A57F-4088-83BC-F17C42FBB14B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1AF3DB7-F4F7-421D-BFA0-D3837A1E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60F79DC-74DB-49A9-BFA4-F68FE2EE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9A60-375E-4639-A3C7-534BEF2D30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20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9DC95B-0B8B-4570-BB83-7E1357D60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E0301D1-B048-43E1-B1F9-003052630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4B7-A57F-4088-83BC-F17C42FBB14B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18E2E32-C53B-459B-B57D-E2C6EFDF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EBDDF3-8440-4E29-9326-135BCC24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9A60-375E-4639-A3C7-534BEF2D30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27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54B1334-5E28-4D18-AB49-5A242F03E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4B7-A57F-4088-83BC-F17C42FBB14B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F5F7988-D149-4DA9-8146-FDAE281B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096C29-5E77-4680-805A-5D04703D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9A60-375E-4639-A3C7-534BEF2D30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01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0A47BF-13B8-4FDE-A54F-D1A06CC97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8D0A78-1B49-4EB2-9025-BAD491813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750FA8-9650-4C8D-A593-4D32808B9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C114EA7-1986-4871-BA02-67AF2E9E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4B7-A57F-4088-83BC-F17C42FBB14B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E7445A-A631-4155-B296-42EF8B95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72CBF0-3CA4-4C99-8FDD-C26F7EA3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9A60-375E-4639-A3C7-534BEF2D30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10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66FD2-7D4E-4515-8C1F-303BC7D63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0C0BC67-84B5-4C39-A799-E31981FE4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52478FF-B815-4BD1-8918-45051A8D2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CA9444-7EE3-44CE-95C6-69FC1E28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4B7-A57F-4088-83BC-F17C42FBB14B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7EA1B9-7029-44EA-95BC-326101082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3641FD-9155-4175-B9CE-A21009C9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9A60-375E-4639-A3C7-534BEF2D30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86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44C285B-7FA2-4AF2-B264-37EB8C8B1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21C7C4-8A86-43CF-B858-95D5D5DEC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2C9B70-3F1D-43A8-ABCF-69E36A410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8A4B7-A57F-4088-83BC-F17C42FBB14B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4723F3-C958-4A53-B9CC-41021DE27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C5DC9E-91AD-4ED6-A9F4-7E78D92D1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69A60-375E-4639-A3C7-534BEF2D30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18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&#23416;&#34399;@mail.ncku.edu.tw)&#65292;&#20063;&#26371;&#20844;&#24067;&#22312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26A6E7-1DCA-4315-B41E-FF320FBB8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39423"/>
          </a:xfrm>
        </p:spPr>
        <p:txBody>
          <a:bodyPr>
            <a:normAutofit/>
          </a:bodyPr>
          <a:lstStyle/>
          <a:p>
            <a:r>
              <a:rPr lang="en-US" altLang="zh-TW" dirty="0"/>
              <a:t>2019</a:t>
            </a:r>
            <a:r>
              <a:rPr lang="zh-TW" altLang="en-US" dirty="0"/>
              <a:t> </a:t>
            </a:r>
            <a:r>
              <a:rPr lang="en-US" altLang="zh-TW" dirty="0"/>
              <a:t>FPGA</a:t>
            </a:r>
            <a:br>
              <a:rPr lang="en-US" altLang="zh-TW" dirty="0"/>
            </a:br>
            <a:r>
              <a:rPr lang="en-US" altLang="zh-TW" dirty="0"/>
              <a:t>Final Project</a:t>
            </a:r>
            <a:br>
              <a:rPr lang="en-US" altLang="zh-TW" dirty="0"/>
            </a:br>
            <a:r>
              <a:rPr lang="en-US" altLang="zh-TW" dirty="0"/>
              <a:t>Presentation Note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B9CA11-6409-4B38-97D0-D4FE36C81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1028"/>
            <a:ext cx="9144000" cy="1655762"/>
          </a:xfrm>
        </p:spPr>
        <p:txBody>
          <a:bodyPr/>
          <a:lstStyle/>
          <a:p>
            <a:r>
              <a:rPr lang="en-US" altLang="zh-TW" dirty="0"/>
              <a:t>Presenter :</a:t>
            </a:r>
            <a:r>
              <a:rPr lang="zh-TW" altLang="en-US" dirty="0"/>
              <a:t> </a:t>
            </a:r>
            <a:r>
              <a:rPr lang="en-US" altLang="zh-TW" dirty="0"/>
              <a:t>Wei-Cheng Chen</a:t>
            </a:r>
          </a:p>
          <a:p>
            <a:r>
              <a:rPr lang="en-US" altLang="zh-TW" dirty="0"/>
              <a:t>Advisor : Ming-Der Shieh</a:t>
            </a:r>
          </a:p>
          <a:p>
            <a:r>
              <a:rPr lang="en-US" altLang="zh-TW" dirty="0"/>
              <a:t>Date : 2019/12/23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341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8A2172-0210-44CA-8942-DC0D7DB7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Presentation Date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5F2AE0-A4AD-479E-AD54-F8FCE933D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1/6(Mon.) 10:00~12:00</a:t>
            </a:r>
          </a:p>
          <a:p>
            <a:r>
              <a:rPr lang="en-US" altLang="zh-TW" dirty="0"/>
              <a:t>1/6(Mon.) 15:00~18:00</a:t>
            </a:r>
          </a:p>
          <a:p>
            <a:r>
              <a:rPr lang="en-US" altLang="zh-TW" dirty="0"/>
              <a:t>1/7(Tue.) 10:00~12:00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151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A367EA-0CDA-4F8C-9312-DD6449B1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Presentation Note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256B17-C516-4413-A67C-F72E8B602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一組報告時間：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分鐘報告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+10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demo)</a:t>
            </a: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講重點。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描述你們系統設計的流程、困難的點、如何克服；設計的理念想法有什麼特別的地方；使用了板子上的哪些功能、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 Summary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等等。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嚴禁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講廢話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(EX: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介紹這塊板子的構造、對於老師上課內容的心得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準備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兩份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報告：一份是跟老師報告時使用的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，另一份請用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README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的形式呈現，和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一起上傳至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沒有上傳報告以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分計算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481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B0048-E2FA-442F-915A-654579C1B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Presentation Order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44734B-A71B-4BBC-81D1-A98E7F979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請各組至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課程首頁填寫表單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開放至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12/24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23:59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，未填寫者由我們安排不得有異議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報告順序安排好後會寄信至各組一位同學的學校信箱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學號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@mail.ncku.edu.tw)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，也會公布在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首頁上。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各組收信名單：王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晴 、胡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峻 、高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鈞 、劉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祐 、陳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宇 、陳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琪 、張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宗 、劉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誠 、林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O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維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8996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256</Words>
  <Application>Microsoft Office PowerPoint</Application>
  <PresentationFormat>寬螢幕</PresentationFormat>
  <Paragraphs>22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Calibri Light</vt:lpstr>
      <vt:lpstr>Office 佈景主題</vt:lpstr>
      <vt:lpstr>2019 FPGA Final Project Presentation Note</vt:lpstr>
      <vt:lpstr>Presentation Date</vt:lpstr>
      <vt:lpstr>Presentation Note</vt:lpstr>
      <vt:lpstr>Presentation 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 FPGA Final Project Presentation Note</dc:title>
  <dc:creator>WeiCheng</dc:creator>
  <cp:lastModifiedBy>WeiCheng</cp:lastModifiedBy>
  <cp:revision>9</cp:revision>
  <dcterms:created xsi:type="dcterms:W3CDTF">2019-12-23T06:08:26Z</dcterms:created>
  <dcterms:modified xsi:type="dcterms:W3CDTF">2019-12-23T06:46:08Z</dcterms:modified>
</cp:coreProperties>
</file>