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42744</c:v>
                </c:pt>
                <c:pt idx="1">
                  <c:v>42745</c:v>
                </c:pt>
                <c:pt idx="2">
                  <c:v>42746</c:v>
                </c:pt>
                <c:pt idx="3">
                  <c:v>42747</c:v>
                </c:pt>
                <c:pt idx="4">
                  <c:v>42748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</c:v>
                </c:pt>
                <c:pt idx="1">
                  <c:v>23.25</c:v>
                </c:pt>
                <c:pt idx="2">
                  <c:v>15.5</c:v>
                </c:pt>
                <c:pt idx="3">
                  <c:v>7.75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51-4F9A-945F-8CD400C2AF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42744</c:v>
                </c:pt>
                <c:pt idx="1">
                  <c:v>42745</c:v>
                </c:pt>
                <c:pt idx="2">
                  <c:v>42746</c:v>
                </c:pt>
                <c:pt idx="3">
                  <c:v>42747</c:v>
                </c:pt>
                <c:pt idx="4">
                  <c:v>42748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</c:v>
                </c:pt>
                <c:pt idx="1">
                  <c:v>31</c:v>
                </c:pt>
                <c:pt idx="2">
                  <c:v>29</c:v>
                </c:pt>
                <c:pt idx="3">
                  <c:v>29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1-4F9A-945F-8CD400C2A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42192"/>
        <c:axId val="194444488"/>
      </c:lineChart>
      <c:dateAx>
        <c:axId val="19444219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94444488"/>
        <c:crosses val="autoZero"/>
        <c:auto val="1"/>
        <c:lblOffset val="100"/>
        <c:baseTimeUnit val="days"/>
      </c:dateAx>
      <c:valAx>
        <c:axId val="19444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dirty="0" err="1"/>
                  <a:t>Number</a:t>
                </a:r>
                <a:r>
                  <a:rPr lang="nl-NL" dirty="0"/>
                  <a:t> of story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9444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Burndown</a:t>
            </a:r>
            <a:r>
              <a:rPr lang="nl-NL" dirty="0"/>
              <a:t> Chart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7608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950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561861"/>
            <a:ext cx="1817225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Quiz</a:t>
            </a:r>
          </a:p>
        </p:txBody>
      </p:sp>
      <p:sp>
        <p:nvSpPr>
          <p:cNvPr id="5" name="Rectangle 4"/>
          <p:cNvSpPr/>
          <p:nvPr/>
        </p:nvSpPr>
        <p:spPr>
          <a:xfrm>
            <a:off x="9074552" y="4371375"/>
            <a:ext cx="1817225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9074552" y="2569580"/>
            <a:ext cx="1817225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Movie</a:t>
            </a:r>
          </a:p>
        </p:txBody>
      </p:sp>
      <p:sp>
        <p:nvSpPr>
          <p:cNvPr id="7" name="Rectangle 6"/>
          <p:cNvSpPr/>
          <p:nvPr/>
        </p:nvSpPr>
        <p:spPr>
          <a:xfrm>
            <a:off x="9074552" y="767785"/>
            <a:ext cx="1817225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Question Type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5241" y="2561860"/>
            <a:ext cx="1817225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Question</a:t>
            </a:r>
          </a:p>
        </p:txBody>
      </p:sp>
      <p:cxnSp>
        <p:nvCxnSpPr>
          <p:cNvPr id="10" name="Straight Connector 9"/>
          <p:cNvCxnSpPr>
            <a:stCxn id="4" idx="3"/>
            <a:endCxn id="8" idx="1"/>
          </p:cNvCxnSpPr>
          <p:nvPr/>
        </p:nvCxnSpPr>
        <p:spPr>
          <a:xfrm flipV="1">
            <a:off x="3188825" y="3325790"/>
            <a:ext cx="2096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3"/>
            <a:endCxn id="7" idx="1"/>
          </p:cNvCxnSpPr>
          <p:nvPr/>
        </p:nvCxnSpPr>
        <p:spPr>
          <a:xfrm flipV="1">
            <a:off x="7102466" y="1531715"/>
            <a:ext cx="1972086" cy="179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6" idx="1"/>
          </p:cNvCxnSpPr>
          <p:nvPr/>
        </p:nvCxnSpPr>
        <p:spPr>
          <a:xfrm>
            <a:off x="7102466" y="3325790"/>
            <a:ext cx="1972086" cy="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5" idx="1"/>
          </p:cNvCxnSpPr>
          <p:nvPr/>
        </p:nvCxnSpPr>
        <p:spPr>
          <a:xfrm>
            <a:off x="7102466" y="3325790"/>
            <a:ext cx="1972086" cy="180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5153" y="2955025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0..*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19968" y="12108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48740" y="28763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48740" y="444732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34241" y="29007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0035" y="2658980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0..*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25659" y="2954185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0..*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80035" y="34479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78697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</TotalTime>
  <Words>23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Burndown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Burndown</dc:title>
  <dc:creator>Harriet Mulder</dc:creator>
  <cp:lastModifiedBy>Harriet Mulder</cp:lastModifiedBy>
  <cp:revision>8</cp:revision>
  <dcterms:created xsi:type="dcterms:W3CDTF">2017-01-18T09:00:58Z</dcterms:created>
  <dcterms:modified xsi:type="dcterms:W3CDTF">2017-01-18T09:31:24Z</dcterms:modified>
</cp:coreProperties>
</file>