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4" r:id="rId4"/>
    <p:sldId id="263" r:id="rId5"/>
    <p:sldId id="259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66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85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36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5858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908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7231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268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6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3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93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22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069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60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46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443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76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00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348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Movie Master</a:t>
            </a:r>
            <a:br>
              <a:rPr lang="nl-NL" dirty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 web </a:t>
            </a:r>
            <a:r>
              <a:rPr lang="en-US" dirty="0"/>
              <a:t>based</a:t>
            </a:r>
            <a:r>
              <a:rPr lang="nl-NL" dirty="0"/>
              <a:t> Movie quiz </a:t>
            </a:r>
            <a:r>
              <a:rPr lang="en-AU" dirty="0"/>
              <a:t>application</a:t>
            </a:r>
          </a:p>
          <a:p>
            <a:endParaRPr lang="en-AU" dirty="0"/>
          </a:p>
          <a:p>
            <a:r>
              <a:rPr lang="en-AU" sz="1600" dirty="0"/>
              <a:t>Team Z: </a:t>
            </a:r>
            <a:r>
              <a:rPr lang="en-AU" sz="1600" dirty="0" err="1"/>
              <a:t>HarRiët</a:t>
            </a:r>
            <a:r>
              <a:rPr lang="en-AU" sz="1600" dirty="0"/>
              <a:t>, </a:t>
            </a:r>
            <a:r>
              <a:rPr lang="en-AU" sz="1600" dirty="0" err="1"/>
              <a:t>Areg</a:t>
            </a:r>
            <a:r>
              <a:rPr lang="en-AU" sz="1600" dirty="0"/>
              <a:t>, David</a:t>
            </a:r>
          </a:p>
        </p:txBody>
      </p:sp>
    </p:spTree>
    <p:extLst>
      <p:ext uri="{BB962C8B-B14F-4D97-AF65-F5344CB8AC3E}">
        <p14:creationId xmlns:p14="http://schemas.microsoft.com/office/powerpoint/2010/main" val="276105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334947"/>
          </a:xfrm>
        </p:spPr>
        <p:txBody>
          <a:bodyPr/>
          <a:lstStyle/>
          <a:p>
            <a:r>
              <a:rPr lang="nl-NL" dirty="0"/>
              <a:t>The product </a:t>
            </a:r>
            <a:r>
              <a:rPr lang="nl-NL" dirty="0" err="1"/>
              <a:t>backlog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78329"/>
            <a:ext cx="10131425" cy="4560426"/>
          </a:xfrm>
        </p:spPr>
        <p:txBody>
          <a:bodyPr>
            <a:normAutofit/>
          </a:bodyPr>
          <a:lstStyle/>
          <a:p>
            <a:r>
              <a:rPr lang="nl-NL" dirty="0" err="1"/>
              <a:t>Implemented</a:t>
            </a:r>
            <a:r>
              <a:rPr lang="nl-NL" dirty="0"/>
              <a:t> user </a:t>
            </a:r>
            <a:r>
              <a:rPr lang="nl-NL" dirty="0" err="1"/>
              <a:t>stories</a:t>
            </a:r>
            <a:r>
              <a:rPr lang="nl-NL" dirty="0"/>
              <a:t> (MVP):</a:t>
            </a:r>
          </a:p>
          <a:p>
            <a:pPr lvl="1"/>
            <a:r>
              <a:rPr lang="nl-NL" dirty="0"/>
              <a:t>Start quiz</a:t>
            </a:r>
          </a:p>
          <a:p>
            <a:pPr lvl="1"/>
            <a:r>
              <a:rPr lang="nl-NL" dirty="0"/>
              <a:t>Show </a:t>
            </a:r>
            <a:r>
              <a:rPr lang="nl-NL" dirty="0" err="1"/>
              <a:t>questions</a:t>
            </a:r>
            <a:r>
              <a:rPr lang="nl-NL" dirty="0"/>
              <a:t> &amp; (</a:t>
            </a:r>
            <a:r>
              <a:rPr lang="nl-NL" dirty="0" err="1"/>
              <a:t>unique</a:t>
            </a:r>
            <a:r>
              <a:rPr lang="nl-NL" dirty="0"/>
              <a:t>) </a:t>
            </a:r>
            <a:r>
              <a:rPr lang="nl-NL" dirty="0" err="1"/>
              <a:t>answer</a:t>
            </a:r>
            <a:r>
              <a:rPr lang="nl-NL" dirty="0"/>
              <a:t> options</a:t>
            </a:r>
          </a:p>
          <a:p>
            <a:pPr lvl="1"/>
            <a:r>
              <a:rPr lang="nl-NL" dirty="0"/>
              <a:t>Login &amp; </a:t>
            </a:r>
            <a:r>
              <a:rPr lang="nl-NL" dirty="0" err="1"/>
              <a:t>authorization</a:t>
            </a:r>
            <a:r>
              <a:rPr lang="nl-NL" dirty="0"/>
              <a:t> token</a:t>
            </a:r>
          </a:p>
          <a:p>
            <a:pPr lvl="1"/>
            <a:r>
              <a:rPr lang="nl-NL" dirty="0"/>
              <a:t>Show </a:t>
            </a:r>
            <a:r>
              <a:rPr lang="nl-NL" dirty="0" err="1"/>
              <a:t>aggregate</a:t>
            </a:r>
            <a:r>
              <a:rPr lang="nl-NL" dirty="0"/>
              <a:t> quiz </a:t>
            </a:r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/>
              <a:t>user </a:t>
            </a:r>
            <a:r>
              <a:rPr lang="nl-NL" dirty="0" err="1"/>
              <a:t>stories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Unique </a:t>
            </a:r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quiz</a:t>
            </a:r>
          </a:p>
          <a:p>
            <a:pPr lvl="1"/>
            <a:r>
              <a:rPr lang="nl-NL" dirty="0"/>
              <a:t>Show correct/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end of </a:t>
            </a:r>
            <a:r>
              <a:rPr lang="nl-NL" dirty="0" err="1"/>
              <a:t>the</a:t>
            </a:r>
            <a:r>
              <a:rPr lang="nl-NL" dirty="0"/>
              <a:t> quiz</a:t>
            </a:r>
          </a:p>
          <a:p>
            <a:pPr lvl="1"/>
            <a:r>
              <a:rPr lang="nl-NL" dirty="0"/>
              <a:t>Timer per question</a:t>
            </a:r>
          </a:p>
          <a:p>
            <a:pPr lvl="1"/>
            <a:r>
              <a:rPr lang="nl-NL" dirty="0"/>
              <a:t>Game </a:t>
            </a:r>
            <a:r>
              <a:rPr lang="nl-NL" dirty="0" err="1"/>
              <a:t>history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profile</a:t>
            </a:r>
          </a:p>
          <a:p>
            <a:pPr lvl="1"/>
            <a:r>
              <a:rPr lang="nl-NL" dirty="0"/>
              <a:t>Show posters of </a:t>
            </a:r>
            <a:r>
              <a:rPr lang="nl-NL" dirty="0" err="1"/>
              <a:t>movies</a:t>
            </a:r>
            <a:endParaRPr lang="nl-NL" dirty="0"/>
          </a:p>
          <a:p>
            <a:pPr lvl="1"/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player</a:t>
            </a:r>
            <a:r>
              <a:rPr lang="nl-NL" dirty="0"/>
              <a:t> mode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444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1368" y="3206187"/>
            <a:ext cx="413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&lt;demo&gt;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004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400" dirty="0"/>
              <a:t>Java backend: Spring</a:t>
            </a:r>
          </a:p>
          <a:p>
            <a:pPr lvl="1"/>
            <a:r>
              <a:rPr lang="nl-NL" sz="2000" dirty="0"/>
              <a:t>Spring data: </a:t>
            </a:r>
            <a:r>
              <a:rPr lang="nl-NL" sz="2000" dirty="0" err="1"/>
              <a:t>repositories</a:t>
            </a:r>
            <a:r>
              <a:rPr lang="nl-NL" sz="2000" dirty="0"/>
              <a:t>, </a:t>
            </a:r>
            <a:r>
              <a:rPr lang="nl-NL" sz="2000" dirty="0" err="1"/>
              <a:t>hibernate</a:t>
            </a:r>
            <a:r>
              <a:rPr lang="nl-NL" sz="2000" dirty="0"/>
              <a:t>, </a:t>
            </a:r>
            <a:r>
              <a:rPr lang="nl-NL" sz="2000" dirty="0" err="1"/>
              <a:t>MySQL</a:t>
            </a:r>
            <a:r>
              <a:rPr lang="nl-NL" sz="2000" dirty="0"/>
              <a:t> as database</a:t>
            </a:r>
          </a:p>
          <a:p>
            <a:pPr lvl="1"/>
            <a:r>
              <a:rPr lang="nl-NL" sz="2000" dirty="0"/>
              <a:t>Spring REST: Services, controllers</a:t>
            </a:r>
          </a:p>
          <a:p>
            <a:pPr lvl="1"/>
            <a:r>
              <a:rPr lang="nl-NL" sz="2000" dirty="0"/>
              <a:t>Spring security: …</a:t>
            </a:r>
            <a:endParaRPr lang="nl-NL" sz="2000" dirty="0"/>
          </a:p>
          <a:p>
            <a:r>
              <a:rPr lang="nl-NL" sz="2400" dirty="0"/>
              <a:t> Web </a:t>
            </a:r>
            <a:r>
              <a:rPr lang="nl-NL" sz="2400" dirty="0" err="1"/>
              <a:t>based</a:t>
            </a:r>
            <a:r>
              <a:rPr lang="nl-NL" sz="2400" dirty="0"/>
              <a:t> </a:t>
            </a:r>
            <a:r>
              <a:rPr lang="nl-NL" sz="2400" dirty="0" err="1"/>
              <a:t>frontend</a:t>
            </a:r>
            <a:endParaRPr lang="nl-NL" sz="2400" dirty="0"/>
          </a:p>
          <a:p>
            <a:pPr lvl="1"/>
            <a:r>
              <a:rPr lang="nl-NL" sz="2200" dirty="0"/>
              <a:t>HTML </a:t>
            </a:r>
          </a:p>
          <a:p>
            <a:pPr lvl="1"/>
            <a:r>
              <a:rPr lang="nl-NL" sz="2200" dirty="0"/>
              <a:t>Javascript </a:t>
            </a:r>
          </a:p>
          <a:p>
            <a:pPr lvl="1"/>
            <a:r>
              <a:rPr lang="nl-NL" sz="2200" dirty="0" err="1"/>
              <a:t>Polymer</a:t>
            </a:r>
            <a:r>
              <a:rPr lang="nl-NL" sz="2200" dirty="0"/>
              <a:t>: Ajax, styling</a:t>
            </a:r>
            <a:br>
              <a:rPr lang="nl-NL" sz="2000" dirty="0"/>
            </a:b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1661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40" y="123678"/>
            <a:ext cx="10131425" cy="1456267"/>
          </a:xfrm>
        </p:spPr>
        <p:txBody>
          <a:bodyPr/>
          <a:lstStyle/>
          <a:p>
            <a:r>
              <a:rPr lang="nl-NL" dirty="0"/>
              <a:t>System Architecture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546426" y="2060295"/>
            <a:ext cx="5027408" cy="2650603"/>
            <a:chOff x="2176041" y="2060295"/>
            <a:chExt cx="5027408" cy="2650603"/>
          </a:xfrm>
          <a:solidFill>
            <a:schemeClr val="tx2">
              <a:lumMod val="9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3855336" y="2060295"/>
              <a:ext cx="1668818" cy="265060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>
                  <a:solidFill>
                    <a:schemeClr val="bg1"/>
                  </a:solidFill>
                </a:rPr>
                <a:t>Services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nl-NL" sz="1600" dirty="0">
                  <a:solidFill>
                    <a:schemeClr val="bg1"/>
                  </a:solidFill>
                </a:rPr>
                <a:t>Question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nl-NL" sz="1600" dirty="0">
                  <a:solidFill>
                    <a:schemeClr val="bg1"/>
                  </a:solidFill>
                </a:rPr>
                <a:t>Quiz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nl-NL" sz="1600" dirty="0">
                  <a:solidFill>
                    <a:schemeClr val="bg1"/>
                  </a:solidFill>
                </a:rPr>
                <a:t>Option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0526" y="2060296"/>
              <a:ext cx="1722923" cy="265060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>
                  <a:solidFill>
                    <a:schemeClr val="bg1"/>
                  </a:solidFill>
                </a:rPr>
                <a:t>Controllers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nl-NL" sz="1600" dirty="0">
                  <a:solidFill>
                    <a:schemeClr val="bg1"/>
                  </a:solidFill>
                </a:rPr>
                <a:t>Question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nl-NL" sz="1600" dirty="0">
                  <a:solidFill>
                    <a:schemeClr val="bg1"/>
                  </a:solidFill>
                </a:rPr>
                <a:t>Quiz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76041" y="2060296"/>
              <a:ext cx="1679295" cy="265060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 err="1">
                  <a:solidFill>
                    <a:schemeClr val="bg1"/>
                  </a:solidFill>
                </a:rPr>
                <a:t>Repositories</a:t>
              </a:r>
              <a:endParaRPr lang="nl-NL" b="1" dirty="0">
                <a:solidFill>
                  <a:schemeClr val="bg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nl-NL" sz="1600" dirty="0">
                  <a:solidFill>
                    <a:schemeClr val="bg1"/>
                  </a:solidFill>
                </a:rPr>
                <a:t>Movie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nl-NL" sz="1600" dirty="0" err="1">
                  <a:solidFill>
                    <a:schemeClr val="bg1"/>
                  </a:solidFill>
                </a:rPr>
                <a:t>QuestionType</a:t>
              </a:r>
              <a:endParaRPr lang="nl-NL" sz="1600" dirty="0">
                <a:solidFill>
                  <a:schemeClr val="bg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nl-NL" sz="1600" dirty="0">
                  <a:solidFill>
                    <a:schemeClr val="bg1"/>
                  </a:solidFill>
                </a:rPr>
                <a:t>Question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nl-NL" sz="1600" dirty="0">
                  <a:solidFill>
                    <a:schemeClr val="bg1"/>
                  </a:solidFill>
                </a:rPr>
                <a:t>Quiz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9434927" y="2060296"/>
            <a:ext cx="1724628" cy="269111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chemeClr val="bg1"/>
                </a:solidFill>
              </a:rPr>
              <a:t>Frontend</a:t>
            </a:r>
            <a:endParaRPr lang="nl-NL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600" dirty="0" err="1">
                <a:solidFill>
                  <a:schemeClr val="bg1"/>
                </a:solidFill>
              </a:rPr>
              <a:t>Polymer</a:t>
            </a:r>
            <a:endParaRPr lang="nl-NL" sz="1600" dirty="0">
              <a:solidFill>
                <a:schemeClr val="bg1"/>
              </a:solidFill>
            </a:endParaRPr>
          </a:p>
        </p:txBody>
      </p:sp>
      <p:sp>
        <p:nvSpPr>
          <p:cNvPr id="33" name="Cylinder 32"/>
          <p:cNvSpPr/>
          <p:nvPr/>
        </p:nvSpPr>
        <p:spPr>
          <a:xfrm>
            <a:off x="396546" y="2696902"/>
            <a:ext cx="1118405" cy="1481559"/>
          </a:xfrm>
          <a:prstGeom prst="can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bg1"/>
                </a:solidFill>
              </a:rPr>
              <a:t>Datebase</a:t>
            </a:r>
          </a:p>
        </p:txBody>
      </p:sp>
      <p:sp>
        <p:nvSpPr>
          <p:cNvPr id="34" name="Diamond 33"/>
          <p:cNvSpPr/>
          <p:nvPr/>
        </p:nvSpPr>
        <p:spPr>
          <a:xfrm>
            <a:off x="5826604" y="5034987"/>
            <a:ext cx="1627488" cy="1427375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bg1"/>
                </a:solidFill>
              </a:rPr>
              <a:t>Movie API</a:t>
            </a:r>
          </a:p>
        </p:txBody>
      </p:sp>
      <p:sp>
        <p:nvSpPr>
          <p:cNvPr id="36" name="Arrow: Right 35"/>
          <p:cNvSpPr/>
          <p:nvPr/>
        </p:nvSpPr>
        <p:spPr>
          <a:xfrm>
            <a:off x="7940228" y="2604303"/>
            <a:ext cx="1331089" cy="688692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JSON { }</a:t>
            </a:r>
          </a:p>
        </p:txBody>
      </p:sp>
      <p:sp>
        <p:nvSpPr>
          <p:cNvPr id="38" name="Arrow: Left 37"/>
          <p:cNvSpPr/>
          <p:nvPr/>
        </p:nvSpPr>
        <p:spPr>
          <a:xfrm>
            <a:off x="7815687" y="3773345"/>
            <a:ext cx="1377387" cy="625033"/>
          </a:xfrm>
          <a:prstGeom prst="leftArrow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JSON { }</a:t>
            </a:r>
          </a:p>
        </p:txBody>
      </p:sp>
      <p:sp>
        <p:nvSpPr>
          <p:cNvPr id="40" name="Arrow: Left-Up 39"/>
          <p:cNvSpPr/>
          <p:nvPr/>
        </p:nvSpPr>
        <p:spPr>
          <a:xfrm rot="5400000">
            <a:off x="4705996" y="4886652"/>
            <a:ext cx="1255853" cy="985363"/>
          </a:xfrm>
          <a:prstGeom prst="leftUpArrow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41" name="Arrow: Left-Right 40"/>
          <p:cNvSpPr/>
          <p:nvPr/>
        </p:nvSpPr>
        <p:spPr>
          <a:xfrm>
            <a:off x="1643605" y="3217762"/>
            <a:ext cx="763929" cy="405114"/>
          </a:xfrm>
          <a:prstGeom prst="leftRightArrow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2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13" y="193680"/>
            <a:ext cx="5008944" cy="1456267"/>
          </a:xfrm>
        </p:spPr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MOdel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931759" y="2874377"/>
            <a:ext cx="1817225" cy="152785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6" name="Rectangle 5"/>
          <p:cNvSpPr/>
          <p:nvPr/>
        </p:nvSpPr>
        <p:spPr>
          <a:xfrm>
            <a:off x="8593033" y="4305782"/>
            <a:ext cx="1817225" cy="152785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Movie</a:t>
            </a:r>
          </a:p>
        </p:txBody>
      </p:sp>
      <p:sp>
        <p:nvSpPr>
          <p:cNvPr id="7" name="Rectangle 6"/>
          <p:cNvSpPr/>
          <p:nvPr/>
        </p:nvSpPr>
        <p:spPr>
          <a:xfrm>
            <a:off x="8634711" y="1080301"/>
            <a:ext cx="1817225" cy="152785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Question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5400" y="2874376"/>
            <a:ext cx="1817225" cy="152785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Question</a:t>
            </a:r>
          </a:p>
        </p:txBody>
      </p:sp>
      <p:cxnSp>
        <p:nvCxnSpPr>
          <p:cNvPr id="9" name="Straight Connector 8"/>
          <p:cNvCxnSpPr>
            <a:stCxn id="4" idx="3"/>
            <a:endCxn id="8" idx="1"/>
          </p:cNvCxnSpPr>
          <p:nvPr/>
        </p:nvCxnSpPr>
        <p:spPr>
          <a:xfrm flipV="1">
            <a:off x="2748984" y="3638306"/>
            <a:ext cx="209641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 flipV="1">
            <a:off x="6662625" y="1844231"/>
            <a:ext cx="1972086" cy="17940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3"/>
            <a:endCxn id="6" idx="1"/>
          </p:cNvCxnSpPr>
          <p:nvPr/>
        </p:nvCxnSpPr>
        <p:spPr>
          <a:xfrm>
            <a:off x="6662625" y="3638306"/>
            <a:ext cx="1930408" cy="14314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98957" y="3210526"/>
            <a:ext cx="570990" cy="4001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0..*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80127" y="1365473"/>
            <a:ext cx="312906" cy="4001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7813" y="4264554"/>
            <a:ext cx="312906" cy="4001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6377" y="3210526"/>
            <a:ext cx="312906" cy="4001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14752" y="2680789"/>
            <a:ext cx="570990" cy="4001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0..*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387" y="4228577"/>
            <a:ext cx="570990" cy="4001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291747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26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Sprint reviews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848" y="425381"/>
            <a:ext cx="2984441" cy="31285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723" y="3852472"/>
            <a:ext cx="2960566" cy="264023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01" y="2142067"/>
            <a:ext cx="10131425" cy="4177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1763617"/>
            <a:ext cx="10131425" cy="4177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Improvements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second sprint</a:t>
            </a:r>
          </a:p>
          <a:p>
            <a:pPr lvl="1"/>
            <a:r>
              <a:rPr lang="nl-NL" dirty="0"/>
              <a:t>More </a:t>
            </a:r>
            <a:r>
              <a:rPr lang="nl-NL" dirty="0" err="1"/>
              <a:t>manageable</a:t>
            </a:r>
            <a:r>
              <a:rPr lang="nl-NL" dirty="0"/>
              <a:t> user </a:t>
            </a:r>
            <a:r>
              <a:rPr lang="nl-NL" dirty="0" err="1"/>
              <a:t>stories</a:t>
            </a:r>
            <a:endParaRPr lang="nl-NL" dirty="0"/>
          </a:p>
          <a:p>
            <a:pPr lvl="1"/>
            <a:r>
              <a:rPr lang="nl-NL" dirty="0" err="1"/>
              <a:t>Defining</a:t>
            </a:r>
            <a:r>
              <a:rPr lang="nl-NL" dirty="0"/>
              <a:t> </a:t>
            </a:r>
            <a:r>
              <a:rPr lang="nl-NL" dirty="0" err="1"/>
              <a:t>tasks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sprint planning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669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Lessons</a:t>
            </a:r>
            <a:r>
              <a:rPr lang="nl-NL" dirty="0"/>
              <a:t> </a:t>
            </a:r>
            <a:r>
              <a:rPr lang="nl-NL" dirty="0" err="1"/>
              <a:t>learned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SCRUM </a:t>
            </a:r>
            <a:r>
              <a:rPr lang="nl-NL" dirty="0" err="1"/>
              <a:t>process</a:t>
            </a:r>
            <a:endParaRPr lang="nl-NL" dirty="0"/>
          </a:p>
          <a:p>
            <a:r>
              <a:rPr lang="nl-NL" dirty="0"/>
              <a:t>Architecture of web </a:t>
            </a:r>
            <a:r>
              <a:rPr lang="nl-NL" dirty="0" err="1"/>
              <a:t>application</a:t>
            </a:r>
            <a:r>
              <a:rPr lang="nl-NL" dirty="0"/>
              <a:t> (services, controllers, database)</a:t>
            </a:r>
          </a:p>
          <a:p>
            <a:r>
              <a:rPr lang="nl-NL" dirty="0" err="1"/>
              <a:t>RESTful</a:t>
            </a:r>
            <a:r>
              <a:rPr lang="nl-NL" dirty="0"/>
              <a:t> design</a:t>
            </a:r>
          </a:p>
          <a:p>
            <a:r>
              <a:rPr lang="nl-NL" dirty="0" err="1"/>
              <a:t>Usage</a:t>
            </a:r>
            <a:r>
              <a:rPr lang="nl-NL" dirty="0"/>
              <a:t> of Git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840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97</TotalTime>
  <Words>196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Movie Master </vt:lpstr>
      <vt:lpstr>The product backlog</vt:lpstr>
      <vt:lpstr>PowerPoint Presentation</vt:lpstr>
      <vt:lpstr>Frameworks</vt:lpstr>
      <vt:lpstr>System Architecture</vt:lpstr>
      <vt:lpstr>Data MOdel</vt:lpstr>
      <vt:lpstr>Security features</vt:lpstr>
      <vt:lpstr>Sprint reviews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Master </dc:title>
  <dc:creator>David Mischke</dc:creator>
  <cp:lastModifiedBy>David Mischke</cp:lastModifiedBy>
  <cp:revision>12</cp:revision>
  <dcterms:created xsi:type="dcterms:W3CDTF">2017-01-24T08:10:25Z</dcterms:created>
  <dcterms:modified xsi:type="dcterms:W3CDTF">2017-01-24T09:48:04Z</dcterms:modified>
</cp:coreProperties>
</file>