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66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85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36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5858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908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7231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268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6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3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93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22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069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60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46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443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76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700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90CC0C-2C7B-4C54-BF2D-08F2D2EC87D2}" type="datetimeFigureOut">
              <a:rPr lang="nl-NL" smtClean="0"/>
              <a:t>24/01/17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6F9B96-A56B-4F6C-91BD-95FD8AAA68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348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Movie Master</a:t>
            </a:r>
            <a:br>
              <a:rPr lang="nl-NL" dirty="0"/>
            </a:b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A web </a:t>
            </a:r>
            <a:r>
              <a:rPr lang="en-US" dirty="0"/>
              <a:t>based</a:t>
            </a:r>
            <a:r>
              <a:rPr lang="nl-NL" dirty="0"/>
              <a:t> Movie quiz </a:t>
            </a:r>
            <a:r>
              <a:rPr lang="en-AU" dirty="0"/>
              <a:t>application</a:t>
            </a:r>
          </a:p>
          <a:p>
            <a:endParaRPr lang="en-AU" dirty="0"/>
          </a:p>
          <a:p>
            <a:r>
              <a:rPr lang="en-AU" sz="1600" dirty="0"/>
              <a:t>Team Z: </a:t>
            </a:r>
            <a:r>
              <a:rPr lang="en-AU" sz="1600" dirty="0" err="1"/>
              <a:t>HarRiët</a:t>
            </a:r>
            <a:r>
              <a:rPr lang="en-AU" sz="1600" dirty="0"/>
              <a:t>, </a:t>
            </a:r>
            <a:r>
              <a:rPr lang="en-AU" sz="1600" dirty="0" err="1"/>
              <a:t>Areg</a:t>
            </a:r>
            <a:r>
              <a:rPr lang="en-AU" sz="1600" dirty="0"/>
              <a:t>, David</a:t>
            </a:r>
          </a:p>
        </p:txBody>
      </p:sp>
    </p:spTree>
    <p:extLst>
      <p:ext uri="{BB962C8B-B14F-4D97-AF65-F5344CB8AC3E}">
        <p14:creationId xmlns:p14="http://schemas.microsoft.com/office/powerpoint/2010/main" val="276105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334947"/>
          </a:xfrm>
        </p:spPr>
        <p:txBody>
          <a:bodyPr/>
          <a:lstStyle/>
          <a:p>
            <a:r>
              <a:rPr lang="nl-NL" dirty="0"/>
              <a:t>The product </a:t>
            </a:r>
            <a:r>
              <a:rPr lang="nl-NL" dirty="0" err="1"/>
              <a:t>backlog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77710"/>
          </a:xfrm>
        </p:spPr>
        <p:txBody>
          <a:bodyPr>
            <a:normAutofit/>
          </a:bodyPr>
          <a:lstStyle/>
          <a:p>
            <a:r>
              <a:rPr lang="nl-NL" dirty="0" err="1"/>
              <a:t>Implemented</a:t>
            </a:r>
            <a:r>
              <a:rPr lang="nl-NL" dirty="0"/>
              <a:t> user </a:t>
            </a:r>
            <a:r>
              <a:rPr lang="nl-NL" dirty="0" err="1"/>
              <a:t>stories</a:t>
            </a:r>
            <a:r>
              <a:rPr lang="nl-NL" dirty="0"/>
              <a:t> (MVP):</a:t>
            </a:r>
          </a:p>
          <a:p>
            <a:pPr lvl="1"/>
            <a:r>
              <a:rPr lang="nl-NL" dirty="0"/>
              <a:t>Start quiz</a:t>
            </a:r>
          </a:p>
          <a:p>
            <a:pPr lvl="1"/>
            <a:r>
              <a:rPr lang="nl-NL" dirty="0"/>
              <a:t>Show </a:t>
            </a:r>
            <a:r>
              <a:rPr lang="nl-NL" dirty="0" err="1"/>
              <a:t>questions</a:t>
            </a:r>
            <a:r>
              <a:rPr lang="nl-NL" dirty="0"/>
              <a:t> &amp; (</a:t>
            </a:r>
            <a:r>
              <a:rPr lang="nl-NL" dirty="0" err="1"/>
              <a:t>unique</a:t>
            </a:r>
            <a:r>
              <a:rPr lang="nl-NL" dirty="0"/>
              <a:t>) </a:t>
            </a:r>
            <a:r>
              <a:rPr lang="nl-NL" dirty="0" err="1"/>
              <a:t>answer</a:t>
            </a:r>
            <a:r>
              <a:rPr lang="nl-NL" dirty="0"/>
              <a:t> options</a:t>
            </a:r>
          </a:p>
          <a:p>
            <a:pPr lvl="1"/>
            <a:r>
              <a:rPr lang="nl-NL" dirty="0"/>
              <a:t>Login &amp; </a:t>
            </a:r>
            <a:r>
              <a:rPr lang="nl-NL" dirty="0" err="1"/>
              <a:t>authorization</a:t>
            </a:r>
            <a:r>
              <a:rPr lang="nl-NL" dirty="0"/>
              <a:t> token</a:t>
            </a:r>
          </a:p>
          <a:p>
            <a:pPr lvl="1"/>
            <a:r>
              <a:rPr lang="nl-NL" dirty="0"/>
              <a:t>Show </a:t>
            </a:r>
            <a:r>
              <a:rPr lang="nl-NL" dirty="0" err="1"/>
              <a:t>aggregate</a:t>
            </a:r>
            <a:r>
              <a:rPr lang="nl-NL" dirty="0"/>
              <a:t> quiz </a:t>
            </a:r>
            <a:r>
              <a:rPr lang="nl-NL" dirty="0" err="1"/>
              <a:t>results</a:t>
            </a:r>
            <a:endParaRPr lang="nl-NL" dirty="0"/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/>
              <a:t>user </a:t>
            </a:r>
            <a:r>
              <a:rPr lang="nl-NL" dirty="0" err="1"/>
              <a:t>stories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Show correct/</a:t>
            </a:r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end of </a:t>
            </a:r>
            <a:r>
              <a:rPr lang="nl-NL" dirty="0" err="1"/>
              <a:t>the</a:t>
            </a:r>
            <a:r>
              <a:rPr lang="nl-NL" dirty="0"/>
              <a:t> quiz</a:t>
            </a:r>
          </a:p>
          <a:p>
            <a:pPr lvl="1"/>
            <a:r>
              <a:rPr lang="nl-NL" dirty="0"/>
              <a:t>Timer per question</a:t>
            </a:r>
          </a:p>
          <a:p>
            <a:pPr lvl="1"/>
            <a:r>
              <a:rPr lang="nl-NL" dirty="0"/>
              <a:t>Game </a:t>
            </a:r>
            <a:r>
              <a:rPr lang="nl-NL" dirty="0" err="1"/>
              <a:t>history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profile</a:t>
            </a:r>
          </a:p>
          <a:p>
            <a:pPr lvl="1"/>
            <a:r>
              <a:rPr lang="nl-NL" dirty="0"/>
              <a:t>Show posters of </a:t>
            </a:r>
            <a:r>
              <a:rPr lang="nl-NL" dirty="0" err="1"/>
              <a:t>movies</a:t>
            </a:r>
            <a:endParaRPr lang="nl-NL" dirty="0"/>
          </a:p>
          <a:p>
            <a:pPr lvl="1"/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player</a:t>
            </a:r>
            <a:r>
              <a:rPr lang="nl-NL" dirty="0"/>
              <a:t> mode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444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1368" y="3206187"/>
            <a:ext cx="413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&lt;demo&gt;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004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sz="2400" dirty="0"/>
              <a:t>Java backend: Spring</a:t>
            </a:r>
          </a:p>
          <a:p>
            <a:pPr lvl="1"/>
            <a:r>
              <a:rPr lang="nl-NL" sz="2000" dirty="0"/>
              <a:t>Spring data: </a:t>
            </a:r>
            <a:r>
              <a:rPr lang="nl-NL" sz="2000" dirty="0" err="1"/>
              <a:t>repositories</a:t>
            </a:r>
            <a:r>
              <a:rPr lang="nl-NL" sz="2000" dirty="0"/>
              <a:t>, </a:t>
            </a:r>
            <a:r>
              <a:rPr lang="nl-NL" sz="2000" dirty="0" err="1"/>
              <a:t>hibernate</a:t>
            </a:r>
            <a:r>
              <a:rPr lang="nl-NL" sz="2000" dirty="0"/>
              <a:t>, </a:t>
            </a:r>
            <a:r>
              <a:rPr lang="nl-NL" sz="2000" dirty="0" err="1"/>
              <a:t>MySQL</a:t>
            </a:r>
            <a:r>
              <a:rPr lang="nl-NL" sz="2000" dirty="0"/>
              <a:t> as database</a:t>
            </a:r>
          </a:p>
          <a:p>
            <a:pPr lvl="1"/>
            <a:r>
              <a:rPr lang="nl-NL" sz="2000" dirty="0"/>
              <a:t>Spring REST: Services, controllers</a:t>
            </a:r>
          </a:p>
          <a:p>
            <a:pPr lvl="1"/>
            <a:r>
              <a:rPr lang="nl-NL" sz="2000" dirty="0"/>
              <a:t>Spring security: …</a:t>
            </a:r>
            <a:endParaRPr lang="nl-NL" sz="2000" dirty="0"/>
          </a:p>
          <a:p>
            <a:r>
              <a:rPr lang="nl-NL" sz="2400" dirty="0"/>
              <a:t> Web </a:t>
            </a:r>
            <a:r>
              <a:rPr lang="nl-NL" sz="2400" dirty="0" err="1"/>
              <a:t>based</a:t>
            </a:r>
            <a:r>
              <a:rPr lang="nl-NL" sz="2400" dirty="0"/>
              <a:t> </a:t>
            </a:r>
            <a:r>
              <a:rPr lang="nl-NL" sz="2400" dirty="0" err="1"/>
              <a:t>frontend</a:t>
            </a:r>
            <a:endParaRPr lang="nl-NL" sz="2400" dirty="0"/>
          </a:p>
          <a:p>
            <a:pPr lvl="1"/>
            <a:r>
              <a:rPr lang="nl-NL" sz="2200" dirty="0"/>
              <a:t>HTML </a:t>
            </a:r>
          </a:p>
          <a:p>
            <a:pPr lvl="1"/>
            <a:r>
              <a:rPr lang="nl-NL" sz="2200" dirty="0"/>
              <a:t>Javascript </a:t>
            </a:r>
          </a:p>
          <a:p>
            <a:pPr lvl="1"/>
            <a:r>
              <a:rPr lang="nl-NL" sz="2200" dirty="0" err="1"/>
              <a:t>Polymer</a:t>
            </a:r>
            <a:r>
              <a:rPr lang="nl-NL" sz="2200" dirty="0"/>
              <a:t>: Ajax, styling</a:t>
            </a:r>
            <a:br>
              <a:rPr lang="nl-NL" sz="2000" dirty="0"/>
            </a:b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1661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13" y="193680"/>
            <a:ext cx="5008944" cy="1456267"/>
          </a:xfrm>
        </p:spPr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architecture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931759" y="2874377"/>
            <a:ext cx="1817225" cy="1527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6" name="Rectangle 5"/>
          <p:cNvSpPr/>
          <p:nvPr/>
        </p:nvSpPr>
        <p:spPr>
          <a:xfrm>
            <a:off x="8593033" y="4305782"/>
            <a:ext cx="1817225" cy="1527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Movie</a:t>
            </a:r>
          </a:p>
        </p:txBody>
      </p:sp>
      <p:sp>
        <p:nvSpPr>
          <p:cNvPr id="7" name="Rectangle 6"/>
          <p:cNvSpPr/>
          <p:nvPr/>
        </p:nvSpPr>
        <p:spPr>
          <a:xfrm>
            <a:off x="8634711" y="1080301"/>
            <a:ext cx="1817225" cy="1527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Question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5400" y="2874376"/>
            <a:ext cx="1817225" cy="1527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Question</a:t>
            </a:r>
          </a:p>
        </p:txBody>
      </p:sp>
      <p:cxnSp>
        <p:nvCxnSpPr>
          <p:cNvPr id="9" name="Straight Connector 8"/>
          <p:cNvCxnSpPr>
            <a:stCxn id="4" idx="3"/>
            <a:endCxn id="8" idx="1"/>
          </p:cNvCxnSpPr>
          <p:nvPr/>
        </p:nvCxnSpPr>
        <p:spPr>
          <a:xfrm flipV="1">
            <a:off x="2748984" y="3638306"/>
            <a:ext cx="209641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 flipV="1">
            <a:off x="6662625" y="1844231"/>
            <a:ext cx="1972086" cy="17940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3"/>
            <a:endCxn id="6" idx="1"/>
          </p:cNvCxnSpPr>
          <p:nvPr/>
        </p:nvCxnSpPr>
        <p:spPr>
          <a:xfrm>
            <a:off x="6662625" y="3638306"/>
            <a:ext cx="1930408" cy="14314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35312" y="3267541"/>
            <a:ext cx="57099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0..*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80127" y="1523393"/>
            <a:ext cx="31290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7813" y="4264554"/>
            <a:ext cx="31290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4400" y="3213242"/>
            <a:ext cx="31290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14752" y="2680789"/>
            <a:ext cx="57099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0..*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387" y="4228577"/>
            <a:ext cx="57099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291747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Frontend</a:t>
            </a:r>
            <a:r>
              <a:rPr lang="nl-NL" dirty="0"/>
              <a:t> &lt;-&gt; Backend </a:t>
            </a:r>
            <a:r>
              <a:rPr lang="nl-NL" dirty="0" err="1"/>
              <a:t>communication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192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226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Sprint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669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Lessons</a:t>
            </a:r>
            <a:r>
              <a:rPr lang="nl-NL" dirty="0"/>
              <a:t> </a:t>
            </a:r>
            <a:r>
              <a:rPr lang="nl-NL" dirty="0" err="1"/>
              <a:t>learned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840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44</TotalTime>
  <Words>139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Movie Master </vt:lpstr>
      <vt:lpstr>The product backlog</vt:lpstr>
      <vt:lpstr>PowerPoint Presentation</vt:lpstr>
      <vt:lpstr>Frameworks</vt:lpstr>
      <vt:lpstr>Data architecture</vt:lpstr>
      <vt:lpstr>Frontend &lt;-&gt; Backend communication</vt:lpstr>
      <vt:lpstr>Security features</vt:lpstr>
      <vt:lpstr>Sprint reviews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Master </dc:title>
  <dc:creator>David Mischke</dc:creator>
  <cp:lastModifiedBy>David Mischke</cp:lastModifiedBy>
  <cp:revision>6</cp:revision>
  <dcterms:created xsi:type="dcterms:W3CDTF">2017-01-24T08:10:25Z</dcterms:created>
  <dcterms:modified xsi:type="dcterms:W3CDTF">2017-01-24T08:55:02Z</dcterms:modified>
</cp:coreProperties>
</file>