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Разработка справочника не гарантийных блоков</a:t>
            </a:r>
            <a:endParaRPr b="0" lang="ru-RU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Автор: Кетрис Роман Александрович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584000" y="1080000"/>
            <a:ext cx="9435960" cy="3968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08040" y="1080000"/>
            <a:ext cx="9435960" cy="39682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36000" y="864000"/>
            <a:ext cx="10699200" cy="43455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64000" y="1064880"/>
            <a:ext cx="10661400" cy="49111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Цель работы и её задачи: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Цель: Оптимизация затрат на формирование отчетной документации по выполненным работам.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Задачи: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Доработка базы данных для хранения информации не гарантийных блоков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Разработка интерфейса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Разработка модуля управления информацией не гарантийных блоков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Разработка модуля формирования отчётов и электронных таблиц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Анализ предметной области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643640" y="1343880"/>
            <a:ext cx="3204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Учёт не гарантийных блоков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944000" y="2253600"/>
            <a:ext cx="8568720" cy="35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Анализ предметной области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430440" y="1368000"/>
            <a:ext cx="5857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Учёт не гарантийных блоков с помощью справочника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615040" y="2232000"/>
            <a:ext cx="7248960" cy="35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Анализ предметной области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430440" y="1368000"/>
            <a:ext cx="5340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Преимущества над существующими решениями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Диаграмма вариантов использования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744000" y="1440000"/>
            <a:ext cx="4752000" cy="537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Структурная схема информационной системы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520000" y="2181960"/>
            <a:ext cx="7052760" cy="24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016000" y="1230120"/>
            <a:ext cx="7810200" cy="323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74840" y="864000"/>
            <a:ext cx="7805160" cy="3977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LibreOffice/5.2.7.2$Linux_x86 LibreOffice_project/2b7f1e640c46ceb28adf43ee075a6e8b8439ed10</Application>
  <Words>63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2021-05-01T07:52:16Z</dcterms:created>
  <dc:creator>Роман Кетрис</dc:creator>
  <dc:description/>
  <dc:language>en-GB</dc:language>
  <cp:lastModifiedBy/>
  <dcterms:modified xsi:type="dcterms:W3CDTF">2021-05-04T16:10:45Z</dcterms:modified>
  <cp:revision>3</cp:revision>
  <dc:subject/>
  <dc:title>Разработка справочника не гарантийных блоков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