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75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22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027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55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90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723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5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7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2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64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7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5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2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8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63-3C21-4AE0-B6C2-598B457430A5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71473E-C7BC-4F50-91B4-488464C56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37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Сервис-</a:t>
            </a:r>
            <a:r>
              <a:rPr lang="ru-RU" dirty="0" err="1" smtClean="0"/>
              <a:t>агрегатор</a:t>
            </a:r>
            <a:r>
              <a:rPr lang="ru-RU" dirty="0" smtClean="0"/>
              <a:t> актуальной информации с игровых платформ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82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908" y="0"/>
            <a:ext cx="10515600" cy="871492"/>
          </a:xfrm>
        </p:spPr>
        <p:txBody>
          <a:bodyPr/>
          <a:lstStyle/>
          <a:p>
            <a:pPr algn="ctr"/>
            <a:r>
              <a:rPr lang="ru-RU" dirty="0" smtClean="0"/>
              <a:t>Схема работы сеанса интеграции со </a:t>
            </a:r>
            <a:r>
              <a:rPr lang="en-US" dirty="0" smtClean="0"/>
              <a:t>Steam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25" y="752007"/>
            <a:ext cx="2570565" cy="6105993"/>
          </a:xfrm>
        </p:spPr>
      </p:pic>
    </p:spTree>
    <p:extLst>
      <p:ext uri="{BB962C8B-B14F-4D97-AF65-F5344CB8AC3E}">
        <p14:creationId xmlns:p14="http://schemas.microsoft.com/office/powerpoint/2010/main" val="307142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поиска игр по критериям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287496"/>
            <a:ext cx="4514850" cy="2962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7127" y="5249771"/>
            <a:ext cx="213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Панель фильтрации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79135" y="2287496"/>
            <a:ext cx="6120130" cy="2962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60647" y="5249771"/>
            <a:ext cx="449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 применения поисковых фильтров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88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0"/>
            <a:ext cx="10515600" cy="949869"/>
          </a:xfrm>
        </p:spPr>
        <p:txBody>
          <a:bodyPr/>
          <a:lstStyle/>
          <a:p>
            <a:pPr algn="ctr"/>
            <a:r>
              <a:rPr lang="ru-RU" dirty="0" smtClean="0"/>
              <a:t>Результаты сеанса интеграции. </a:t>
            </a:r>
            <a:r>
              <a:rPr lang="en-US" dirty="0" smtClean="0"/>
              <a:t>Steam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4359" y="827314"/>
            <a:ext cx="59109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Пример получаемой информации об игре из </a:t>
            </a:r>
            <a:r>
              <a:rPr lang="en-US" sz="1600" dirty="0"/>
              <a:t>Steam API</a:t>
            </a:r>
            <a:r>
              <a:rPr lang="ru-RU" sz="1600" dirty="0"/>
              <a:t>:</a:t>
            </a:r>
          </a:p>
          <a:p>
            <a:r>
              <a:rPr lang="en-US" sz="1600" dirty="0"/>
              <a:t>{</a:t>
            </a:r>
            <a:endParaRPr lang="ru-RU" sz="1600" dirty="0"/>
          </a:p>
          <a:p>
            <a:r>
              <a:rPr lang="en-US" sz="1600" dirty="0"/>
              <a:t>    "730": {</a:t>
            </a:r>
            <a:endParaRPr lang="ru-RU" sz="1600" dirty="0"/>
          </a:p>
          <a:p>
            <a:r>
              <a:rPr lang="en-US" sz="1600" dirty="0"/>
              <a:t>        "data": {</a:t>
            </a:r>
            <a:endParaRPr lang="ru-RU" sz="1600" dirty="0"/>
          </a:p>
          <a:p>
            <a:r>
              <a:rPr lang="en-US" sz="1600" dirty="0"/>
              <a:t>            "type": "game",</a:t>
            </a:r>
            <a:endParaRPr lang="ru-RU" sz="1600" dirty="0"/>
          </a:p>
          <a:p>
            <a:r>
              <a:rPr lang="en-US" sz="1600" dirty="0"/>
              <a:t>            "name": "Counter-Strike: Global Offensive",</a:t>
            </a:r>
            <a:endParaRPr lang="ru-RU" sz="1600" dirty="0"/>
          </a:p>
          <a:p>
            <a:r>
              <a:rPr lang="en-US" sz="1600" dirty="0"/>
              <a:t>            "</a:t>
            </a:r>
            <a:r>
              <a:rPr lang="en-US" sz="1600" dirty="0" err="1"/>
              <a:t>required_age</a:t>
            </a:r>
            <a:r>
              <a:rPr lang="en-US" sz="1600" dirty="0"/>
              <a:t>": 0</a:t>
            </a:r>
            <a:r>
              <a:rPr lang="en-US" sz="1600" dirty="0" smtClean="0"/>
              <a:t>,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     "</a:t>
            </a:r>
            <a:r>
              <a:rPr lang="en-US" sz="1600" dirty="0" err="1" smtClean="0"/>
              <a:t>detailed_description</a:t>
            </a:r>
            <a:r>
              <a:rPr lang="en-US" sz="1600" dirty="0" smtClean="0"/>
              <a:t>": "&lt;</a:t>
            </a:r>
            <a:r>
              <a:rPr lang="ru-RU" sz="1600" dirty="0" smtClean="0"/>
              <a:t>Описание игры</a:t>
            </a:r>
            <a:r>
              <a:rPr lang="en-US" sz="1600" dirty="0" smtClean="0"/>
              <a:t>&gt;",</a:t>
            </a:r>
            <a:endParaRPr lang="ru-RU" sz="1600" dirty="0" smtClean="0"/>
          </a:p>
          <a:p>
            <a:r>
              <a:rPr lang="en-US" sz="1600" dirty="0" smtClean="0"/>
              <a:t>            </a:t>
            </a:r>
            <a:r>
              <a:rPr lang="en-US" sz="1600" dirty="0"/>
              <a:t>"</a:t>
            </a:r>
            <a:r>
              <a:rPr lang="en-US" sz="1600" dirty="0" err="1"/>
              <a:t>header_image</a:t>
            </a:r>
            <a:r>
              <a:rPr lang="en-US" sz="1600" dirty="0"/>
              <a:t>": "&lt;</a:t>
            </a:r>
            <a:r>
              <a:rPr lang="ru-RU" sz="1600" dirty="0"/>
              <a:t>Ссылка на </a:t>
            </a:r>
            <a:r>
              <a:rPr lang="ru-RU" sz="1600" dirty="0" smtClean="0"/>
              <a:t>изображение</a:t>
            </a:r>
            <a:r>
              <a:rPr lang="en-US" sz="1600" dirty="0" smtClean="0"/>
              <a:t>&gt;",</a:t>
            </a:r>
            <a:endParaRPr lang="ru-RU" sz="1600" dirty="0"/>
          </a:p>
          <a:p>
            <a:r>
              <a:rPr lang="en-US" sz="1600" dirty="0"/>
              <a:t>            "developers": ["Valve"],</a:t>
            </a:r>
            <a:endParaRPr lang="ru-RU" sz="1600" dirty="0"/>
          </a:p>
          <a:p>
            <a:r>
              <a:rPr lang="en-US" sz="1600" dirty="0"/>
              <a:t>            "publishers": ["Valve"],</a:t>
            </a:r>
            <a:endParaRPr lang="ru-RU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     "genres": [{</a:t>
            </a:r>
            <a:endParaRPr lang="ru-RU" sz="1600" dirty="0" smtClean="0"/>
          </a:p>
          <a:p>
            <a:r>
              <a:rPr lang="en-US" sz="1600" dirty="0" smtClean="0"/>
              <a:t>                    </a:t>
            </a:r>
            <a:r>
              <a:rPr lang="en-US" sz="1600" dirty="0"/>
              <a:t>"id": "1",</a:t>
            </a:r>
            <a:endParaRPr lang="ru-RU" sz="1600" dirty="0"/>
          </a:p>
          <a:p>
            <a:r>
              <a:rPr lang="en-US" sz="1600" dirty="0"/>
              <a:t>                    "description": "</a:t>
            </a:r>
            <a:r>
              <a:rPr lang="ru-RU" sz="1600" dirty="0" err="1"/>
              <a:t>Экшены</a:t>
            </a:r>
            <a:r>
              <a:rPr lang="en-US" sz="1600" dirty="0"/>
              <a:t>"</a:t>
            </a:r>
            <a:endParaRPr lang="ru-RU" sz="1600" dirty="0"/>
          </a:p>
          <a:p>
            <a:r>
              <a:rPr lang="en-US" sz="1600" dirty="0"/>
              <a:t>                }</a:t>
            </a:r>
            <a:endParaRPr lang="ru-RU" sz="1600" dirty="0"/>
          </a:p>
          <a:p>
            <a:r>
              <a:rPr lang="en-US" sz="1600" dirty="0"/>
              <a:t>            ],</a:t>
            </a:r>
            <a:endParaRPr lang="ru-RU" sz="1600" dirty="0"/>
          </a:p>
          <a:p>
            <a:r>
              <a:rPr lang="en-US" sz="1600" dirty="0"/>
              <a:t>            "</a:t>
            </a:r>
            <a:r>
              <a:rPr lang="en-US" sz="1600" dirty="0" err="1"/>
              <a:t>release_date</a:t>
            </a:r>
            <a:r>
              <a:rPr lang="en-US" sz="1600" dirty="0"/>
              <a:t>": {</a:t>
            </a:r>
            <a:endParaRPr lang="ru-RU" sz="1600" dirty="0"/>
          </a:p>
          <a:p>
            <a:r>
              <a:rPr lang="en-US" sz="1600" dirty="0"/>
              <a:t>                "</a:t>
            </a:r>
            <a:r>
              <a:rPr lang="en-US" sz="1600" dirty="0" err="1"/>
              <a:t>coming_soon</a:t>
            </a:r>
            <a:r>
              <a:rPr lang="en-US" sz="1600" dirty="0"/>
              <a:t>": false,</a:t>
            </a:r>
            <a:endParaRPr lang="ru-RU" sz="1600" dirty="0"/>
          </a:p>
          <a:p>
            <a:r>
              <a:rPr lang="en-US" sz="1600" dirty="0"/>
              <a:t>                "date": "21 </a:t>
            </a:r>
            <a:r>
              <a:rPr lang="ru-RU" sz="1600" dirty="0" err="1"/>
              <a:t>авг</a:t>
            </a:r>
            <a:r>
              <a:rPr lang="en-US" sz="1600" dirty="0"/>
              <a:t>. 2012"</a:t>
            </a:r>
            <a:endParaRPr lang="ru-RU" sz="1600" dirty="0"/>
          </a:p>
          <a:p>
            <a:r>
              <a:rPr lang="en-US" sz="1600" dirty="0"/>
              <a:t>            </a:t>
            </a:r>
            <a:r>
              <a:rPr lang="ru-RU" sz="1600" dirty="0"/>
              <a:t>},</a:t>
            </a:r>
          </a:p>
          <a:p>
            <a:r>
              <a:rPr lang="ru-RU" sz="1600" dirty="0"/>
              <a:t>            "</a:t>
            </a:r>
            <a:r>
              <a:rPr lang="ru-RU" sz="1600" dirty="0" err="1"/>
              <a:t>background</a:t>
            </a:r>
            <a:r>
              <a:rPr lang="ru-RU" sz="1600" dirty="0"/>
              <a:t>": "&lt;Ссылка на фоновое изображение&gt;",</a:t>
            </a:r>
          </a:p>
          <a:p>
            <a:r>
              <a:rPr lang="ru-RU" sz="1600" dirty="0"/>
              <a:t>        }</a:t>
            </a:r>
          </a:p>
          <a:p>
            <a:r>
              <a:rPr lang="ru-RU" sz="1600" dirty="0"/>
              <a:t>    }</a:t>
            </a:r>
          </a:p>
          <a:p>
            <a:r>
              <a:rPr lang="ru-RU" sz="1600" dirty="0"/>
              <a:t>}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505302" y="1349285"/>
            <a:ext cx="5172710" cy="1790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73356" y="3265714"/>
            <a:ext cx="303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истории интеграции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14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45" y="2481943"/>
            <a:ext cx="10173546" cy="1320800"/>
          </a:xfrm>
        </p:spPr>
        <p:txBody>
          <a:bodyPr>
            <a:noAutofit/>
          </a:bodyPr>
          <a:lstStyle/>
          <a:p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80848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Схема объекта автоматизации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89167"/>
            <a:ext cx="8596312" cy="3824278"/>
          </a:xfrm>
        </p:spPr>
      </p:pic>
    </p:spTree>
    <p:extLst>
      <p:ext uri="{BB962C8B-B14F-4D97-AF65-F5344CB8AC3E}">
        <p14:creationId xmlns:p14="http://schemas.microsoft.com/office/powerpoint/2010/main" val="119895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Сравнение с аналогичными разработками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014963"/>
              </p:ext>
            </p:extLst>
          </p:nvPr>
        </p:nvGraphicFramePr>
        <p:xfrm>
          <a:off x="925286" y="1944914"/>
          <a:ext cx="8596314" cy="334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/>
                <a:gridCol w="1432719"/>
                <a:gridCol w="1432719"/>
                <a:gridCol w="1432719"/>
                <a:gridCol w="1432719"/>
                <a:gridCol w="1432719"/>
              </a:tblGrid>
              <a:tr h="114759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</a:t>
                      </a: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игр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</a:t>
                      </a: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критериям</a:t>
                      </a: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(название, жанр, издатель и т.д.)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оценивания</a:t>
                      </a:r>
                      <a:r>
                        <a:rPr lang="ru-RU" sz="1400" baseline="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игр пользователем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Ведение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библиотеки игр </a:t>
                      </a:r>
                      <a:r>
                        <a:rPr lang="ru-RU" sz="1400" baseline="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 отзывов к играм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Импорт</a:t>
                      </a: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en-US" sz="1400" dirty="0" err="1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экспорт</a:t>
                      </a: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информации</a:t>
                      </a:r>
                      <a:r>
                        <a:rPr lang="ru-RU" sz="1400" baseline="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о библиотеке пользователя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Разрабатываемая система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www.backloggery.com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www.grouvee.com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lets-play.by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3C3C3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Chaynikam</a:t>
                      </a:r>
                      <a:r>
                        <a:rPr lang="ru-RU" sz="1400" dirty="0" smtClean="0">
                          <a:solidFill>
                            <a:srgbClr val="3C3C3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smtClean="0">
                          <a:solidFill>
                            <a:srgbClr val="3C3C3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info</a:t>
                      </a:r>
                      <a:r>
                        <a:rPr lang="ru-RU" sz="1400" dirty="0" smtClean="0">
                          <a:solidFill>
                            <a:srgbClr val="3C3C3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en-US" sz="1400" dirty="0" err="1" smtClean="0">
                          <a:solidFill>
                            <a:srgbClr val="3C3C3C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gamebase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3" marR="56063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9492" y="539060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видно из таблицы, практически все аналогичные сервисы предоставляют возможность поиска игр с разных платформ по различным критериям, но исключают возможность взаимодействия пользователя с этой информацией (оценивание, оставление отзывов, ведение списка своих игр)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56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Список автоматизируемых функций системы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360872"/>
              </p:ext>
            </p:extLst>
          </p:nvPr>
        </p:nvGraphicFramePr>
        <p:xfrm>
          <a:off x="677863" y="2160588"/>
          <a:ext cx="8596312" cy="457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dirty="0" smtClean="0"/>
                        <a:t>Системные функции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Пользовательские функции</a:t>
                      </a:r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Регистрация и авторизация пользователей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Хранение информации с разных игровых платформ в единой базе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Интеграция с игровыми платформами для получения актуальной игровой информации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Возможность ручного обновления базы игр администратором</a:t>
                      </a:r>
                    </a:p>
                    <a:p>
                      <a:endParaRPr lang="ru-RU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Поиск игр по критериям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Просмотр страниц игр (с подробной информацией о ней)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Просмотр оценок и отзывов к игре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Просмотр новостей игровой индустрии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Ведение своего профиля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Добавление игр в свои списки (ведение личной библиотеки игр)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Оценивание игр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Написание отзывов к играм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Экспорт своих списков в </a:t>
                      </a:r>
                      <a:r>
                        <a:rPr lang="en-US" dirty="0" err="1" smtClean="0"/>
                        <a:t>json</a:t>
                      </a:r>
                      <a:r>
                        <a:rPr lang="ru-RU" dirty="0" smtClean="0"/>
                        <a:t>-файл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Импорт списков других пользователей из </a:t>
                      </a:r>
                      <a:r>
                        <a:rPr lang="en-US" dirty="0" err="1" smtClean="0"/>
                        <a:t>json</a:t>
                      </a:r>
                      <a:r>
                        <a:rPr lang="ru-RU" dirty="0" smtClean="0"/>
                        <a:t>-файла</a:t>
                      </a:r>
                    </a:p>
                    <a:p>
                      <a:endParaRPr lang="ru-RU" dirty="0"/>
                    </a:p>
                  </a:txBody>
                  <a:tcPr marL="74750" marR="747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86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657" y="0"/>
            <a:ext cx="10515600" cy="697321"/>
          </a:xfrm>
        </p:spPr>
        <p:txBody>
          <a:bodyPr/>
          <a:lstStyle/>
          <a:p>
            <a:pPr algn="ctr"/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03" y="598554"/>
            <a:ext cx="5686697" cy="5578409"/>
          </a:xfrm>
        </p:spPr>
      </p:pic>
    </p:spTree>
    <p:extLst>
      <p:ext uri="{BB962C8B-B14F-4D97-AF65-F5344CB8AC3E}">
        <p14:creationId xmlns:p14="http://schemas.microsoft.com/office/powerpoint/2010/main" val="364207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Структурная схема ИС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33" y="1349830"/>
            <a:ext cx="8678054" cy="4500608"/>
          </a:xfrm>
        </p:spPr>
      </p:pic>
    </p:spTree>
    <p:extLst>
      <p:ext uri="{BB962C8B-B14F-4D97-AF65-F5344CB8AC3E}">
        <p14:creationId xmlns:p14="http://schemas.microsoft.com/office/powerpoint/2010/main" val="30760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потоков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04" y="1358537"/>
            <a:ext cx="6098726" cy="4977191"/>
          </a:xfrm>
        </p:spPr>
      </p:pic>
    </p:spTree>
    <p:extLst>
      <p:ext uri="{BB962C8B-B14F-4D97-AF65-F5344CB8AC3E}">
        <p14:creationId xmlns:p14="http://schemas.microsoft.com/office/powerpoint/2010/main" val="270422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87" y="0"/>
            <a:ext cx="10515600" cy="880201"/>
          </a:xfrm>
        </p:spPr>
        <p:txBody>
          <a:bodyPr/>
          <a:lstStyle/>
          <a:p>
            <a:pPr algn="ctr"/>
            <a:r>
              <a:rPr lang="ru-RU" dirty="0" smtClean="0"/>
              <a:t>Общая схема работы алгоритма поиска игр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55" y="880201"/>
            <a:ext cx="4518009" cy="5828507"/>
          </a:xfrm>
        </p:spPr>
      </p:pic>
    </p:spTree>
    <p:extLst>
      <p:ext uri="{BB962C8B-B14F-4D97-AF65-F5344CB8AC3E}">
        <p14:creationId xmlns:p14="http://schemas.microsoft.com/office/powerpoint/2010/main" val="72889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160" y="86451"/>
            <a:ext cx="10515600" cy="97599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Схема алгоритма фильтрации игр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51" y="859574"/>
            <a:ext cx="2405029" cy="5998426"/>
          </a:xfrm>
        </p:spPr>
      </p:pic>
    </p:spTree>
    <p:extLst>
      <p:ext uri="{BB962C8B-B14F-4D97-AF65-F5344CB8AC3E}">
        <p14:creationId xmlns:p14="http://schemas.microsoft.com/office/powerpoint/2010/main" val="395784125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396</Words>
  <Application>Microsoft Office PowerPoint</Application>
  <PresentationFormat>Широкоэкранный</PresentationFormat>
  <Paragraphs>93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Грань</vt:lpstr>
      <vt:lpstr>Сервис-агрегатор актуальной информации с игровых платформ</vt:lpstr>
      <vt:lpstr>Схема объекта автоматизации</vt:lpstr>
      <vt:lpstr>Сравнение с аналогичными разработками</vt:lpstr>
      <vt:lpstr>Список автоматизируемых функций системы</vt:lpstr>
      <vt:lpstr>Диаграмма вариантов использования</vt:lpstr>
      <vt:lpstr>Структурная схема ИС</vt:lpstr>
      <vt:lpstr>Диаграмма потоков данных</vt:lpstr>
      <vt:lpstr>Общая схема работы алгоритма поиска игр</vt:lpstr>
      <vt:lpstr>Схема алгоритма фильтрации игр</vt:lpstr>
      <vt:lpstr>Схема работы сеанса интеграции со Steam</vt:lpstr>
      <vt:lpstr>Пример поиска игр по критериям</vt:lpstr>
      <vt:lpstr>Результаты сеанса интеграции. Steam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Сервис-агрегатор актуальной информации с игровых платформ</dc:title>
  <dc:creator>Учетная запись Майкрософт</dc:creator>
  <cp:lastModifiedBy>Учетная запись Майкрософт</cp:lastModifiedBy>
  <cp:revision>12</cp:revision>
  <dcterms:created xsi:type="dcterms:W3CDTF">2021-04-24T11:08:07Z</dcterms:created>
  <dcterms:modified xsi:type="dcterms:W3CDTF">2021-05-13T15:20:21Z</dcterms:modified>
</cp:coreProperties>
</file>