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01963-3C21-4AE0-B6C2-598B457430A5}" type="datetimeFigureOut">
              <a:rPr lang="ru-RU" smtClean="0"/>
              <a:t>13.05.2021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1473E-C7BC-4F50-91B4-488464C560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5757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01963-3C21-4AE0-B6C2-598B457430A5}" type="datetimeFigureOut">
              <a:rPr lang="ru-RU" smtClean="0"/>
              <a:t>13.05.2021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1473E-C7BC-4F50-91B4-488464C560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0226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01963-3C21-4AE0-B6C2-598B457430A5}" type="datetimeFigureOut">
              <a:rPr lang="ru-RU" smtClean="0"/>
              <a:t>13.05.2021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1473E-C7BC-4F50-91B4-488464C560D6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660270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01963-3C21-4AE0-B6C2-598B457430A5}" type="datetimeFigureOut">
              <a:rPr lang="ru-RU" smtClean="0"/>
              <a:t>13.05.2021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1473E-C7BC-4F50-91B4-488464C560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121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01963-3C21-4AE0-B6C2-598B457430A5}" type="datetimeFigureOut">
              <a:rPr lang="ru-RU" smtClean="0"/>
              <a:t>13.05.2021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1473E-C7BC-4F50-91B4-488464C560D6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845536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01963-3C21-4AE0-B6C2-598B457430A5}" type="datetimeFigureOut">
              <a:rPr lang="ru-RU" smtClean="0"/>
              <a:t>13.05.2021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1473E-C7BC-4F50-91B4-488464C560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99035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01963-3C21-4AE0-B6C2-598B457430A5}" type="datetimeFigureOut">
              <a:rPr lang="ru-RU" smtClean="0"/>
              <a:t>13.05.2021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1473E-C7BC-4F50-91B4-488464C560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07239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01963-3C21-4AE0-B6C2-598B457430A5}" type="datetimeFigureOut">
              <a:rPr lang="ru-RU" smtClean="0"/>
              <a:t>13.05.2021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1473E-C7BC-4F50-91B4-488464C560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0850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01963-3C21-4AE0-B6C2-598B457430A5}" type="datetimeFigureOut">
              <a:rPr lang="ru-RU" smtClean="0"/>
              <a:t>13.05.2021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1473E-C7BC-4F50-91B4-488464C560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053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01963-3C21-4AE0-B6C2-598B457430A5}" type="datetimeFigureOut">
              <a:rPr lang="ru-RU" smtClean="0"/>
              <a:t>13.05.2021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1473E-C7BC-4F50-91B4-488464C560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8374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01963-3C21-4AE0-B6C2-598B457430A5}" type="datetimeFigureOut">
              <a:rPr lang="ru-RU" smtClean="0"/>
              <a:t>13.05.2021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1473E-C7BC-4F50-91B4-488464C560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724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01963-3C21-4AE0-B6C2-598B457430A5}" type="datetimeFigureOut">
              <a:rPr lang="ru-RU" smtClean="0"/>
              <a:t>13.05.2021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1473E-C7BC-4F50-91B4-488464C560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9647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01963-3C21-4AE0-B6C2-598B457430A5}" type="datetimeFigureOut">
              <a:rPr lang="ru-RU" smtClean="0"/>
              <a:t>13.05.2021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1473E-C7BC-4F50-91B4-488464C560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9714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01963-3C21-4AE0-B6C2-598B457430A5}" type="datetimeFigureOut">
              <a:rPr lang="ru-RU" smtClean="0"/>
              <a:t>13.05.2021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1473E-C7BC-4F50-91B4-488464C560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4057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01963-3C21-4AE0-B6C2-598B457430A5}" type="datetimeFigureOut">
              <a:rPr lang="ru-RU" smtClean="0"/>
              <a:t>13.05.2021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1473E-C7BC-4F50-91B4-488464C560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7222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01963-3C21-4AE0-B6C2-598B457430A5}" type="datetimeFigureOut">
              <a:rPr lang="ru-RU" smtClean="0"/>
              <a:t>13.05.2021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1473E-C7BC-4F50-91B4-488464C560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4843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801963-3C21-4AE0-B6C2-598B457430A5}" type="datetimeFigureOut">
              <a:rPr lang="ru-RU" smtClean="0"/>
              <a:t>13.05.2021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471473E-C7BC-4F50-91B4-488464C560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7371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Сервис-</a:t>
            </a:r>
            <a:r>
              <a:rPr lang="ru-RU" dirty="0" err="1" smtClean="0"/>
              <a:t>агрегатор</a:t>
            </a:r>
            <a:r>
              <a:rPr lang="ru-RU" dirty="0" smtClean="0"/>
              <a:t> актуальной информации с игровых платформ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7826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6908" y="0"/>
            <a:ext cx="10515600" cy="871492"/>
          </a:xfrm>
        </p:spPr>
        <p:txBody>
          <a:bodyPr/>
          <a:lstStyle/>
          <a:p>
            <a:pPr algn="ctr"/>
            <a:r>
              <a:rPr lang="ru-RU" dirty="0" smtClean="0"/>
              <a:t>Схема работы сеанса интеграции со </a:t>
            </a:r>
            <a:r>
              <a:rPr lang="en-US" dirty="0" smtClean="0"/>
              <a:t>Steam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9425" y="752007"/>
            <a:ext cx="2570565" cy="6105993"/>
          </a:xfrm>
        </p:spPr>
      </p:pic>
    </p:spTree>
    <p:extLst>
      <p:ext uri="{BB962C8B-B14F-4D97-AF65-F5344CB8AC3E}">
        <p14:creationId xmlns:p14="http://schemas.microsoft.com/office/powerpoint/2010/main" val="3071421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Пример поиска игр по критериям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2287496"/>
            <a:ext cx="4514850" cy="29622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27127" y="5249771"/>
            <a:ext cx="213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Панель фильтрации</a:t>
            </a:r>
            <a:endParaRPr lang="ru-RU" dirty="0"/>
          </a:p>
        </p:txBody>
      </p:sp>
      <p:pic>
        <p:nvPicPr>
          <p:cNvPr id="6" name="Рисунок 5"/>
          <p:cNvPicPr/>
          <p:nvPr/>
        </p:nvPicPr>
        <p:blipFill>
          <a:blip r:embed="rId3"/>
          <a:stretch>
            <a:fillRect/>
          </a:stretch>
        </p:blipFill>
        <p:spPr>
          <a:xfrm>
            <a:off x="5779135" y="2287496"/>
            <a:ext cx="6120130" cy="29622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60647" y="5249771"/>
            <a:ext cx="4493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Результат применения поисковых фильтров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25886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2960" y="0"/>
            <a:ext cx="10515600" cy="949869"/>
          </a:xfrm>
        </p:spPr>
        <p:txBody>
          <a:bodyPr/>
          <a:lstStyle/>
          <a:p>
            <a:pPr algn="ctr"/>
            <a:r>
              <a:rPr lang="ru-RU" dirty="0" smtClean="0"/>
              <a:t>Результаты сеанса интеграции. </a:t>
            </a:r>
            <a:r>
              <a:rPr lang="en-US" dirty="0" smtClean="0"/>
              <a:t>Steam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94359" y="827314"/>
            <a:ext cx="5910943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Пример получаемой информации об игре из </a:t>
            </a:r>
            <a:r>
              <a:rPr lang="en-US" sz="1600" dirty="0"/>
              <a:t>Steam API</a:t>
            </a:r>
            <a:r>
              <a:rPr lang="ru-RU" sz="1600" dirty="0"/>
              <a:t>:</a:t>
            </a:r>
          </a:p>
          <a:p>
            <a:r>
              <a:rPr lang="en-US" sz="1600" dirty="0"/>
              <a:t>{</a:t>
            </a:r>
            <a:endParaRPr lang="ru-RU" sz="1600" dirty="0"/>
          </a:p>
          <a:p>
            <a:r>
              <a:rPr lang="en-US" sz="1600" dirty="0"/>
              <a:t>    "730": {</a:t>
            </a:r>
            <a:endParaRPr lang="ru-RU" sz="1600" dirty="0"/>
          </a:p>
          <a:p>
            <a:r>
              <a:rPr lang="en-US" sz="1600" dirty="0"/>
              <a:t>        "data": {</a:t>
            </a:r>
            <a:endParaRPr lang="ru-RU" sz="1600" dirty="0"/>
          </a:p>
          <a:p>
            <a:r>
              <a:rPr lang="en-US" sz="1600" dirty="0"/>
              <a:t>            "type": "game",</a:t>
            </a:r>
            <a:endParaRPr lang="ru-RU" sz="1600" dirty="0"/>
          </a:p>
          <a:p>
            <a:r>
              <a:rPr lang="en-US" sz="1600" dirty="0"/>
              <a:t>            "name": "Counter-Strike: Global Offensive",</a:t>
            </a:r>
            <a:endParaRPr lang="ru-RU" sz="1600" dirty="0"/>
          </a:p>
          <a:p>
            <a:r>
              <a:rPr lang="en-US" sz="1600" dirty="0"/>
              <a:t>            "</a:t>
            </a:r>
            <a:r>
              <a:rPr lang="en-US" sz="1600" dirty="0" err="1"/>
              <a:t>required_age</a:t>
            </a:r>
            <a:r>
              <a:rPr lang="en-US" sz="1600" dirty="0"/>
              <a:t>": 0</a:t>
            </a:r>
            <a:r>
              <a:rPr lang="en-US" sz="1600" dirty="0" smtClean="0"/>
              <a:t>,</a:t>
            </a:r>
            <a:endParaRPr lang="en-US" sz="1600" dirty="0"/>
          </a:p>
          <a:p>
            <a:r>
              <a:rPr lang="en-US" sz="1600" dirty="0"/>
              <a:t> </a:t>
            </a:r>
            <a:r>
              <a:rPr lang="en-US" sz="1600" dirty="0" smtClean="0"/>
              <a:t>           "</a:t>
            </a:r>
            <a:r>
              <a:rPr lang="en-US" sz="1600" dirty="0" err="1" smtClean="0"/>
              <a:t>detailed_description</a:t>
            </a:r>
            <a:r>
              <a:rPr lang="en-US" sz="1600" dirty="0" smtClean="0"/>
              <a:t>": "&lt;</a:t>
            </a:r>
            <a:r>
              <a:rPr lang="ru-RU" sz="1600" dirty="0" smtClean="0"/>
              <a:t>Описание игры</a:t>
            </a:r>
            <a:r>
              <a:rPr lang="en-US" sz="1600" dirty="0" smtClean="0"/>
              <a:t>&gt;",</a:t>
            </a:r>
            <a:endParaRPr lang="ru-RU" sz="1600" dirty="0" smtClean="0"/>
          </a:p>
          <a:p>
            <a:r>
              <a:rPr lang="en-US" sz="1600" dirty="0" smtClean="0"/>
              <a:t>            </a:t>
            </a:r>
            <a:r>
              <a:rPr lang="en-US" sz="1600" dirty="0"/>
              <a:t>"</a:t>
            </a:r>
            <a:r>
              <a:rPr lang="en-US" sz="1600" dirty="0" err="1"/>
              <a:t>header_image</a:t>
            </a:r>
            <a:r>
              <a:rPr lang="en-US" sz="1600" dirty="0"/>
              <a:t>": "&lt;</a:t>
            </a:r>
            <a:r>
              <a:rPr lang="ru-RU" sz="1600" dirty="0"/>
              <a:t>Ссылка на </a:t>
            </a:r>
            <a:r>
              <a:rPr lang="ru-RU" sz="1600" dirty="0" smtClean="0"/>
              <a:t>изображение</a:t>
            </a:r>
            <a:r>
              <a:rPr lang="en-US" sz="1600" dirty="0" smtClean="0"/>
              <a:t>&gt;",</a:t>
            </a:r>
            <a:endParaRPr lang="ru-RU" sz="1600" dirty="0"/>
          </a:p>
          <a:p>
            <a:r>
              <a:rPr lang="en-US" sz="1600" dirty="0"/>
              <a:t>            "developers": ["Valve"],</a:t>
            </a:r>
            <a:endParaRPr lang="ru-RU" sz="1600" dirty="0"/>
          </a:p>
          <a:p>
            <a:r>
              <a:rPr lang="en-US" sz="1600" dirty="0"/>
              <a:t>            "publishers": ["Valve"],</a:t>
            </a:r>
            <a:endParaRPr lang="ru-RU" sz="1600" dirty="0"/>
          </a:p>
          <a:p>
            <a:r>
              <a:rPr lang="en-US" sz="1600" dirty="0"/>
              <a:t> </a:t>
            </a:r>
            <a:r>
              <a:rPr lang="en-US" sz="1600" dirty="0" smtClean="0"/>
              <a:t>           "genres": [{</a:t>
            </a:r>
            <a:endParaRPr lang="ru-RU" sz="1600" dirty="0" smtClean="0"/>
          </a:p>
          <a:p>
            <a:r>
              <a:rPr lang="en-US" sz="1600" dirty="0" smtClean="0"/>
              <a:t>                    </a:t>
            </a:r>
            <a:r>
              <a:rPr lang="en-US" sz="1600" dirty="0"/>
              <a:t>"id": "1",</a:t>
            </a:r>
            <a:endParaRPr lang="ru-RU" sz="1600" dirty="0"/>
          </a:p>
          <a:p>
            <a:r>
              <a:rPr lang="en-US" sz="1600" dirty="0"/>
              <a:t>                    "description": "</a:t>
            </a:r>
            <a:r>
              <a:rPr lang="ru-RU" sz="1600" dirty="0" err="1"/>
              <a:t>Экшены</a:t>
            </a:r>
            <a:r>
              <a:rPr lang="en-US" sz="1600" dirty="0"/>
              <a:t>"</a:t>
            </a:r>
            <a:endParaRPr lang="ru-RU" sz="1600" dirty="0"/>
          </a:p>
          <a:p>
            <a:r>
              <a:rPr lang="en-US" sz="1600" dirty="0"/>
              <a:t>                }</a:t>
            </a:r>
            <a:endParaRPr lang="ru-RU" sz="1600" dirty="0"/>
          </a:p>
          <a:p>
            <a:r>
              <a:rPr lang="en-US" sz="1600" dirty="0"/>
              <a:t>            ],</a:t>
            </a:r>
            <a:endParaRPr lang="ru-RU" sz="1600" dirty="0"/>
          </a:p>
          <a:p>
            <a:r>
              <a:rPr lang="en-US" sz="1600" dirty="0"/>
              <a:t>            "</a:t>
            </a:r>
            <a:r>
              <a:rPr lang="en-US" sz="1600" dirty="0" err="1"/>
              <a:t>release_date</a:t>
            </a:r>
            <a:r>
              <a:rPr lang="en-US" sz="1600" dirty="0"/>
              <a:t>": {</a:t>
            </a:r>
            <a:endParaRPr lang="ru-RU" sz="1600" dirty="0"/>
          </a:p>
          <a:p>
            <a:r>
              <a:rPr lang="en-US" sz="1600" dirty="0"/>
              <a:t>                "</a:t>
            </a:r>
            <a:r>
              <a:rPr lang="en-US" sz="1600" dirty="0" err="1"/>
              <a:t>coming_soon</a:t>
            </a:r>
            <a:r>
              <a:rPr lang="en-US" sz="1600" dirty="0"/>
              <a:t>": false,</a:t>
            </a:r>
            <a:endParaRPr lang="ru-RU" sz="1600" dirty="0"/>
          </a:p>
          <a:p>
            <a:r>
              <a:rPr lang="en-US" sz="1600" dirty="0"/>
              <a:t>                "date": "21 </a:t>
            </a:r>
            <a:r>
              <a:rPr lang="ru-RU" sz="1600" dirty="0" err="1"/>
              <a:t>авг</a:t>
            </a:r>
            <a:r>
              <a:rPr lang="en-US" sz="1600" dirty="0"/>
              <a:t>. 2012"</a:t>
            </a:r>
            <a:endParaRPr lang="ru-RU" sz="1600" dirty="0"/>
          </a:p>
          <a:p>
            <a:r>
              <a:rPr lang="en-US" sz="1600" dirty="0"/>
              <a:t>            </a:t>
            </a:r>
            <a:r>
              <a:rPr lang="ru-RU" sz="1600" dirty="0"/>
              <a:t>},</a:t>
            </a:r>
          </a:p>
          <a:p>
            <a:r>
              <a:rPr lang="ru-RU" sz="1600" dirty="0"/>
              <a:t>            "</a:t>
            </a:r>
            <a:r>
              <a:rPr lang="ru-RU" sz="1600" dirty="0" err="1"/>
              <a:t>background</a:t>
            </a:r>
            <a:r>
              <a:rPr lang="ru-RU" sz="1600" dirty="0"/>
              <a:t>": "&lt;Ссылка на фоновое изображение&gt;",</a:t>
            </a:r>
          </a:p>
          <a:p>
            <a:r>
              <a:rPr lang="ru-RU" sz="1600" dirty="0"/>
              <a:t>        }</a:t>
            </a:r>
          </a:p>
          <a:p>
            <a:r>
              <a:rPr lang="ru-RU" sz="1600" dirty="0"/>
              <a:t>    }</a:t>
            </a:r>
          </a:p>
          <a:p>
            <a:r>
              <a:rPr lang="ru-RU" sz="1600" dirty="0"/>
              <a:t>}</a:t>
            </a:r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6505302" y="1349285"/>
            <a:ext cx="5172710" cy="17907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573356" y="3265714"/>
            <a:ext cx="3036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Таблица истории интеграции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4146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Схема объекта автоматизации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189167"/>
            <a:ext cx="8596312" cy="3824278"/>
          </a:xfrm>
        </p:spPr>
      </p:pic>
    </p:spTree>
    <p:extLst>
      <p:ext uri="{BB962C8B-B14F-4D97-AF65-F5344CB8AC3E}">
        <p14:creationId xmlns:p14="http://schemas.microsoft.com/office/powerpoint/2010/main" val="1198957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Сравнение с аналогичными разработками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8014963"/>
              </p:ext>
            </p:extLst>
          </p:nvPr>
        </p:nvGraphicFramePr>
        <p:xfrm>
          <a:off x="925286" y="1944914"/>
          <a:ext cx="8596314" cy="3344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2719"/>
                <a:gridCol w="1432719"/>
                <a:gridCol w="1432719"/>
                <a:gridCol w="1432719"/>
                <a:gridCol w="1432719"/>
                <a:gridCol w="1432719"/>
              </a:tblGrid>
              <a:tr h="1147590">
                <a:tc>
                  <a:txBody>
                    <a:bodyPr/>
                    <a:lstStyle/>
                    <a:p>
                      <a:pPr mar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Сервис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063" marR="56063" marT="0" marB="0"/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 smtClean="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Поиск</a:t>
                      </a:r>
                      <a:r>
                        <a:rPr lang="ru-RU" sz="1400" dirty="0" smtClean="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игр</a:t>
                      </a:r>
                      <a:r>
                        <a:rPr lang="en-US" sz="1400" dirty="0" smtClean="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по</a:t>
                      </a:r>
                      <a:r>
                        <a:rPr lang="en-US" sz="1400" dirty="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критериям</a:t>
                      </a:r>
                      <a:r>
                        <a:rPr lang="ru-RU" sz="1400" dirty="0" smtClean="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(название, жанр, издатель и т.д.)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063" marR="56063" marT="0" marB="0"/>
                </a:tc>
                <a:tc>
                  <a:txBody>
                    <a:bodyPr/>
                    <a:lstStyle/>
                    <a:p>
                      <a:pPr mar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Возможность оценивания</a:t>
                      </a:r>
                      <a:r>
                        <a:rPr lang="ru-RU" sz="1400" baseline="0" dirty="0" smtClean="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игр пользователем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063" marR="56063" marT="0" marB="0"/>
                </a:tc>
                <a:tc>
                  <a:txBody>
                    <a:bodyPr/>
                    <a:lstStyle/>
                    <a:p>
                      <a:pPr mar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 smtClean="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Ведение</a:t>
                      </a:r>
                      <a:r>
                        <a:rPr lang="en-US" sz="1400" dirty="0" smtClean="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dirty="0" smtClean="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библиотеки игр </a:t>
                      </a:r>
                      <a:r>
                        <a:rPr lang="ru-RU" sz="1400" baseline="0" dirty="0" smtClean="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пользователя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063" marR="56063" marT="0" marB="0"/>
                </a:tc>
                <a:tc>
                  <a:txBody>
                    <a:bodyPr/>
                    <a:lstStyle/>
                    <a:p>
                      <a:pPr mar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Написание отзывов к играм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063" marR="56063" marT="0" marB="0"/>
                </a:tc>
                <a:tc>
                  <a:txBody>
                    <a:bodyPr/>
                    <a:lstStyle/>
                    <a:p>
                      <a:pPr mar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Импорт</a:t>
                      </a:r>
                      <a:r>
                        <a:rPr lang="en-US" sz="1400" dirty="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и </a:t>
                      </a:r>
                      <a:r>
                        <a:rPr lang="en-US" sz="1400" dirty="0" err="1" smtClean="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экспорт</a:t>
                      </a:r>
                      <a:r>
                        <a:rPr lang="ru-RU" sz="1400" dirty="0" smtClean="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информации</a:t>
                      </a:r>
                      <a:r>
                        <a:rPr lang="ru-RU" sz="1400" baseline="0" dirty="0" smtClean="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о библиотеке пользователя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063" marR="56063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Разрабатываемая система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063" marR="56063" marT="0" marB="0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063" marR="56063" marT="0" marB="0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063" marR="56063" marT="0" marB="0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063" marR="56063" marT="0" marB="0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063" marR="56063" marT="0" marB="0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063" marR="56063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www.backloggery.com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063" marR="56063" marT="0" marB="0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063" marR="56063" marT="0" marB="0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063" marR="56063" marT="0" marB="0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063" marR="56063" marT="0" marB="0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063" marR="56063" marT="0" marB="0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063" marR="56063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www.grouvee.com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063" marR="56063" marT="0" marB="0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063" marR="56063" marT="0" marB="0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063" marR="56063" marT="0" marB="0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063" marR="56063" marT="0" marB="0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063" marR="56063" marT="0" marB="0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063" marR="56063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lets-play.by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063" marR="56063" marT="0" marB="0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063" marR="56063" marT="0" marB="0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063" marR="56063" marT="0" marB="0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063" marR="56063" marT="0" marB="0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063" marR="56063" marT="0" marB="0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063" marR="56063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 smtClean="0">
                          <a:solidFill>
                            <a:srgbClr val="3C3C3C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Chaynikam</a:t>
                      </a:r>
                      <a:r>
                        <a:rPr lang="ru-RU" sz="1400" dirty="0" smtClean="0">
                          <a:solidFill>
                            <a:srgbClr val="3C3C3C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.</a:t>
                      </a:r>
                      <a:r>
                        <a:rPr lang="en-US" sz="1400" dirty="0" smtClean="0">
                          <a:solidFill>
                            <a:srgbClr val="3C3C3C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info</a:t>
                      </a:r>
                      <a:r>
                        <a:rPr lang="ru-RU" sz="1400" dirty="0" smtClean="0">
                          <a:solidFill>
                            <a:srgbClr val="3C3C3C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/</a:t>
                      </a:r>
                      <a:r>
                        <a:rPr lang="en-US" sz="1400" dirty="0" err="1" smtClean="0">
                          <a:solidFill>
                            <a:srgbClr val="3C3C3C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gamebase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063" marR="56063" marT="0" marB="0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063" marR="56063" marT="0" marB="0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063" marR="56063" marT="0" marB="0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063" marR="56063" marT="0" marB="0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063" marR="56063" marT="0" marB="0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063" marR="56063" marT="0" marB="0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29492" y="5390605"/>
            <a:ext cx="1051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Как видно из таблицы, практически все аналогичные сервисы предоставляют возможность поиска игр с разных платформ по различным критериям, но исключают возможность взаимодействия пользователя с этой информацией (оценивание, оставление отзывов, ведение списка своих игр)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3564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Список автоматизируемых функций системы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5360872"/>
              </p:ext>
            </p:extLst>
          </p:nvPr>
        </p:nvGraphicFramePr>
        <p:xfrm>
          <a:off x="677863" y="2160588"/>
          <a:ext cx="8596312" cy="45770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298156"/>
                <a:gridCol w="4298156"/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ru-RU" dirty="0" smtClean="0"/>
                        <a:t>Системные функции</a:t>
                      </a:r>
                    </a:p>
                  </a:txBody>
                  <a:tcPr marL="74750" marR="7475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Пользовательские функции</a:t>
                      </a:r>
                    </a:p>
                  </a:txBody>
                  <a:tcPr marL="74750" marR="74750"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 smtClean="0"/>
                        <a:t>Регистрация и авторизация пользователей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 smtClean="0"/>
                        <a:t>Хранение информации с разных игровых платформ в единой базе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 smtClean="0"/>
                        <a:t>Интеграция с игровыми платформами для получения актуальной игровой информации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 smtClean="0"/>
                        <a:t>Возможность ручного обновления базы игр администратором</a:t>
                      </a:r>
                    </a:p>
                    <a:p>
                      <a:endParaRPr lang="ru-RU" dirty="0"/>
                    </a:p>
                  </a:txBody>
                  <a:tcPr marL="74750" marR="74750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 smtClean="0"/>
                        <a:t>Поиск игр по критериям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 smtClean="0"/>
                        <a:t>Просмотр страниц игр (с подробной информацией о ней)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 smtClean="0"/>
                        <a:t>Просмотр оценок и отзывов к игре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 smtClean="0"/>
                        <a:t>Просмотр новостей игровой индустрии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 smtClean="0"/>
                        <a:t>Ведение своего профиля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 smtClean="0"/>
                        <a:t>Добавление игр в свои списки (ведение личной библиотеки игр)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 smtClean="0"/>
                        <a:t>Оценивание игр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 smtClean="0"/>
                        <a:t>Написание отзывов к играм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 smtClean="0"/>
                        <a:t>Экспорт своих списков в </a:t>
                      </a:r>
                      <a:r>
                        <a:rPr lang="en-US" dirty="0" err="1" smtClean="0"/>
                        <a:t>json</a:t>
                      </a:r>
                      <a:r>
                        <a:rPr lang="ru-RU" dirty="0" smtClean="0"/>
                        <a:t>-файл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 smtClean="0"/>
                        <a:t>Импорт списков других пользователей из </a:t>
                      </a:r>
                      <a:r>
                        <a:rPr lang="en-US" dirty="0" err="1" smtClean="0"/>
                        <a:t>json</a:t>
                      </a:r>
                      <a:r>
                        <a:rPr lang="ru-RU" dirty="0" smtClean="0"/>
                        <a:t>-файла</a:t>
                      </a:r>
                    </a:p>
                    <a:p>
                      <a:endParaRPr lang="ru-RU" dirty="0"/>
                    </a:p>
                  </a:txBody>
                  <a:tcPr marL="74750" marR="7475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1863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4657" y="0"/>
            <a:ext cx="10515600" cy="697321"/>
          </a:xfrm>
        </p:spPr>
        <p:txBody>
          <a:bodyPr/>
          <a:lstStyle/>
          <a:p>
            <a:pPr algn="ctr"/>
            <a:r>
              <a:rPr lang="ru-RU" dirty="0" smtClean="0"/>
              <a:t>Диаграмма вариантов использования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503" y="598554"/>
            <a:ext cx="5686697" cy="5578409"/>
          </a:xfrm>
        </p:spPr>
      </p:pic>
    </p:spTree>
    <p:extLst>
      <p:ext uri="{BB962C8B-B14F-4D97-AF65-F5344CB8AC3E}">
        <p14:creationId xmlns:p14="http://schemas.microsoft.com/office/powerpoint/2010/main" val="3642070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Структурная схема ИС</a:t>
            </a:r>
            <a:endParaRPr lang="ru-RU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133" y="1349830"/>
            <a:ext cx="8678054" cy="4500608"/>
          </a:xfrm>
        </p:spPr>
      </p:pic>
    </p:spTree>
    <p:extLst>
      <p:ext uri="{BB962C8B-B14F-4D97-AF65-F5344CB8AC3E}">
        <p14:creationId xmlns:p14="http://schemas.microsoft.com/office/powerpoint/2010/main" val="307602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Диаграмма потоков данных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104" y="1358537"/>
            <a:ext cx="6098726" cy="4977191"/>
          </a:xfrm>
        </p:spPr>
      </p:pic>
    </p:spTree>
    <p:extLst>
      <p:ext uri="{BB962C8B-B14F-4D97-AF65-F5344CB8AC3E}">
        <p14:creationId xmlns:p14="http://schemas.microsoft.com/office/powerpoint/2010/main" val="2704225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2987" y="0"/>
            <a:ext cx="10515600" cy="880201"/>
          </a:xfrm>
        </p:spPr>
        <p:txBody>
          <a:bodyPr/>
          <a:lstStyle/>
          <a:p>
            <a:pPr algn="ctr"/>
            <a:r>
              <a:rPr lang="ru-RU" dirty="0" smtClean="0"/>
              <a:t>Общая схема работы алгоритма поиска игр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655" y="880201"/>
            <a:ext cx="4518009" cy="5828507"/>
          </a:xfrm>
        </p:spPr>
      </p:pic>
    </p:spTree>
    <p:extLst>
      <p:ext uri="{BB962C8B-B14F-4D97-AF65-F5344CB8AC3E}">
        <p14:creationId xmlns:p14="http://schemas.microsoft.com/office/powerpoint/2010/main" val="728898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160" y="86451"/>
            <a:ext cx="10515600" cy="975995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Схема алгоритма фильтрации игр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9051" y="859574"/>
            <a:ext cx="2405029" cy="5998426"/>
          </a:xfrm>
        </p:spPr>
      </p:pic>
    </p:spTree>
    <p:extLst>
      <p:ext uri="{BB962C8B-B14F-4D97-AF65-F5344CB8AC3E}">
        <p14:creationId xmlns:p14="http://schemas.microsoft.com/office/powerpoint/2010/main" val="3957841255"/>
      </p:ext>
    </p:extLst>
  </p:cSld>
  <p:clrMapOvr>
    <a:masterClrMapping/>
  </p:clrMapOvr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256</TotalTime>
  <Words>392</Words>
  <Application>Microsoft Office PowerPoint</Application>
  <PresentationFormat>Широкоэкранный</PresentationFormat>
  <Paragraphs>92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Calibri</vt:lpstr>
      <vt:lpstr>Times New Roman</vt:lpstr>
      <vt:lpstr>Trebuchet MS</vt:lpstr>
      <vt:lpstr>Wingdings 3</vt:lpstr>
      <vt:lpstr>Грань</vt:lpstr>
      <vt:lpstr>Сервис-агрегатор актуальной информации с игровых платформ</vt:lpstr>
      <vt:lpstr>Схема объекта автоматизации</vt:lpstr>
      <vt:lpstr>Сравнение с аналогичными разработками</vt:lpstr>
      <vt:lpstr>Список автоматизируемых функций системы</vt:lpstr>
      <vt:lpstr>Диаграмма вариантов использования</vt:lpstr>
      <vt:lpstr>Структурная схема ИС</vt:lpstr>
      <vt:lpstr>Диаграмма потоков данных</vt:lpstr>
      <vt:lpstr>Общая схема работы алгоритма поиска игр</vt:lpstr>
      <vt:lpstr>Схема алгоритма фильтрации игр</vt:lpstr>
      <vt:lpstr>Схема работы сеанса интеграции со Steam</vt:lpstr>
      <vt:lpstr>Пример поиска игр по критериям</vt:lpstr>
      <vt:lpstr>Результаты сеанса интеграции. Steam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Сервис-агрегатор актуальной информации с игровых платформ</dc:title>
  <dc:creator>Учетная запись Майкрософт</dc:creator>
  <cp:lastModifiedBy>Учетная запись Майкрософт</cp:lastModifiedBy>
  <cp:revision>11</cp:revision>
  <dcterms:created xsi:type="dcterms:W3CDTF">2021-04-24T11:08:07Z</dcterms:created>
  <dcterms:modified xsi:type="dcterms:W3CDTF">2021-05-13T15:10:22Z</dcterms:modified>
</cp:coreProperties>
</file>