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0A71-48EC-4F3B-9D53-13DEED98057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DA21A5-824D-49C3-9E9A-B967758170E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39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0A71-48EC-4F3B-9D53-13DEED98057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21A5-824D-49C3-9E9A-B967758170E2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45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0A71-48EC-4F3B-9D53-13DEED98057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21A5-824D-49C3-9E9A-B967758170E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62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0A71-48EC-4F3B-9D53-13DEED98057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21A5-824D-49C3-9E9A-B967758170E2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3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0A71-48EC-4F3B-9D53-13DEED98057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21A5-824D-49C3-9E9A-B967758170E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16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0A71-48EC-4F3B-9D53-13DEED98057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21A5-824D-49C3-9E9A-B967758170E2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38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0A71-48EC-4F3B-9D53-13DEED98057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21A5-824D-49C3-9E9A-B967758170E2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25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0A71-48EC-4F3B-9D53-13DEED98057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21A5-824D-49C3-9E9A-B967758170E2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58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0A71-48EC-4F3B-9D53-13DEED98057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21A5-824D-49C3-9E9A-B96775817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2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0A71-48EC-4F3B-9D53-13DEED98057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21A5-824D-49C3-9E9A-B967758170E2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73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91F0A71-48EC-4F3B-9D53-13DEED98057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21A5-824D-49C3-9E9A-B967758170E2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1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F0A71-48EC-4F3B-9D53-13DEED98057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DA21A5-824D-49C3-9E9A-B967758170E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8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Puzzle alarm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Приложение-будильник с головоломками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085" y="161924"/>
            <a:ext cx="3277248" cy="292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Проблема, решаемая нашим продуктом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Проблема людей, </a:t>
            </a:r>
            <a:r>
              <a:rPr lang="ru-RU" dirty="0"/>
              <a:t>которые часто выключают будильник в полусне и опаздывают на работу (или важные мероприятия)</a:t>
            </a:r>
          </a:p>
        </p:txBody>
      </p:sp>
      <p:pic>
        <p:nvPicPr>
          <p:cNvPr id="2050" name="Picture 2" descr="Человек проспал. — Стоковое фото © Lenanichizhenova #1668908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3341686"/>
            <a:ext cx="3644900" cy="242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Эти советы помогут вам не проспать утром | Хитрости жизн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954" y="3341686"/>
            <a:ext cx="3644900" cy="242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8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Наше приложение будильник будет решать проблему опозданий с помощью специальных головоломок-заданий, которые не дадут человеку выключить мелодию, пока он не решит эту самую головоломку. После решения головоломки, человек уже не захочет засыпать, и сможет попасть на работу (или мероприятие) вовремя.</a:t>
            </a:r>
            <a:endParaRPr lang="ru-RU" dirty="0"/>
          </a:p>
        </p:txBody>
      </p:sp>
      <p:pic>
        <p:nvPicPr>
          <p:cNvPr id="3074" name="Picture 2" descr="Изображение молодого режиссера в костюме, работающего на ноутбуке и  смотрящего на наручные часы, сидя в машине бизнес-класса с ремнем  безопасности | Премиум Фот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0" y="3741038"/>
            <a:ext cx="2330450" cy="221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9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Студенты</a:t>
            </a:r>
          </a:p>
          <a:p>
            <a:r>
              <a:rPr lang="ru-RU" dirty="0" smtClean="0"/>
              <a:t>Работающие люди</a:t>
            </a:r>
          </a:p>
          <a:p>
            <a:r>
              <a:rPr lang="ru-RU" dirty="0" smtClean="0"/>
              <a:t>Пенсионеры от 65 лет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1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Кетрис Роман </a:t>
            </a:r>
            <a:r>
              <a:rPr lang="ru-RU" dirty="0" err="1" smtClean="0"/>
              <a:t>Алексндрович</a:t>
            </a:r>
            <a:r>
              <a:rPr lang="ru-RU" dirty="0" smtClean="0"/>
              <a:t>: Разработчик мобильных приложений. Опыт разработки: 1 год.</a:t>
            </a:r>
          </a:p>
          <a:p>
            <a:r>
              <a:rPr lang="ru-RU" dirty="0" smtClean="0"/>
              <a:t>Вовк Кирилл Андреевич: Дизайнер мобильных приложений. Дизайнерский опыт: 8 месяцев.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0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0629" y="2709519"/>
            <a:ext cx="9603275" cy="1049235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100" name="Picture 4" descr="Выбираем будильник для android-устройств: Sleep as Android и итоги  рассмотрения 7 приложени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63" y="2619338"/>
            <a:ext cx="4395841" cy="293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9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13</TotalTime>
  <Words>120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Puzzle alarm</vt:lpstr>
      <vt:lpstr>Проблема, решаемая нашим продуктом</vt:lpstr>
      <vt:lpstr>Продукт проекта</vt:lpstr>
      <vt:lpstr>Целевая аудитория</vt:lpstr>
      <vt:lpstr>Команда проекта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alarm</dc:title>
  <dc:creator>Роман Кетрис</dc:creator>
  <cp:lastModifiedBy>Роман Кетрис</cp:lastModifiedBy>
  <cp:revision>2</cp:revision>
  <dcterms:created xsi:type="dcterms:W3CDTF">2020-11-26T07:47:56Z</dcterms:created>
  <dcterms:modified xsi:type="dcterms:W3CDTF">2020-11-26T08:01:18Z</dcterms:modified>
</cp:coreProperties>
</file>