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WEB(</a:t>
            </a:r>
            <a:r>
              <a:rPr lang="ko-KR" altLang="en-US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클라우드봇</a:t>
            </a:r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34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1.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개발배경 및 목적</a:t>
            </a: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2.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개발환경 및 개발언어</a:t>
            </a: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3.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시스템 구성 및 아키텍처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4.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프로젝트 주요 기능</a:t>
            </a: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5.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기대효과 및 활용분야</a:t>
            </a:r>
          </a:p>
        </p:txBody>
      </p:sp>
    </p:spTree>
    <p:extLst>
      <p:ext uri="{BB962C8B-B14F-4D97-AF65-F5344CB8AC3E}">
        <p14:creationId xmlns:p14="http://schemas.microsoft.com/office/powerpoint/2010/main" val="56777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1. </a:t>
            </a: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개발배경 및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1)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페이스북 메신저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dirty="0" err="1">
                <a:latin typeface="Rix고딕 M" panose="02020603020101020101" pitchFamily="18" charset="-127"/>
                <a:ea typeface="Rix고딕 M" panose="02020603020101020101" pitchFamily="18" charset="-127"/>
              </a:rPr>
              <a:t>텔레그램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카카오톡과 같이 메신저가 일상이 되어 살아가는 요즘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메신저에서 제공하는 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Bot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의 확장성과 간편성을 이용한 간단한 서비스들이 주목받고 있습니다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2) Bot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을 클라우드 스토리지 서비스에 접목하여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메신저를 이용해 언제 어디서든 간편하게 스토리지의 접근이 가능 하도록 만들어보고자 합니다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7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2. </a:t>
            </a: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개발 환경 및 개발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1)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개발 환경 및 도구 </a:t>
            </a: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Ubuntu 16.04 LTS </a:t>
            </a:r>
          </a:p>
          <a:p>
            <a:pPr lvl="1"/>
            <a:r>
              <a:rPr lang="en-US" altLang="ko-KR" dirty="0" err="1">
                <a:latin typeface="Rix고딕 M" panose="02020603020101020101" pitchFamily="18" charset="-127"/>
                <a:ea typeface="Rix고딕 M" panose="02020603020101020101" pitchFamily="18" charset="-127"/>
              </a:rPr>
              <a:t>Github</a:t>
            </a: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Slack</a:t>
            </a: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Trello</a:t>
            </a:r>
          </a:p>
          <a:p>
            <a:pPr marL="128016" lvl="1" indent="0">
              <a:buNone/>
            </a:pP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2)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개발 언어</a:t>
            </a: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Python </a:t>
            </a: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Django</a:t>
            </a: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APM (Apache + </a:t>
            </a:r>
            <a:r>
              <a:rPr lang="en-US" altLang="ko-KR" dirty="0" err="1">
                <a:latin typeface="Rix고딕 M" panose="02020603020101020101" pitchFamily="18" charset="-127"/>
                <a:ea typeface="Rix고딕 M" panose="02020603020101020101" pitchFamily="18" charset="-127"/>
              </a:rPr>
              <a:t>Php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 + </a:t>
            </a:r>
            <a:r>
              <a:rPr lang="en-US" altLang="ko-KR" dirty="0" err="1">
                <a:latin typeface="Rix고딕 M" panose="02020603020101020101" pitchFamily="18" charset="-127"/>
                <a:ea typeface="Rix고딕 M" panose="02020603020101020101" pitchFamily="18" charset="-127"/>
              </a:rPr>
              <a:t>Mysql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Node JS</a:t>
            </a:r>
          </a:p>
        </p:txBody>
      </p:sp>
    </p:spTree>
    <p:extLst>
      <p:ext uri="{BB962C8B-B14F-4D97-AF65-F5344CB8AC3E}">
        <p14:creationId xmlns:p14="http://schemas.microsoft.com/office/powerpoint/2010/main" val="61957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3. </a:t>
            </a: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시스템 구성 및 아키텍처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1)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시스템 구성 </a:t>
            </a: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Cloud Storage – OpenStack Platform </a:t>
            </a:r>
          </a:p>
          <a:p>
            <a:pPr lvl="1"/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Bot Server – Ubuntu server</a:t>
            </a:r>
          </a:p>
          <a:p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 2)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아키텍처</a:t>
            </a:r>
          </a:p>
        </p:txBody>
      </p:sp>
      <p:sp>
        <p:nvSpPr>
          <p:cNvPr id="4" name="타원 3"/>
          <p:cNvSpPr/>
          <p:nvPr/>
        </p:nvSpPr>
        <p:spPr>
          <a:xfrm>
            <a:off x="1189608" y="4962617"/>
            <a:ext cx="1677880" cy="5859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91270" y="4297680"/>
            <a:ext cx="1322773" cy="44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91270" y="5566299"/>
            <a:ext cx="3676464" cy="44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44962" y="4297680"/>
            <a:ext cx="1322773" cy="44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Bot Server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945417" y="4378463"/>
            <a:ext cx="568171" cy="281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78832" y="4378463"/>
            <a:ext cx="1884840" cy="1480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OpenStack</a:t>
            </a:r>
          </a:p>
          <a:p>
            <a:pPr algn="ctr"/>
            <a:r>
              <a:rPr lang="en-US" altLang="ko-KR" dirty="0"/>
              <a:t>(Swift)</a:t>
            </a:r>
          </a:p>
        </p:txBody>
      </p:sp>
      <p:sp>
        <p:nvSpPr>
          <p:cNvPr id="12" name="아래쪽 화살표 11"/>
          <p:cNvSpPr/>
          <p:nvPr/>
        </p:nvSpPr>
        <p:spPr>
          <a:xfrm rot="17100000">
            <a:off x="7490118" y="4182355"/>
            <a:ext cx="266330" cy="68269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6300000">
            <a:off x="7466203" y="4510829"/>
            <a:ext cx="266330" cy="68269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4500000">
            <a:off x="7490118" y="5161202"/>
            <a:ext cx="266330" cy="68269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5300000">
            <a:off x="7573845" y="5489676"/>
            <a:ext cx="266330" cy="68269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5300000">
            <a:off x="2742646" y="4319599"/>
            <a:ext cx="266330" cy="68269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7100000">
            <a:off x="2742646" y="5447245"/>
            <a:ext cx="266330" cy="68269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4. </a:t>
            </a: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프로젝트 주요기능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1)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기존의 클라우드 서비스와 같은 기능을 웹으로 지원합니다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2)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클라우드 서비스 기능을 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BOT(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카카오톡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페이스북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..)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을 통해 제공합니다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38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5. </a:t>
            </a: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기대효과 및 활용분야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1)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추가적인 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APP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설치 없이 메신저를 통해 클라우드 서비스 이용이 가능합니다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2) OpenStack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을 활용해서 클라우드 서비스를 위한 서버구축 비용이 절감됩니다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3) 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향후 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BOT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 시장의 발전에 따른 서비스의 효과가 기대됩니다</a:t>
            </a: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63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</TotalTime>
  <Words>221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HY얕은샘물M</vt:lpstr>
      <vt:lpstr>Rix고딕 B</vt:lpstr>
      <vt:lpstr>Rix고딕 M</vt:lpstr>
      <vt:lpstr>Tw Cen MT</vt:lpstr>
      <vt:lpstr>Tw Cen MT Condensed</vt:lpstr>
      <vt:lpstr>Wingdings 3</vt:lpstr>
      <vt:lpstr>전체</vt:lpstr>
      <vt:lpstr>WEB(클라우드봇)</vt:lpstr>
      <vt:lpstr>목차</vt:lpstr>
      <vt:lpstr>1. 개발배경 및 목적</vt:lpstr>
      <vt:lpstr>2. 개발 환경 및 개발 언어</vt:lpstr>
      <vt:lpstr>3. 시스템 구성 및 아키텍처</vt:lpstr>
      <vt:lpstr>4. 프로젝트 주요기능</vt:lpstr>
      <vt:lpstr>5. 기대효과 및 활용분야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봇</dc:title>
  <dc:creator>Jeahyun</dc:creator>
  <cp:lastModifiedBy>Jeahyun</cp:lastModifiedBy>
  <cp:revision>128</cp:revision>
  <dcterms:created xsi:type="dcterms:W3CDTF">2016-08-06T03:38:04Z</dcterms:created>
  <dcterms:modified xsi:type="dcterms:W3CDTF">2016-08-06T07:49:26Z</dcterms:modified>
</cp:coreProperties>
</file>