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5" r:id="rId5"/>
    <p:sldId id="261" r:id="rId6"/>
    <p:sldId id="263" r:id="rId7"/>
    <p:sldId id="264" r:id="rId8"/>
    <p:sldId id="260" r:id="rId9"/>
    <p:sldId id="259" r:id="rId10"/>
    <p:sldId id="262"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169D38-3872-4701-8872-801C499D340B}" v="1986" dt="2021-03-11T20:41:52.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57" d="100"/>
          <a:sy n="157" d="100"/>
        </p:scale>
        <p:origin x="16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1" Type="http://schemas.openxmlformats.org/officeDocument/2006/relationships/hyperlink" Target="https://upload.wikimedia.org/wikipedia/commons/5/58/Kivy_logo.png"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1" Type="http://schemas.openxmlformats.org/officeDocument/2006/relationships/hyperlink" Target="https://upload.wikimedia.org/wikipedia/commons/5/58/Kivy_logo.png" TargetMode="External"/></Relationships>
</file>

<file path=ppt/diagrams/colors1.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BF706-D185-4AD2-A41A-DC887B7998EE}" type="doc">
      <dgm:prSet loTypeId="urn:microsoft.com/office/officeart/2018/2/layout/IconCircle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D9616BF7-2FE4-467E-A2ED-8F89778BA501}">
      <dgm:prSet/>
      <dgm:spPr/>
      <dgm:t>
        <a:bodyPr/>
        <a:lstStyle/>
        <a:p>
          <a:pPr>
            <a:lnSpc>
              <a:spcPct val="100000"/>
            </a:lnSpc>
          </a:pPr>
          <a:r>
            <a:rPr lang="pl-PL" b="0" baseline="0" dirty="0"/>
            <a:t>C++</a:t>
          </a:r>
          <a:endParaRPr lang="en-US" dirty="0"/>
        </a:p>
      </dgm:t>
    </dgm:pt>
    <dgm:pt modelId="{C5D2D1F5-7AFF-413B-A581-8FE7B64C4402}" type="parTrans" cxnId="{F61B3546-5F8E-49DE-9873-775DAF996BF1}">
      <dgm:prSet/>
      <dgm:spPr/>
      <dgm:t>
        <a:bodyPr/>
        <a:lstStyle/>
        <a:p>
          <a:endParaRPr lang="en-US"/>
        </a:p>
      </dgm:t>
    </dgm:pt>
    <dgm:pt modelId="{466FB6C0-4B22-4EE9-9601-D6ADE2D8BD7D}" type="sibTrans" cxnId="{F61B3546-5F8E-49DE-9873-775DAF996BF1}">
      <dgm:prSet/>
      <dgm:spPr/>
      <dgm:t>
        <a:bodyPr/>
        <a:lstStyle/>
        <a:p>
          <a:pPr>
            <a:lnSpc>
              <a:spcPct val="100000"/>
            </a:lnSpc>
          </a:pPr>
          <a:endParaRPr lang="en-US"/>
        </a:p>
      </dgm:t>
    </dgm:pt>
    <dgm:pt modelId="{B52F6BB1-14DA-4408-A557-2CC6A2A9919A}">
      <dgm:prSet/>
      <dgm:spPr/>
      <dgm:t>
        <a:bodyPr/>
        <a:lstStyle/>
        <a:p>
          <a:pPr>
            <a:lnSpc>
              <a:spcPct val="100000"/>
            </a:lnSpc>
          </a:pPr>
          <a:r>
            <a:rPr lang="pl-PL" b="0" baseline="0" dirty="0"/>
            <a:t> biblioteka SFML</a:t>
          </a:r>
          <a:endParaRPr lang="en-US" dirty="0" err="1"/>
        </a:p>
      </dgm:t>
    </dgm:pt>
    <dgm:pt modelId="{F6127A1F-05EE-4726-9EBB-BF7C05AAFD73}" type="parTrans" cxnId="{108DEE3D-BE76-4079-A1BF-F4D26F787887}">
      <dgm:prSet/>
      <dgm:spPr/>
      <dgm:t>
        <a:bodyPr/>
        <a:lstStyle/>
        <a:p>
          <a:endParaRPr lang="en-US"/>
        </a:p>
      </dgm:t>
    </dgm:pt>
    <dgm:pt modelId="{BDED14DD-EC31-4222-A97F-EC2B58E535A9}" type="sibTrans" cxnId="{108DEE3D-BE76-4079-A1BF-F4D26F787887}">
      <dgm:prSet/>
      <dgm:spPr/>
      <dgm:t>
        <a:bodyPr/>
        <a:lstStyle/>
        <a:p>
          <a:endParaRPr lang="en-US"/>
        </a:p>
      </dgm:t>
    </dgm:pt>
    <dgm:pt modelId="{1AA60B10-7126-4BB0-A986-C102C57EF292}" type="pres">
      <dgm:prSet presAssocID="{20ABF706-D185-4AD2-A41A-DC887B7998EE}" presName="root" presStyleCnt="0">
        <dgm:presLayoutVars>
          <dgm:dir/>
          <dgm:resizeHandles val="exact"/>
        </dgm:presLayoutVars>
      </dgm:prSet>
      <dgm:spPr/>
    </dgm:pt>
    <dgm:pt modelId="{7A73E5AB-E07C-4A8C-A8C5-681D9BCEC56D}" type="pres">
      <dgm:prSet presAssocID="{20ABF706-D185-4AD2-A41A-DC887B7998EE}" presName="container" presStyleCnt="0">
        <dgm:presLayoutVars>
          <dgm:dir/>
          <dgm:resizeHandles val="exact"/>
        </dgm:presLayoutVars>
      </dgm:prSet>
      <dgm:spPr/>
    </dgm:pt>
    <dgm:pt modelId="{FA4FCFB9-ED69-44BF-A413-519675B067B2}" type="pres">
      <dgm:prSet presAssocID="{D9616BF7-2FE4-467E-A2ED-8F89778BA501}" presName="compNode" presStyleCnt="0"/>
      <dgm:spPr/>
    </dgm:pt>
    <dgm:pt modelId="{0638BF1C-BCEE-4745-B498-B9AEBC53D754}" type="pres">
      <dgm:prSet presAssocID="{D9616BF7-2FE4-467E-A2ED-8F89778BA501}" presName="iconBgRect" presStyleLbl="bgShp" presStyleIdx="0" presStyleCnt="2"/>
      <dgm:spPr/>
    </dgm:pt>
    <dgm:pt modelId="{F01DD89D-1C30-4423-8AE1-4199038135B4}" type="pres">
      <dgm:prSet presAssocID="{D9616BF7-2FE4-467E-A2ED-8F89778BA5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nacznik wyboru"/>
        </a:ext>
      </dgm:extLst>
    </dgm:pt>
    <dgm:pt modelId="{A1EDD202-D1D3-4516-AA91-A99830E69B3D}" type="pres">
      <dgm:prSet presAssocID="{D9616BF7-2FE4-467E-A2ED-8F89778BA501}" presName="spaceRect" presStyleCnt="0"/>
      <dgm:spPr/>
    </dgm:pt>
    <dgm:pt modelId="{87BBE974-E319-4638-991F-6341EA7AFAA7}" type="pres">
      <dgm:prSet presAssocID="{D9616BF7-2FE4-467E-A2ED-8F89778BA501}" presName="textRect" presStyleLbl="revTx" presStyleIdx="0" presStyleCnt="2">
        <dgm:presLayoutVars>
          <dgm:chMax val="1"/>
          <dgm:chPref val="1"/>
        </dgm:presLayoutVars>
      </dgm:prSet>
      <dgm:spPr/>
    </dgm:pt>
    <dgm:pt modelId="{9FC7A73F-5D38-4969-8EB0-ED2A27748E41}" type="pres">
      <dgm:prSet presAssocID="{466FB6C0-4B22-4EE9-9601-D6ADE2D8BD7D}" presName="sibTrans" presStyleLbl="sibTrans2D1" presStyleIdx="0" presStyleCnt="0"/>
      <dgm:spPr/>
    </dgm:pt>
    <dgm:pt modelId="{CA63AFF1-4819-415A-BFD8-4C80E4674770}" type="pres">
      <dgm:prSet presAssocID="{B52F6BB1-14DA-4408-A557-2CC6A2A9919A}" presName="compNode" presStyleCnt="0"/>
      <dgm:spPr/>
    </dgm:pt>
    <dgm:pt modelId="{D1AA5491-D7F8-4956-90B4-9248C9E28929}" type="pres">
      <dgm:prSet presAssocID="{B52F6BB1-14DA-4408-A557-2CC6A2A9919A}" presName="iconBgRect" presStyleLbl="bgShp" presStyleIdx="1" presStyleCnt="2"/>
      <dgm:spPr/>
    </dgm:pt>
    <dgm:pt modelId="{BCC0582C-C48F-45BD-A62D-2845EAF9CC32}" type="pres">
      <dgm:prSet presAssocID="{B52F6BB1-14DA-4408-A557-2CC6A2A991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D5EA45E7-66AB-429B-8343-C890453386BB}" type="pres">
      <dgm:prSet presAssocID="{B52F6BB1-14DA-4408-A557-2CC6A2A9919A}" presName="spaceRect" presStyleCnt="0"/>
      <dgm:spPr/>
    </dgm:pt>
    <dgm:pt modelId="{AA8B0D77-4A82-4870-861F-D9394A3DA316}" type="pres">
      <dgm:prSet presAssocID="{B52F6BB1-14DA-4408-A557-2CC6A2A9919A}" presName="textRect" presStyleLbl="revTx" presStyleIdx="1" presStyleCnt="2">
        <dgm:presLayoutVars>
          <dgm:chMax val="1"/>
          <dgm:chPref val="1"/>
        </dgm:presLayoutVars>
      </dgm:prSet>
      <dgm:spPr/>
    </dgm:pt>
  </dgm:ptLst>
  <dgm:cxnLst>
    <dgm:cxn modelId="{108DEE3D-BE76-4079-A1BF-F4D26F787887}" srcId="{20ABF706-D185-4AD2-A41A-DC887B7998EE}" destId="{B52F6BB1-14DA-4408-A557-2CC6A2A9919A}" srcOrd="1" destOrd="0" parTransId="{F6127A1F-05EE-4726-9EBB-BF7C05AAFD73}" sibTransId="{BDED14DD-EC31-4222-A97F-EC2B58E535A9}"/>
    <dgm:cxn modelId="{F61B3546-5F8E-49DE-9873-775DAF996BF1}" srcId="{20ABF706-D185-4AD2-A41A-DC887B7998EE}" destId="{D9616BF7-2FE4-467E-A2ED-8F89778BA501}" srcOrd="0" destOrd="0" parTransId="{C5D2D1F5-7AFF-413B-A581-8FE7B64C4402}" sibTransId="{466FB6C0-4B22-4EE9-9601-D6ADE2D8BD7D}"/>
    <dgm:cxn modelId="{B49DEE6F-2591-4DE1-93C8-2D55A382C609}" type="presOf" srcId="{20ABF706-D185-4AD2-A41A-DC887B7998EE}" destId="{1AA60B10-7126-4BB0-A986-C102C57EF292}" srcOrd="0" destOrd="0" presId="urn:microsoft.com/office/officeart/2018/2/layout/IconCircleList"/>
    <dgm:cxn modelId="{9C9D21A8-7EF5-4890-81E5-255F4DAF2D5A}" type="presOf" srcId="{D9616BF7-2FE4-467E-A2ED-8F89778BA501}" destId="{87BBE974-E319-4638-991F-6341EA7AFAA7}" srcOrd="0" destOrd="0" presId="urn:microsoft.com/office/officeart/2018/2/layout/IconCircleList"/>
    <dgm:cxn modelId="{47075DB3-CA15-4E90-9F8D-205C2E6B398A}" type="presOf" srcId="{B52F6BB1-14DA-4408-A557-2CC6A2A9919A}" destId="{AA8B0D77-4A82-4870-861F-D9394A3DA316}" srcOrd="0" destOrd="0" presId="urn:microsoft.com/office/officeart/2018/2/layout/IconCircleList"/>
    <dgm:cxn modelId="{89D691CD-5F37-4914-98FB-955CF5C0E378}" type="presOf" srcId="{466FB6C0-4B22-4EE9-9601-D6ADE2D8BD7D}" destId="{9FC7A73F-5D38-4969-8EB0-ED2A27748E41}" srcOrd="0" destOrd="0" presId="urn:microsoft.com/office/officeart/2018/2/layout/IconCircleList"/>
    <dgm:cxn modelId="{4F37E6FB-6A96-474E-A277-31B042518F1D}" type="presParOf" srcId="{1AA60B10-7126-4BB0-A986-C102C57EF292}" destId="{7A73E5AB-E07C-4A8C-A8C5-681D9BCEC56D}" srcOrd="0" destOrd="0" presId="urn:microsoft.com/office/officeart/2018/2/layout/IconCircleList"/>
    <dgm:cxn modelId="{E10F6153-4DCF-45C2-A09B-1196EB4DEE39}" type="presParOf" srcId="{7A73E5AB-E07C-4A8C-A8C5-681D9BCEC56D}" destId="{FA4FCFB9-ED69-44BF-A413-519675B067B2}" srcOrd="0" destOrd="0" presId="urn:microsoft.com/office/officeart/2018/2/layout/IconCircleList"/>
    <dgm:cxn modelId="{4CA1C899-C40A-401E-9626-D394EB1D771B}" type="presParOf" srcId="{FA4FCFB9-ED69-44BF-A413-519675B067B2}" destId="{0638BF1C-BCEE-4745-B498-B9AEBC53D754}" srcOrd="0" destOrd="0" presId="urn:microsoft.com/office/officeart/2018/2/layout/IconCircleList"/>
    <dgm:cxn modelId="{D0CBC5A0-2645-4007-8D07-C21F96181E51}" type="presParOf" srcId="{FA4FCFB9-ED69-44BF-A413-519675B067B2}" destId="{F01DD89D-1C30-4423-8AE1-4199038135B4}" srcOrd="1" destOrd="0" presId="urn:microsoft.com/office/officeart/2018/2/layout/IconCircleList"/>
    <dgm:cxn modelId="{5D5788D6-5B71-4248-B235-81FCB7B09DE8}" type="presParOf" srcId="{FA4FCFB9-ED69-44BF-A413-519675B067B2}" destId="{A1EDD202-D1D3-4516-AA91-A99830E69B3D}" srcOrd="2" destOrd="0" presId="urn:microsoft.com/office/officeart/2018/2/layout/IconCircleList"/>
    <dgm:cxn modelId="{ED850FEC-9BB6-4B7D-8FC9-F08F89378FC2}" type="presParOf" srcId="{FA4FCFB9-ED69-44BF-A413-519675B067B2}" destId="{87BBE974-E319-4638-991F-6341EA7AFAA7}" srcOrd="3" destOrd="0" presId="urn:microsoft.com/office/officeart/2018/2/layout/IconCircleList"/>
    <dgm:cxn modelId="{997D5A72-0E9D-461F-AEAE-EDB231B9F16A}" type="presParOf" srcId="{7A73E5AB-E07C-4A8C-A8C5-681D9BCEC56D}" destId="{9FC7A73F-5D38-4969-8EB0-ED2A27748E41}" srcOrd="1" destOrd="0" presId="urn:microsoft.com/office/officeart/2018/2/layout/IconCircleList"/>
    <dgm:cxn modelId="{4448E1E0-D26B-4F70-8795-851C214028BE}" type="presParOf" srcId="{7A73E5AB-E07C-4A8C-A8C5-681D9BCEC56D}" destId="{CA63AFF1-4819-415A-BFD8-4C80E4674770}" srcOrd="2" destOrd="0" presId="urn:microsoft.com/office/officeart/2018/2/layout/IconCircleList"/>
    <dgm:cxn modelId="{0705C32B-B037-49D0-A4D2-3974B71FAF76}" type="presParOf" srcId="{CA63AFF1-4819-415A-BFD8-4C80E4674770}" destId="{D1AA5491-D7F8-4956-90B4-9248C9E28929}" srcOrd="0" destOrd="0" presId="urn:microsoft.com/office/officeart/2018/2/layout/IconCircleList"/>
    <dgm:cxn modelId="{5E395192-11B4-4CAA-98C3-F2DB1BB549AE}" type="presParOf" srcId="{CA63AFF1-4819-415A-BFD8-4C80E4674770}" destId="{BCC0582C-C48F-45BD-A62D-2845EAF9CC32}" srcOrd="1" destOrd="0" presId="urn:microsoft.com/office/officeart/2018/2/layout/IconCircleList"/>
    <dgm:cxn modelId="{C57EE066-D4A9-4A7B-B31A-C4BE8BC91A9B}" type="presParOf" srcId="{CA63AFF1-4819-415A-BFD8-4C80E4674770}" destId="{D5EA45E7-66AB-429B-8343-C890453386BB}" srcOrd="2" destOrd="0" presId="urn:microsoft.com/office/officeart/2018/2/layout/IconCircleList"/>
    <dgm:cxn modelId="{51B21D82-A702-4349-8273-E60BAF2C521E}" type="presParOf" srcId="{CA63AFF1-4819-415A-BFD8-4C80E4674770}" destId="{AA8B0D77-4A82-4870-861F-D9394A3DA31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C36435-773C-48EE-94BB-5D791E051543}"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1F3139E2-BA03-4610-A7D8-C454D1D828CE}">
      <dgm:prSet/>
      <dgm:spPr/>
      <dgm:t>
        <a:bodyPr/>
        <a:lstStyle/>
        <a:p>
          <a:pPr>
            <a:lnSpc>
              <a:spcPct val="100000"/>
            </a:lnSpc>
            <a:defRPr cap="all"/>
          </a:pPr>
          <a:r>
            <a:rPr lang="pl-PL" b="0" baseline="0" dirty="0"/>
            <a:t>- Dodatkowe punkty za regularne wykonywanie zadań</a:t>
          </a:r>
          <a:endParaRPr lang="en-US" dirty="0"/>
        </a:p>
      </dgm:t>
    </dgm:pt>
    <dgm:pt modelId="{78C5CE79-E70E-4F9B-93BB-7EF05084A217}" type="parTrans" cxnId="{E338642B-7179-4F02-AB67-714FE3865F59}">
      <dgm:prSet/>
      <dgm:spPr/>
      <dgm:t>
        <a:bodyPr/>
        <a:lstStyle/>
        <a:p>
          <a:endParaRPr lang="en-US"/>
        </a:p>
      </dgm:t>
    </dgm:pt>
    <dgm:pt modelId="{1729EDB5-B7EF-4A3F-92B8-A9F6439D3EB6}" type="sibTrans" cxnId="{E338642B-7179-4F02-AB67-714FE3865F59}">
      <dgm:prSet/>
      <dgm:spPr/>
      <dgm:t>
        <a:bodyPr/>
        <a:lstStyle/>
        <a:p>
          <a:endParaRPr lang="en-US"/>
        </a:p>
      </dgm:t>
    </dgm:pt>
    <dgm:pt modelId="{215DA5CF-9FBA-4E5D-BECE-8641A1F44958}">
      <dgm:prSet/>
      <dgm:spPr/>
      <dgm:t>
        <a:bodyPr/>
        <a:lstStyle/>
        <a:p>
          <a:pPr>
            <a:lnSpc>
              <a:spcPct val="100000"/>
            </a:lnSpc>
            <a:defRPr cap="all"/>
          </a:pPr>
          <a:r>
            <a:rPr lang="pl-PL" b="0" baseline="0"/>
            <a:t>- ranking z wynikami z poprzednich miesięcy</a:t>
          </a:r>
          <a:endParaRPr lang="en-US"/>
        </a:p>
      </dgm:t>
    </dgm:pt>
    <dgm:pt modelId="{6F2269E9-F4F7-4ECF-A848-FC9F09D94BF8}" type="parTrans" cxnId="{5D57106D-C6A8-4D4A-B2A9-70007F472647}">
      <dgm:prSet/>
      <dgm:spPr/>
      <dgm:t>
        <a:bodyPr/>
        <a:lstStyle/>
        <a:p>
          <a:endParaRPr lang="en-US"/>
        </a:p>
      </dgm:t>
    </dgm:pt>
    <dgm:pt modelId="{224AFD80-CE6C-49A6-8B0B-E312E938B13B}" type="sibTrans" cxnId="{5D57106D-C6A8-4D4A-B2A9-70007F472647}">
      <dgm:prSet/>
      <dgm:spPr/>
      <dgm:t>
        <a:bodyPr/>
        <a:lstStyle/>
        <a:p>
          <a:endParaRPr lang="en-US"/>
        </a:p>
      </dgm:t>
    </dgm:pt>
    <dgm:pt modelId="{D5B8E646-780E-4BE5-8228-7D7DAD776999}">
      <dgm:prSet/>
      <dgm:spPr/>
      <dgm:t>
        <a:bodyPr/>
        <a:lstStyle/>
        <a:p>
          <a:pPr>
            <a:lnSpc>
              <a:spcPct val="100000"/>
            </a:lnSpc>
            <a:defRPr cap="all"/>
          </a:pPr>
          <a:r>
            <a:rPr lang="pl-PL" b="0" baseline="0" dirty="0"/>
            <a:t>- możliwość tworzenia różnych grup </a:t>
          </a:r>
          <a:endParaRPr lang="en-US" dirty="0"/>
        </a:p>
      </dgm:t>
    </dgm:pt>
    <dgm:pt modelId="{1B765F65-9671-44CE-8176-F80856337674}" type="parTrans" cxnId="{472A00CA-276A-4947-BC1F-09172A42633C}">
      <dgm:prSet/>
      <dgm:spPr/>
      <dgm:t>
        <a:bodyPr/>
        <a:lstStyle/>
        <a:p>
          <a:endParaRPr lang="en-US"/>
        </a:p>
      </dgm:t>
    </dgm:pt>
    <dgm:pt modelId="{63BF4239-6B9F-40ED-AF98-E76A1CEE8535}" type="sibTrans" cxnId="{472A00CA-276A-4947-BC1F-09172A42633C}">
      <dgm:prSet/>
      <dgm:spPr/>
      <dgm:t>
        <a:bodyPr/>
        <a:lstStyle/>
        <a:p>
          <a:endParaRPr lang="en-US"/>
        </a:p>
      </dgm:t>
    </dgm:pt>
    <dgm:pt modelId="{BD21553F-7D54-4848-B882-9E155043D7A1}" type="pres">
      <dgm:prSet presAssocID="{32C36435-773C-48EE-94BB-5D791E051543}" presName="root" presStyleCnt="0">
        <dgm:presLayoutVars>
          <dgm:dir/>
          <dgm:resizeHandles val="exact"/>
        </dgm:presLayoutVars>
      </dgm:prSet>
      <dgm:spPr/>
    </dgm:pt>
    <dgm:pt modelId="{2342DD98-9A42-405C-ACAF-1CFEB8F86A58}" type="pres">
      <dgm:prSet presAssocID="{1F3139E2-BA03-4610-A7D8-C454D1D828CE}" presName="compNode" presStyleCnt="0"/>
      <dgm:spPr/>
    </dgm:pt>
    <dgm:pt modelId="{24809C5A-2303-4DD5-BF20-1C08620283BA}" type="pres">
      <dgm:prSet presAssocID="{1F3139E2-BA03-4610-A7D8-C454D1D828CE}" presName="iconBgRect" presStyleLbl="bgShp" presStyleIdx="0" presStyleCnt="3"/>
      <dgm:spPr>
        <a:prstGeom prst="round2DiagRect">
          <a:avLst>
            <a:gd name="adj1" fmla="val 29727"/>
            <a:gd name="adj2" fmla="val 0"/>
          </a:avLst>
        </a:prstGeom>
      </dgm:spPr>
    </dgm:pt>
    <dgm:pt modelId="{283EA0AD-3473-4820-ADB6-36D50D50E0BD}" type="pres">
      <dgm:prSet presAssocID="{1F3139E2-BA03-4610-A7D8-C454D1D828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ietoperze"/>
        </a:ext>
      </dgm:extLst>
    </dgm:pt>
    <dgm:pt modelId="{10876F4A-9C46-4931-BEBF-1340E187485D}" type="pres">
      <dgm:prSet presAssocID="{1F3139E2-BA03-4610-A7D8-C454D1D828CE}" presName="spaceRect" presStyleCnt="0"/>
      <dgm:spPr/>
    </dgm:pt>
    <dgm:pt modelId="{CAC8D6A7-8D13-44F4-B520-F596C309B678}" type="pres">
      <dgm:prSet presAssocID="{1F3139E2-BA03-4610-A7D8-C454D1D828CE}" presName="textRect" presStyleLbl="revTx" presStyleIdx="0" presStyleCnt="3">
        <dgm:presLayoutVars>
          <dgm:chMax val="1"/>
          <dgm:chPref val="1"/>
        </dgm:presLayoutVars>
      </dgm:prSet>
      <dgm:spPr/>
    </dgm:pt>
    <dgm:pt modelId="{E14ECB9C-E12D-49DC-8B0A-67181F1CCDAD}" type="pres">
      <dgm:prSet presAssocID="{1729EDB5-B7EF-4A3F-92B8-A9F6439D3EB6}" presName="sibTrans" presStyleCnt="0"/>
      <dgm:spPr/>
    </dgm:pt>
    <dgm:pt modelId="{5337597D-0D35-4748-B6F0-B807E1ABAAFC}" type="pres">
      <dgm:prSet presAssocID="{215DA5CF-9FBA-4E5D-BECE-8641A1F44958}" presName="compNode" presStyleCnt="0"/>
      <dgm:spPr/>
    </dgm:pt>
    <dgm:pt modelId="{92EAA5DD-3D5C-46D5-B64E-005F1F942236}" type="pres">
      <dgm:prSet presAssocID="{215DA5CF-9FBA-4E5D-BECE-8641A1F44958}" presName="iconBgRect" presStyleLbl="bgShp" presStyleIdx="1" presStyleCnt="3"/>
      <dgm:spPr>
        <a:prstGeom prst="round2DiagRect">
          <a:avLst>
            <a:gd name="adj1" fmla="val 29727"/>
            <a:gd name="adj2" fmla="val 0"/>
          </a:avLst>
        </a:prstGeom>
      </dgm:spPr>
    </dgm:pt>
    <dgm:pt modelId="{4F42C66E-8403-4529-A35D-74999C542A24}" type="pres">
      <dgm:prSet presAssocID="{215DA5CF-9FBA-4E5D-BECE-8641A1F449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wiazda"/>
        </a:ext>
      </dgm:extLst>
    </dgm:pt>
    <dgm:pt modelId="{8704AE7B-6027-4A6F-8B0E-FA383CC94FC0}" type="pres">
      <dgm:prSet presAssocID="{215DA5CF-9FBA-4E5D-BECE-8641A1F44958}" presName="spaceRect" presStyleCnt="0"/>
      <dgm:spPr/>
    </dgm:pt>
    <dgm:pt modelId="{AD636B43-2112-42A1-8E8D-4CB949294F62}" type="pres">
      <dgm:prSet presAssocID="{215DA5CF-9FBA-4E5D-BECE-8641A1F44958}" presName="textRect" presStyleLbl="revTx" presStyleIdx="1" presStyleCnt="3">
        <dgm:presLayoutVars>
          <dgm:chMax val="1"/>
          <dgm:chPref val="1"/>
        </dgm:presLayoutVars>
      </dgm:prSet>
      <dgm:spPr/>
    </dgm:pt>
    <dgm:pt modelId="{9B73CC56-3063-40DD-8E59-F9FE7A51FEAA}" type="pres">
      <dgm:prSet presAssocID="{224AFD80-CE6C-49A6-8B0B-E312E938B13B}" presName="sibTrans" presStyleCnt="0"/>
      <dgm:spPr/>
    </dgm:pt>
    <dgm:pt modelId="{99837875-D185-45DF-A2EC-BD12D99D1CAF}" type="pres">
      <dgm:prSet presAssocID="{D5B8E646-780E-4BE5-8228-7D7DAD776999}" presName="compNode" presStyleCnt="0"/>
      <dgm:spPr/>
    </dgm:pt>
    <dgm:pt modelId="{FE56F7EE-9D8E-4F4D-98A8-AE46FD99FDD9}" type="pres">
      <dgm:prSet presAssocID="{D5B8E646-780E-4BE5-8228-7D7DAD776999}" presName="iconBgRect" presStyleLbl="bgShp" presStyleIdx="2" presStyleCnt="3"/>
      <dgm:spPr>
        <a:prstGeom prst="round2DiagRect">
          <a:avLst>
            <a:gd name="adj1" fmla="val 29727"/>
            <a:gd name="adj2" fmla="val 0"/>
          </a:avLst>
        </a:prstGeom>
      </dgm:spPr>
    </dgm:pt>
    <dgm:pt modelId="{E6D12A85-F2A6-4208-9E05-F9E4569C852F}" type="pres">
      <dgm:prSet presAssocID="{D5B8E646-780E-4BE5-8228-7D7DAD7769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daj"/>
        </a:ext>
      </dgm:extLst>
    </dgm:pt>
    <dgm:pt modelId="{0EBF50F2-6F54-425D-A304-9AC629EB433F}" type="pres">
      <dgm:prSet presAssocID="{D5B8E646-780E-4BE5-8228-7D7DAD776999}" presName="spaceRect" presStyleCnt="0"/>
      <dgm:spPr/>
    </dgm:pt>
    <dgm:pt modelId="{1FC38DEA-AC91-4A44-BA20-29E2450D532F}" type="pres">
      <dgm:prSet presAssocID="{D5B8E646-780E-4BE5-8228-7D7DAD776999}" presName="textRect" presStyleLbl="revTx" presStyleIdx="2" presStyleCnt="3">
        <dgm:presLayoutVars>
          <dgm:chMax val="1"/>
          <dgm:chPref val="1"/>
        </dgm:presLayoutVars>
      </dgm:prSet>
      <dgm:spPr/>
    </dgm:pt>
  </dgm:ptLst>
  <dgm:cxnLst>
    <dgm:cxn modelId="{E338642B-7179-4F02-AB67-714FE3865F59}" srcId="{32C36435-773C-48EE-94BB-5D791E051543}" destId="{1F3139E2-BA03-4610-A7D8-C454D1D828CE}" srcOrd="0" destOrd="0" parTransId="{78C5CE79-E70E-4F9B-93BB-7EF05084A217}" sibTransId="{1729EDB5-B7EF-4A3F-92B8-A9F6439D3EB6}"/>
    <dgm:cxn modelId="{A5D93B49-2770-4E5D-811B-0526C36FD338}" type="presOf" srcId="{1F3139E2-BA03-4610-A7D8-C454D1D828CE}" destId="{CAC8D6A7-8D13-44F4-B520-F596C309B678}" srcOrd="0" destOrd="0" presId="urn:microsoft.com/office/officeart/2018/5/layout/IconLeafLabelList"/>
    <dgm:cxn modelId="{5D57106D-C6A8-4D4A-B2A9-70007F472647}" srcId="{32C36435-773C-48EE-94BB-5D791E051543}" destId="{215DA5CF-9FBA-4E5D-BECE-8641A1F44958}" srcOrd="1" destOrd="0" parTransId="{6F2269E9-F4F7-4ECF-A848-FC9F09D94BF8}" sibTransId="{224AFD80-CE6C-49A6-8B0B-E312E938B13B}"/>
    <dgm:cxn modelId="{10DBE3B0-A3E1-4242-B148-C1BD1863EDF1}" type="presOf" srcId="{32C36435-773C-48EE-94BB-5D791E051543}" destId="{BD21553F-7D54-4848-B882-9E155043D7A1}" srcOrd="0" destOrd="0" presId="urn:microsoft.com/office/officeart/2018/5/layout/IconLeafLabelList"/>
    <dgm:cxn modelId="{472A00CA-276A-4947-BC1F-09172A42633C}" srcId="{32C36435-773C-48EE-94BB-5D791E051543}" destId="{D5B8E646-780E-4BE5-8228-7D7DAD776999}" srcOrd="2" destOrd="0" parTransId="{1B765F65-9671-44CE-8176-F80856337674}" sibTransId="{63BF4239-6B9F-40ED-AF98-E76A1CEE8535}"/>
    <dgm:cxn modelId="{2A0F43E4-D289-41E3-82A9-0B386E23E8ED}" type="presOf" srcId="{215DA5CF-9FBA-4E5D-BECE-8641A1F44958}" destId="{AD636B43-2112-42A1-8E8D-4CB949294F62}" srcOrd="0" destOrd="0" presId="urn:microsoft.com/office/officeart/2018/5/layout/IconLeafLabelList"/>
    <dgm:cxn modelId="{05225BFA-87F5-4E77-9EC6-8CE7BB5B02F6}" type="presOf" srcId="{D5B8E646-780E-4BE5-8228-7D7DAD776999}" destId="{1FC38DEA-AC91-4A44-BA20-29E2450D532F}" srcOrd="0" destOrd="0" presId="urn:microsoft.com/office/officeart/2018/5/layout/IconLeafLabelList"/>
    <dgm:cxn modelId="{B79723A3-BBDA-4318-B022-B9B8E2D13A70}" type="presParOf" srcId="{BD21553F-7D54-4848-B882-9E155043D7A1}" destId="{2342DD98-9A42-405C-ACAF-1CFEB8F86A58}" srcOrd="0" destOrd="0" presId="urn:microsoft.com/office/officeart/2018/5/layout/IconLeafLabelList"/>
    <dgm:cxn modelId="{8C35AA69-CCFD-4058-AF64-2375954331F0}" type="presParOf" srcId="{2342DD98-9A42-405C-ACAF-1CFEB8F86A58}" destId="{24809C5A-2303-4DD5-BF20-1C08620283BA}" srcOrd="0" destOrd="0" presId="urn:microsoft.com/office/officeart/2018/5/layout/IconLeafLabelList"/>
    <dgm:cxn modelId="{CC0FC9F9-5E3B-419C-92C9-23CD8C811FD8}" type="presParOf" srcId="{2342DD98-9A42-405C-ACAF-1CFEB8F86A58}" destId="{283EA0AD-3473-4820-ADB6-36D50D50E0BD}" srcOrd="1" destOrd="0" presId="urn:microsoft.com/office/officeart/2018/5/layout/IconLeafLabelList"/>
    <dgm:cxn modelId="{B6FFCEA8-08BC-4C73-8340-7328DE66D1C1}" type="presParOf" srcId="{2342DD98-9A42-405C-ACAF-1CFEB8F86A58}" destId="{10876F4A-9C46-4931-BEBF-1340E187485D}" srcOrd="2" destOrd="0" presId="urn:microsoft.com/office/officeart/2018/5/layout/IconLeafLabelList"/>
    <dgm:cxn modelId="{A37C6793-70EA-4979-8A5F-11A65AA6EE04}" type="presParOf" srcId="{2342DD98-9A42-405C-ACAF-1CFEB8F86A58}" destId="{CAC8D6A7-8D13-44F4-B520-F596C309B678}" srcOrd="3" destOrd="0" presId="urn:microsoft.com/office/officeart/2018/5/layout/IconLeafLabelList"/>
    <dgm:cxn modelId="{7CAC7E3F-0694-45B7-B910-613054776ADB}" type="presParOf" srcId="{BD21553F-7D54-4848-B882-9E155043D7A1}" destId="{E14ECB9C-E12D-49DC-8B0A-67181F1CCDAD}" srcOrd="1" destOrd="0" presId="urn:microsoft.com/office/officeart/2018/5/layout/IconLeafLabelList"/>
    <dgm:cxn modelId="{16213D6F-BF61-4A2B-B6EB-7CC8F5E5D1FA}" type="presParOf" srcId="{BD21553F-7D54-4848-B882-9E155043D7A1}" destId="{5337597D-0D35-4748-B6F0-B807E1ABAAFC}" srcOrd="2" destOrd="0" presId="urn:microsoft.com/office/officeart/2018/5/layout/IconLeafLabelList"/>
    <dgm:cxn modelId="{178AD8BC-E855-4DD0-A707-17F68A9F3415}" type="presParOf" srcId="{5337597D-0D35-4748-B6F0-B807E1ABAAFC}" destId="{92EAA5DD-3D5C-46D5-B64E-005F1F942236}" srcOrd="0" destOrd="0" presId="urn:microsoft.com/office/officeart/2018/5/layout/IconLeafLabelList"/>
    <dgm:cxn modelId="{91445177-F49B-4BC5-B4CB-FADBC430E37E}" type="presParOf" srcId="{5337597D-0D35-4748-B6F0-B807E1ABAAFC}" destId="{4F42C66E-8403-4529-A35D-74999C542A24}" srcOrd="1" destOrd="0" presId="urn:microsoft.com/office/officeart/2018/5/layout/IconLeafLabelList"/>
    <dgm:cxn modelId="{8AF912FE-9BA1-474C-8334-17EE0D02FE89}" type="presParOf" srcId="{5337597D-0D35-4748-B6F0-B807E1ABAAFC}" destId="{8704AE7B-6027-4A6F-8B0E-FA383CC94FC0}" srcOrd="2" destOrd="0" presId="urn:microsoft.com/office/officeart/2018/5/layout/IconLeafLabelList"/>
    <dgm:cxn modelId="{311D2936-A04B-4489-B358-2746E30BA071}" type="presParOf" srcId="{5337597D-0D35-4748-B6F0-B807E1ABAAFC}" destId="{AD636B43-2112-42A1-8E8D-4CB949294F62}" srcOrd="3" destOrd="0" presId="urn:microsoft.com/office/officeart/2018/5/layout/IconLeafLabelList"/>
    <dgm:cxn modelId="{C2667B8B-CDBB-4009-8CEB-8C186C80C54E}" type="presParOf" srcId="{BD21553F-7D54-4848-B882-9E155043D7A1}" destId="{9B73CC56-3063-40DD-8E59-F9FE7A51FEAA}" srcOrd="3" destOrd="0" presId="urn:microsoft.com/office/officeart/2018/5/layout/IconLeafLabelList"/>
    <dgm:cxn modelId="{B56AB1AA-84C4-42C0-9A0D-BAA1836EAD32}" type="presParOf" srcId="{BD21553F-7D54-4848-B882-9E155043D7A1}" destId="{99837875-D185-45DF-A2EC-BD12D99D1CAF}" srcOrd="4" destOrd="0" presId="urn:microsoft.com/office/officeart/2018/5/layout/IconLeafLabelList"/>
    <dgm:cxn modelId="{129BF3B6-0A09-493B-9509-530E5B63E666}" type="presParOf" srcId="{99837875-D185-45DF-A2EC-BD12D99D1CAF}" destId="{FE56F7EE-9D8E-4F4D-98A8-AE46FD99FDD9}" srcOrd="0" destOrd="0" presId="urn:microsoft.com/office/officeart/2018/5/layout/IconLeafLabelList"/>
    <dgm:cxn modelId="{CA82434D-3080-49DE-BD2B-253E4B105F54}" type="presParOf" srcId="{99837875-D185-45DF-A2EC-BD12D99D1CAF}" destId="{E6D12A85-F2A6-4208-9E05-F9E4569C852F}" srcOrd="1" destOrd="0" presId="urn:microsoft.com/office/officeart/2018/5/layout/IconLeafLabelList"/>
    <dgm:cxn modelId="{CDE11CD4-5D8A-40C1-8769-377D2B988804}" type="presParOf" srcId="{99837875-D185-45DF-A2EC-BD12D99D1CAF}" destId="{0EBF50F2-6F54-425D-A304-9AC629EB433F}" srcOrd="2" destOrd="0" presId="urn:microsoft.com/office/officeart/2018/5/layout/IconLeafLabelList"/>
    <dgm:cxn modelId="{4F8CF8C7-F178-482B-9D0E-32063A06A298}" type="presParOf" srcId="{99837875-D185-45DF-A2EC-BD12D99D1CAF}" destId="{1FC38DEA-AC91-4A44-BA20-29E2450D532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AB34A5-9BD9-44FC-89C3-D23EA74E11D6}" type="doc">
      <dgm:prSet loTypeId="urn:microsoft.com/office/officeart/2018/2/layout/IconCircleList" loCatId="icon" qsTypeId="urn:microsoft.com/office/officeart/2005/8/quickstyle/simple1" qsCatId="simple" csTypeId="urn:microsoft.com/office/officeart/2018/5/colors/Iconchunking_neutralbg_accent2_2" csCatId="accent2" phldr="1"/>
      <dgm:spPr/>
      <dgm:t>
        <a:bodyPr/>
        <a:lstStyle/>
        <a:p>
          <a:endParaRPr lang="en-US"/>
        </a:p>
      </dgm:t>
    </dgm:pt>
    <dgm:pt modelId="{A829DDBB-D07F-48C1-85A0-FFFE87583D0C}">
      <dgm:prSet/>
      <dgm:spPr/>
      <dgm:t>
        <a:bodyPr/>
        <a:lstStyle/>
        <a:p>
          <a:pPr>
            <a:lnSpc>
              <a:spcPct val="100000"/>
            </a:lnSpc>
          </a:pPr>
          <a:r>
            <a:rPr lang="pl-PL" b="0" baseline="0"/>
            <a:t>Prostota obsługi</a:t>
          </a:r>
          <a:endParaRPr lang="en-US"/>
        </a:p>
      </dgm:t>
    </dgm:pt>
    <dgm:pt modelId="{3A74EF8B-BAD3-40D3-AAC7-DDF5640F1849}" type="parTrans" cxnId="{75D2DBB0-D405-461A-84EA-E5D6858E87D8}">
      <dgm:prSet/>
      <dgm:spPr/>
      <dgm:t>
        <a:bodyPr/>
        <a:lstStyle/>
        <a:p>
          <a:endParaRPr lang="en-US"/>
        </a:p>
      </dgm:t>
    </dgm:pt>
    <dgm:pt modelId="{3F7F20CB-A73C-4741-BDDD-4F51CB591638}" type="sibTrans" cxnId="{75D2DBB0-D405-461A-84EA-E5D6858E87D8}">
      <dgm:prSet/>
      <dgm:spPr/>
      <dgm:t>
        <a:bodyPr/>
        <a:lstStyle/>
        <a:p>
          <a:pPr>
            <a:lnSpc>
              <a:spcPct val="100000"/>
            </a:lnSpc>
          </a:pPr>
          <a:endParaRPr lang="en-US"/>
        </a:p>
      </dgm:t>
    </dgm:pt>
    <dgm:pt modelId="{BF1C12BB-E597-4181-95D9-D527CD7F87A2}">
      <dgm:prSet/>
      <dgm:spPr/>
      <dgm:t>
        <a:bodyPr/>
        <a:lstStyle/>
        <a:p>
          <a:pPr>
            <a:lnSpc>
              <a:spcPct val="100000"/>
            </a:lnSpc>
          </a:pPr>
          <a:r>
            <a:rPr lang="pl-PL" b="0" baseline="0"/>
            <a:t>Równomierny podział obowiązków między wspólokatorów</a:t>
          </a:r>
          <a:endParaRPr lang="en-US"/>
        </a:p>
      </dgm:t>
    </dgm:pt>
    <dgm:pt modelId="{E5060B4C-C26D-4409-BEAB-DF711EC74C43}" type="parTrans" cxnId="{7676D74F-CC89-4D6D-926B-BF3D256D0256}">
      <dgm:prSet/>
      <dgm:spPr/>
      <dgm:t>
        <a:bodyPr/>
        <a:lstStyle/>
        <a:p>
          <a:endParaRPr lang="en-US"/>
        </a:p>
      </dgm:t>
    </dgm:pt>
    <dgm:pt modelId="{CF4F8961-63EA-43C8-8389-2E27864EFD9D}" type="sibTrans" cxnId="{7676D74F-CC89-4D6D-926B-BF3D256D0256}">
      <dgm:prSet/>
      <dgm:spPr/>
      <dgm:t>
        <a:bodyPr/>
        <a:lstStyle/>
        <a:p>
          <a:pPr>
            <a:lnSpc>
              <a:spcPct val="100000"/>
            </a:lnSpc>
          </a:pPr>
          <a:endParaRPr lang="en-US"/>
        </a:p>
      </dgm:t>
    </dgm:pt>
    <dgm:pt modelId="{96830B3F-A70D-4271-92C1-51ED0AB74190}">
      <dgm:prSet/>
      <dgm:spPr/>
      <dgm:t>
        <a:bodyPr/>
        <a:lstStyle/>
        <a:p>
          <a:pPr>
            <a:lnSpc>
              <a:spcPct val="100000"/>
            </a:lnSpc>
          </a:pPr>
          <a:r>
            <a:rPr lang="pl-PL" b="0" baseline="0"/>
            <a:t>System punktowy motywuje do działania</a:t>
          </a:r>
          <a:endParaRPr lang="en-US"/>
        </a:p>
      </dgm:t>
    </dgm:pt>
    <dgm:pt modelId="{FA8ACE4C-9906-48F9-AD7E-89D33CD35E98}" type="parTrans" cxnId="{F56C151E-A697-4C6C-AC5D-042CA1D9D986}">
      <dgm:prSet/>
      <dgm:spPr/>
      <dgm:t>
        <a:bodyPr/>
        <a:lstStyle/>
        <a:p>
          <a:endParaRPr lang="en-US"/>
        </a:p>
      </dgm:t>
    </dgm:pt>
    <dgm:pt modelId="{34D925C7-D653-49D1-B2DA-B612B38A8D5E}" type="sibTrans" cxnId="{F56C151E-A697-4C6C-AC5D-042CA1D9D986}">
      <dgm:prSet/>
      <dgm:spPr/>
      <dgm:t>
        <a:bodyPr/>
        <a:lstStyle/>
        <a:p>
          <a:pPr>
            <a:lnSpc>
              <a:spcPct val="100000"/>
            </a:lnSpc>
          </a:pPr>
          <a:endParaRPr lang="en-US"/>
        </a:p>
      </dgm:t>
    </dgm:pt>
    <dgm:pt modelId="{13CD362E-AF43-45C9-A2DB-0976039BA4D5}">
      <dgm:prSet/>
      <dgm:spPr/>
      <dgm:t>
        <a:bodyPr/>
        <a:lstStyle/>
        <a:p>
          <a:pPr>
            <a:lnSpc>
              <a:spcPct val="100000"/>
            </a:lnSpc>
          </a:pPr>
          <a:r>
            <a:rPr lang="pl-PL" b="0" baseline="0" dirty="0"/>
            <a:t>W każdej chwili wiadomo kto, ile ma punktów</a:t>
          </a:r>
          <a:endParaRPr lang="en-US" dirty="0"/>
        </a:p>
      </dgm:t>
    </dgm:pt>
    <dgm:pt modelId="{7E41E373-7B48-4870-8C43-19D306A9DA17}" type="parTrans" cxnId="{A1522177-72C2-4FA8-9E46-93F83161F731}">
      <dgm:prSet/>
      <dgm:spPr/>
      <dgm:t>
        <a:bodyPr/>
        <a:lstStyle/>
        <a:p>
          <a:endParaRPr lang="en-US"/>
        </a:p>
      </dgm:t>
    </dgm:pt>
    <dgm:pt modelId="{9D1C213A-73F7-4885-9044-1BB476000A52}" type="sibTrans" cxnId="{A1522177-72C2-4FA8-9E46-93F83161F731}">
      <dgm:prSet/>
      <dgm:spPr/>
      <dgm:t>
        <a:bodyPr/>
        <a:lstStyle/>
        <a:p>
          <a:pPr>
            <a:lnSpc>
              <a:spcPct val="100000"/>
            </a:lnSpc>
          </a:pPr>
          <a:endParaRPr lang="en-US"/>
        </a:p>
      </dgm:t>
    </dgm:pt>
    <dgm:pt modelId="{CD1EE3D7-AFA5-4BC3-B262-16DE02648BAE}">
      <dgm:prSet phldr="0"/>
      <dgm:spPr/>
      <dgm:t>
        <a:bodyPr/>
        <a:lstStyle/>
        <a:p>
          <a:pPr>
            <a:lnSpc>
              <a:spcPct val="100000"/>
            </a:lnSpc>
          </a:pPr>
          <a:r>
            <a:rPr lang="pl-PL" dirty="0">
              <a:latin typeface="Meiryo"/>
            </a:rPr>
            <a:t>Każda grupa współlokatorów może dostosować zadania oraz punktacje pod własne potrzeby</a:t>
          </a:r>
        </a:p>
      </dgm:t>
    </dgm:pt>
    <dgm:pt modelId="{520B9809-8D69-4F2E-BD35-06B1FC7FE00E}" type="parTrans" cxnId="{1397E784-E781-47B1-A1B8-3F962F9B87C1}">
      <dgm:prSet/>
      <dgm:spPr/>
      <dgm:t>
        <a:bodyPr/>
        <a:lstStyle/>
        <a:p>
          <a:endParaRPr lang="pl-PL"/>
        </a:p>
      </dgm:t>
    </dgm:pt>
    <dgm:pt modelId="{4E967897-A5D7-4763-84A7-49C9CC6668B8}" type="sibTrans" cxnId="{1397E784-E781-47B1-A1B8-3F962F9B87C1}">
      <dgm:prSet/>
      <dgm:spPr/>
      <dgm:t>
        <a:bodyPr/>
        <a:lstStyle/>
        <a:p>
          <a:endParaRPr lang="pl-PL"/>
        </a:p>
      </dgm:t>
    </dgm:pt>
    <dgm:pt modelId="{1642AC1D-BB85-48EA-BBBA-30A38DE4A41E}" type="pres">
      <dgm:prSet presAssocID="{CBAB34A5-9BD9-44FC-89C3-D23EA74E11D6}" presName="root" presStyleCnt="0">
        <dgm:presLayoutVars>
          <dgm:dir/>
          <dgm:resizeHandles val="exact"/>
        </dgm:presLayoutVars>
      </dgm:prSet>
      <dgm:spPr/>
    </dgm:pt>
    <dgm:pt modelId="{22707736-3004-47E9-A651-9C6BD6351A2E}" type="pres">
      <dgm:prSet presAssocID="{CBAB34A5-9BD9-44FC-89C3-D23EA74E11D6}" presName="container" presStyleCnt="0">
        <dgm:presLayoutVars>
          <dgm:dir/>
          <dgm:resizeHandles val="exact"/>
        </dgm:presLayoutVars>
      </dgm:prSet>
      <dgm:spPr/>
    </dgm:pt>
    <dgm:pt modelId="{97B4FFA9-6675-4A2F-9735-BE578E76BF1D}" type="pres">
      <dgm:prSet presAssocID="{A829DDBB-D07F-48C1-85A0-FFFE87583D0C}" presName="compNode" presStyleCnt="0"/>
      <dgm:spPr/>
    </dgm:pt>
    <dgm:pt modelId="{4B49393A-937D-408E-8BFC-D39747D9AED8}" type="pres">
      <dgm:prSet presAssocID="{A829DDBB-D07F-48C1-85A0-FFFE87583D0C}" presName="iconBgRect" presStyleLbl="bgShp" presStyleIdx="0" presStyleCnt="5"/>
      <dgm:spPr/>
    </dgm:pt>
    <dgm:pt modelId="{6B6DA8DE-ED8F-4558-AEB1-AA3F39B423BA}" type="pres">
      <dgm:prSet presAssocID="{A829DDBB-D07F-48C1-85A0-FFFE87583D0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oła zębate"/>
        </a:ext>
      </dgm:extLst>
    </dgm:pt>
    <dgm:pt modelId="{749D07B7-352C-4D73-91BE-1EDA7A93FE0A}" type="pres">
      <dgm:prSet presAssocID="{A829DDBB-D07F-48C1-85A0-FFFE87583D0C}" presName="spaceRect" presStyleCnt="0"/>
      <dgm:spPr/>
    </dgm:pt>
    <dgm:pt modelId="{840FFC42-6533-48EB-A762-5C0E78BAEFDF}" type="pres">
      <dgm:prSet presAssocID="{A829DDBB-D07F-48C1-85A0-FFFE87583D0C}" presName="textRect" presStyleLbl="revTx" presStyleIdx="0" presStyleCnt="5">
        <dgm:presLayoutVars>
          <dgm:chMax val="1"/>
          <dgm:chPref val="1"/>
        </dgm:presLayoutVars>
      </dgm:prSet>
      <dgm:spPr/>
    </dgm:pt>
    <dgm:pt modelId="{97528D15-233A-49EA-BAC0-94B3D818ED66}" type="pres">
      <dgm:prSet presAssocID="{3F7F20CB-A73C-4741-BDDD-4F51CB591638}" presName="sibTrans" presStyleLbl="sibTrans2D1" presStyleIdx="0" presStyleCnt="0"/>
      <dgm:spPr/>
    </dgm:pt>
    <dgm:pt modelId="{202939C0-5E64-47F8-9D25-A6C6D2F5EAA8}" type="pres">
      <dgm:prSet presAssocID="{BF1C12BB-E597-4181-95D9-D527CD7F87A2}" presName="compNode" presStyleCnt="0"/>
      <dgm:spPr/>
    </dgm:pt>
    <dgm:pt modelId="{A5A8B2CA-9412-4A0D-83D9-ACD834B27743}" type="pres">
      <dgm:prSet presAssocID="{BF1C12BB-E597-4181-95D9-D527CD7F87A2}" presName="iconBgRect" presStyleLbl="bgShp" presStyleIdx="1" presStyleCnt="5"/>
      <dgm:spPr/>
    </dgm:pt>
    <dgm:pt modelId="{3A4DAACA-7960-4B2A-BC71-8252A7F23F13}" type="pres">
      <dgm:prSet presAssocID="{BF1C12BB-E597-4181-95D9-D527CD7F87A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nacznik wyboru"/>
        </a:ext>
      </dgm:extLst>
    </dgm:pt>
    <dgm:pt modelId="{41213E51-33A1-4118-92B8-C67040C23E5B}" type="pres">
      <dgm:prSet presAssocID="{BF1C12BB-E597-4181-95D9-D527CD7F87A2}" presName="spaceRect" presStyleCnt="0"/>
      <dgm:spPr/>
    </dgm:pt>
    <dgm:pt modelId="{173E5A63-5973-41E4-BFD1-D8AA19F83021}" type="pres">
      <dgm:prSet presAssocID="{BF1C12BB-E597-4181-95D9-D527CD7F87A2}" presName="textRect" presStyleLbl="revTx" presStyleIdx="1" presStyleCnt="5">
        <dgm:presLayoutVars>
          <dgm:chMax val="1"/>
          <dgm:chPref val="1"/>
        </dgm:presLayoutVars>
      </dgm:prSet>
      <dgm:spPr/>
    </dgm:pt>
    <dgm:pt modelId="{B3EB27E1-1BDF-4272-9FDE-62719405384F}" type="pres">
      <dgm:prSet presAssocID="{CF4F8961-63EA-43C8-8389-2E27864EFD9D}" presName="sibTrans" presStyleLbl="sibTrans2D1" presStyleIdx="0" presStyleCnt="0"/>
      <dgm:spPr/>
    </dgm:pt>
    <dgm:pt modelId="{97576252-AC81-40D8-8596-ACC44280D551}" type="pres">
      <dgm:prSet presAssocID="{96830B3F-A70D-4271-92C1-51ED0AB74190}" presName="compNode" presStyleCnt="0"/>
      <dgm:spPr/>
    </dgm:pt>
    <dgm:pt modelId="{C557FD9F-B0ED-4DAD-B39D-F2F09AA08996}" type="pres">
      <dgm:prSet presAssocID="{96830B3F-A70D-4271-92C1-51ED0AB74190}" presName="iconBgRect" presStyleLbl="bgShp" presStyleIdx="2" presStyleCnt="5"/>
      <dgm:spPr/>
    </dgm:pt>
    <dgm:pt modelId="{7CBAD757-EC74-44A5-9D99-E43ABAEBCA47}" type="pres">
      <dgm:prSet presAssocID="{96830B3F-A70D-4271-92C1-51ED0AB741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a kontrolna"/>
        </a:ext>
      </dgm:extLst>
    </dgm:pt>
    <dgm:pt modelId="{B4DF737A-F9D2-4C4C-A287-6FD06FA25CCF}" type="pres">
      <dgm:prSet presAssocID="{96830B3F-A70D-4271-92C1-51ED0AB74190}" presName="spaceRect" presStyleCnt="0"/>
      <dgm:spPr/>
    </dgm:pt>
    <dgm:pt modelId="{A12CE29B-C965-49DC-A77E-FB2C1418DF29}" type="pres">
      <dgm:prSet presAssocID="{96830B3F-A70D-4271-92C1-51ED0AB74190}" presName="textRect" presStyleLbl="revTx" presStyleIdx="2" presStyleCnt="5">
        <dgm:presLayoutVars>
          <dgm:chMax val="1"/>
          <dgm:chPref val="1"/>
        </dgm:presLayoutVars>
      </dgm:prSet>
      <dgm:spPr/>
    </dgm:pt>
    <dgm:pt modelId="{7EAFDF4A-7FDD-4DE8-81FE-4BF45E32DD9F}" type="pres">
      <dgm:prSet presAssocID="{34D925C7-D653-49D1-B2DA-B612B38A8D5E}" presName="sibTrans" presStyleLbl="sibTrans2D1" presStyleIdx="0" presStyleCnt="0"/>
      <dgm:spPr/>
    </dgm:pt>
    <dgm:pt modelId="{FA7100B5-0217-4864-911C-0ED9411E74FF}" type="pres">
      <dgm:prSet presAssocID="{13CD362E-AF43-45C9-A2DB-0976039BA4D5}" presName="compNode" presStyleCnt="0"/>
      <dgm:spPr/>
    </dgm:pt>
    <dgm:pt modelId="{AB7516A5-6E79-4C1F-B3CA-5A1D2BFAAEF4}" type="pres">
      <dgm:prSet presAssocID="{13CD362E-AF43-45C9-A2DB-0976039BA4D5}" presName="iconBgRect" presStyleLbl="bgShp" presStyleIdx="3" presStyleCnt="5"/>
      <dgm:spPr/>
    </dgm:pt>
    <dgm:pt modelId="{06586223-0FB5-4E3A-B1AD-C094E13F11AD}" type="pres">
      <dgm:prSet presAssocID="{13CD362E-AF43-45C9-A2DB-0976039BA4D5}"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zentacja z wykresem słupkowym z wypełnieniem pełnym"/>
        </a:ext>
      </dgm:extLst>
    </dgm:pt>
    <dgm:pt modelId="{F1C117CD-54A8-4774-93C1-9FF088AEA674}" type="pres">
      <dgm:prSet presAssocID="{13CD362E-AF43-45C9-A2DB-0976039BA4D5}" presName="spaceRect" presStyleCnt="0"/>
      <dgm:spPr/>
    </dgm:pt>
    <dgm:pt modelId="{3FCE3D92-5B4C-4064-A8CE-67B36476053A}" type="pres">
      <dgm:prSet presAssocID="{13CD362E-AF43-45C9-A2DB-0976039BA4D5}" presName="textRect" presStyleLbl="revTx" presStyleIdx="3" presStyleCnt="5">
        <dgm:presLayoutVars>
          <dgm:chMax val="1"/>
          <dgm:chPref val="1"/>
        </dgm:presLayoutVars>
      </dgm:prSet>
      <dgm:spPr/>
    </dgm:pt>
    <dgm:pt modelId="{1094A791-2A30-4F6C-8254-F3CF3CD0501E}" type="pres">
      <dgm:prSet presAssocID="{9D1C213A-73F7-4885-9044-1BB476000A52}" presName="sibTrans" presStyleLbl="sibTrans2D1" presStyleIdx="0" presStyleCnt="0"/>
      <dgm:spPr/>
    </dgm:pt>
    <dgm:pt modelId="{6CA7541F-2C58-4A7B-8729-7D2419405035}" type="pres">
      <dgm:prSet presAssocID="{CD1EE3D7-AFA5-4BC3-B262-16DE02648BAE}" presName="compNode" presStyleCnt="0"/>
      <dgm:spPr/>
    </dgm:pt>
    <dgm:pt modelId="{3FA13DF3-1786-4F33-8168-581ECC031252}" type="pres">
      <dgm:prSet presAssocID="{CD1EE3D7-AFA5-4BC3-B262-16DE02648BAE}" presName="iconBgRect" presStyleLbl="bgShp" presStyleIdx="4" presStyleCnt="5"/>
      <dgm:spPr/>
    </dgm:pt>
    <dgm:pt modelId="{0AAC6A67-5A7A-4D21-8522-56218DCA5E9A}" type="pres">
      <dgm:prSet presAssocID="{CD1EE3D7-AFA5-4BC3-B262-16DE02648BAE}" presName="iconRect" presStyleLbl="node1" presStyleIdx="4" presStyleCnt="5"/>
      <dgm:spPr/>
    </dgm:pt>
    <dgm:pt modelId="{33B8CFFE-3DF4-46E1-9E2B-198C3733FECF}" type="pres">
      <dgm:prSet presAssocID="{CD1EE3D7-AFA5-4BC3-B262-16DE02648BAE}" presName="spaceRect" presStyleCnt="0"/>
      <dgm:spPr/>
    </dgm:pt>
    <dgm:pt modelId="{A0550F20-3988-4D67-B7EB-32D4BCDF2EB1}" type="pres">
      <dgm:prSet presAssocID="{CD1EE3D7-AFA5-4BC3-B262-16DE02648BAE}" presName="textRect" presStyleLbl="revTx" presStyleIdx="4" presStyleCnt="5">
        <dgm:presLayoutVars>
          <dgm:chMax val="1"/>
          <dgm:chPref val="1"/>
        </dgm:presLayoutVars>
      </dgm:prSet>
      <dgm:spPr/>
    </dgm:pt>
  </dgm:ptLst>
  <dgm:cxnLst>
    <dgm:cxn modelId="{8095E313-11FC-4E50-9915-D84EAAD26FB9}" type="presOf" srcId="{A829DDBB-D07F-48C1-85A0-FFFE87583D0C}" destId="{840FFC42-6533-48EB-A762-5C0E78BAEFDF}" srcOrd="0" destOrd="0" presId="urn:microsoft.com/office/officeart/2018/2/layout/IconCircleList"/>
    <dgm:cxn modelId="{D1CB7218-46DF-4A17-88E1-4ED72624192C}" type="presOf" srcId="{CBAB34A5-9BD9-44FC-89C3-D23EA74E11D6}" destId="{1642AC1D-BB85-48EA-BBBA-30A38DE4A41E}" srcOrd="0" destOrd="0" presId="urn:microsoft.com/office/officeart/2018/2/layout/IconCircleList"/>
    <dgm:cxn modelId="{F56C151E-A697-4C6C-AC5D-042CA1D9D986}" srcId="{CBAB34A5-9BD9-44FC-89C3-D23EA74E11D6}" destId="{96830B3F-A70D-4271-92C1-51ED0AB74190}" srcOrd="2" destOrd="0" parTransId="{FA8ACE4C-9906-48F9-AD7E-89D33CD35E98}" sibTransId="{34D925C7-D653-49D1-B2DA-B612B38A8D5E}"/>
    <dgm:cxn modelId="{53B43C33-74D9-40A4-9D1C-BE4DD9AC4328}" type="presOf" srcId="{13CD362E-AF43-45C9-A2DB-0976039BA4D5}" destId="{3FCE3D92-5B4C-4064-A8CE-67B36476053A}" srcOrd="0" destOrd="0" presId="urn:microsoft.com/office/officeart/2018/2/layout/IconCircleList"/>
    <dgm:cxn modelId="{902BD93C-4D3B-4D8E-B9F3-5A87C68ECFF1}" type="presOf" srcId="{CD1EE3D7-AFA5-4BC3-B262-16DE02648BAE}" destId="{A0550F20-3988-4D67-B7EB-32D4BCDF2EB1}" srcOrd="0" destOrd="0" presId="urn:microsoft.com/office/officeart/2018/2/layout/IconCircleList"/>
    <dgm:cxn modelId="{7676D74F-CC89-4D6D-926B-BF3D256D0256}" srcId="{CBAB34A5-9BD9-44FC-89C3-D23EA74E11D6}" destId="{BF1C12BB-E597-4181-95D9-D527CD7F87A2}" srcOrd="1" destOrd="0" parTransId="{E5060B4C-C26D-4409-BEAB-DF711EC74C43}" sibTransId="{CF4F8961-63EA-43C8-8389-2E27864EFD9D}"/>
    <dgm:cxn modelId="{A1522177-72C2-4FA8-9E46-93F83161F731}" srcId="{CBAB34A5-9BD9-44FC-89C3-D23EA74E11D6}" destId="{13CD362E-AF43-45C9-A2DB-0976039BA4D5}" srcOrd="3" destOrd="0" parTransId="{7E41E373-7B48-4870-8C43-19D306A9DA17}" sibTransId="{9D1C213A-73F7-4885-9044-1BB476000A52}"/>
    <dgm:cxn modelId="{1397E784-E781-47B1-A1B8-3F962F9B87C1}" srcId="{CBAB34A5-9BD9-44FC-89C3-D23EA74E11D6}" destId="{CD1EE3D7-AFA5-4BC3-B262-16DE02648BAE}" srcOrd="4" destOrd="0" parTransId="{520B9809-8D69-4F2E-BD35-06B1FC7FE00E}" sibTransId="{4E967897-A5D7-4763-84A7-49C9CC6668B8}"/>
    <dgm:cxn modelId="{1445B293-233F-4C75-AC9A-6B2965800AE2}" type="presOf" srcId="{96830B3F-A70D-4271-92C1-51ED0AB74190}" destId="{A12CE29B-C965-49DC-A77E-FB2C1418DF29}" srcOrd="0" destOrd="0" presId="urn:microsoft.com/office/officeart/2018/2/layout/IconCircleList"/>
    <dgm:cxn modelId="{75D2DBB0-D405-461A-84EA-E5D6858E87D8}" srcId="{CBAB34A5-9BD9-44FC-89C3-D23EA74E11D6}" destId="{A829DDBB-D07F-48C1-85A0-FFFE87583D0C}" srcOrd="0" destOrd="0" parTransId="{3A74EF8B-BAD3-40D3-AAC7-DDF5640F1849}" sibTransId="{3F7F20CB-A73C-4741-BDDD-4F51CB591638}"/>
    <dgm:cxn modelId="{9BF27CB9-5DE0-4051-99EA-A34D4A5E4EB8}" type="presOf" srcId="{34D925C7-D653-49D1-B2DA-B612B38A8D5E}" destId="{7EAFDF4A-7FDD-4DE8-81FE-4BF45E32DD9F}" srcOrd="0" destOrd="0" presId="urn:microsoft.com/office/officeart/2018/2/layout/IconCircleList"/>
    <dgm:cxn modelId="{D5CBFFBA-5C68-4542-A2E3-B9D99B9F7417}" type="presOf" srcId="{BF1C12BB-E597-4181-95D9-D527CD7F87A2}" destId="{173E5A63-5973-41E4-BFD1-D8AA19F83021}" srcOrd="0" destOrd="0" presId="urn:microsoft.com/office/officeart/2018/2/layout/IconCircleList"/>
    <dgm:cxn modelId="{45EEFDED-2FDB-40D2-850E-0D975B9383D3}" type="presOf" srcId="{9D1C213A-73F7-4885-9044-1BB476000A52}" destId="{1094A791-2A30-4F6C-8254-F3CF3CD0501E}" srcOrd="0" destOrd="0" presId="urn:microsoft.com/office/officeart/2018/2/layout/IconCircleList"/>
    <dgm:cxn modelId="{5A2575F0-2A02-45BE-9388-EC0314E9FE64}" type="presOf" srcId="{3F7F20CB-A73C-4741-BDDD-4F51CB591638}" destId="{97528D15-233A-49EA-BAC0-94B3D818ED66}" srcOrd="0" destOrd="0" presId="urn:microsoft.com/office/officeart/2018/2/layout/IconCircleList"/>
    <dgm:cxn modelId="{1786DEF9-EC97-4067-A284-23E64B533F75}" type="presOf" srcId="{CF4F8961-63EA-43C8-8389-2E27864EFD9D}" destId="{B3EB27E1-1BDF-4272-9FDE-62719405384F}" srcOrd="0" destOrd="0" presId="urn:microsoft.com/office/officeart/2018/2/layout/IconCircleList"/>
    <dgm:cxn modelId="{0325598B-0745-4F46-A89C-02253C145211}" type="presParOf" srcId="{1642AC1D-BB85-48EA-BBBA-30A38DE4A41E}" destId="{22707736-3004-47E9-A651-9C6BD6351A2E}" srcOrd="0" destOrd="0" presId="urn:microsoft.com/office/officeart/2018/2/layout/IconCircleList"/>
    <dgm:cxn modelId="{C63E8940-FDB1-4255-9735-02FF491C01D3}" type="presParOf" srcId="{22707736-3004-47E9-A651-9C6BD6351A2E}" destId="{97B4FFA9-6675-4A2F-9735-BE578E76BF1D}" srcOrd="0" destOrd="0" presId="urn:microsoft.com/office/officeart/2018/2/layout/IconCircleList"/>
    <dgm:cxn modelId="{416A07E0-5228-42F1-8721-E61946CBCC56}" type="presParOf" srcId="{97B4FFA9-6675-4A2F-9735-BE578E76BF1D}" destId="{4B49393A-937D-408E-8BFC-D39747D9AED8}" srcOrd="0" destOrd="0" presId="urn:microsoft.com/office/officeart/2018/2/layout/IconCircleList"/>
    <dgm:cxn modelId="{93DAA7D4-9F36-407B-A751-C4332E63583A}" type="presParOf" srcId="{97B4FFA9-6675-4A2F-9735-BE578E76BF1D}" destId="{6B6DA8DE-ED8F-4558-AEB1-AA3F39B423BA}" srcOrd="1" destOrd="0" presId="urn:microsoft.com/office/officeart/2018/2/layout/IconCircleList"/>
    <dgm:cxn modelId="{9334DF0A-65E5-4BD0-AB6B-33CF4BAF126C}" type="presParOf" srcId="{97B4FFA9-6675-4A2F-9735-BE578E76BF1D}" destId="{749D07B7-352C-4D73-91BE-1EDA7A93FE0A}" srcOrd="2" destOrd="0" presId="urn:microsoft.com/office/officeart/2018/2/layout/IconCircleList"/>
    <dgm:cxn modelId="{E456842E-0458-4509-B29A-015FE0EDF69E}" type="presParOf" srcId="{97B4FFA9-6675-4A2F-9735-BE578E76BF1D}" destId="{840FFC42-6533-48EB-A762-5C0E78BAEFDF}" srcOrd="3" destOrd="0" presId="urn:microsoft.com/office/officeart/2018/2/layout/IconCircleList"/>
    <dgm:cxn modelId="{76C96AD0-75C4-467B-A229-B2B32DF79D57}" type="presParOf" srcId="{22707736-3004-47E9-A651-9C6BD6351A2E}" destId="{97528D15-233A-49EA-BAC0-94B3D818ED66}" srcOrd="1" destOrd="0" presId="urn:microsoft.com/office/officeart/2018/2/layout/IconCircleList"/>
    <dgm:cxn modelId="{1FF38F6D-9140-4FCB-BEB0-3FB3AD2C196A}" type="presParOf" srcId="{22707736-3004-47E9-A651-9C6BD6351A2E}" destId="{202939C0-5E64-47F8-9D25-A6C6D2F5EAA8}" srcOrd="2" destOrd="0" presId="urn:microsoft.com/office/officeart/2018/2/layout/IconCircleList"/>
    <dgm:cxn modelId="{F70F5923-A127-4112-8E73-005F8A7F1155}" type="presParOf" srcId="{202939C0-5E64-47F8-9D25-A6C6D2F5EAA8}" destId="{A5A8B2CA-9412-4A0D-83D9-ACD834B27743}" srcOrd="0" destOrd="0" presId="urn:microsoft.com/office/officeart/2018/2/layout/IconCircleList"/>
    <dgm:cxn modelId="{617139CD-FB74-40C1-914E-597D9B925DEF}" type="presParOf" srcId="{202939C0-5E64-47F8-9D25-A6C6D2F5EAA8}" destId="{3A4DAACA-7960-4B2A-BC71-8252A7F23F13}" srcOrd="1" destOrd="0" presId="urn:microsoft.com/office/officeart/2018/2/layout/IconCircleList"/>
    <dgm:cxn modelId="{59DBE1D6-0C33-4540-B6CE-58D61929386C}" type="presParOf" srcId="{202939C0-5E64-47F8-9D25-A6C6D2F5EAA8}" destId="{41213E51-33A1-4118-92B8-C67040C23E5B}" srcOrd="2" destOrd="0" presId="urn:microsoft.com/office/officeart/2018/2/layout/IconCircleList"/>
    <dgm:cxn modelId="{B2CAD4FA-C220-4CFD-894D-23C8680F0BD3}" type="presParOf" srcId="{202939C0-5E64-47F8-9D25-A6C6D2F5EAA8}" destId="{173E5A63-5973-41E4-BFD1-D8AA19F83021}" srcOrd="3" destOrd="0" presId="urn:microsoft.com/office/officeart/2018/2/layout/IconCircleList"/>
    <dgm:cxn modelId="{EFC79E67-982E-4E79-9077-24E649810D2E}" type="presParOf" srcId="{22707736-3004-47E9-A651-9C6BD6351A2E}" destId="{B3EB27E1-1BDF-4272-9FDE-62719405384F}" srcOrd="3" destOrd="0" presId="urn:microsoft.com/office/officeart/2018/2/layout/IconCircleList"/>
    <dgm:cxn modelId="{BB2880CB-A393-40E0-AFEF-E638A7EC7E06}" type="presParOf" srcId="{22707736-3004-47E9-A651-9C6BD6351A2E}" destId="{97576252-AC81-40D8-8596-ACC44280D551}" srcOrd="4" destOrd="0" presId="urn:microsoft.com/office/officeart/2018/2/layout/IconCircleList"/>
    <dgm:cxn modelId="{6F566377-706A-4EE9-8D8A-7F356AE3DC69}" type="presParOf" srcId="{97576252-AC81-40D8-8596-ACC44280D551}" destId="{C557FD9F-B0ED-4DAD-B39D-F2F09AA08996}" srcOrd="0" destOrd="0" presId="urn:microsoft.com/office/officeart/2018/2/layout/IconCircleList"/>
    <dgm:cxn modelId="{C9E1A10B-E3D0-4F2B-9E96-6DEBC3658F22}" type="presParOf" srcId="{97576252-AC81-40D8-8596-ACC44280D551}" destId="{7CBAD757-EC74-44A5-9D99-E43ABAEBCA47}" srcOrd="1" destOrd="0" presId="urn:microsoft.com/office/officeart/2018/2/layout/IconCircleList"/>
    <dgm:cxn modelId="{BCA7D221-396E-44E3-8A36-D0BCD5AC46A7}" type="presParOf" srcId="{97576252-AC81-40D8-8596-ACC44280D551}" destId="{B4DF737A-F9D2-4C4C-A287-6FD06FA25CCF}" srcOrd="2" destOrd="0" presId="urn:microsoft.com/office/officeart/2018/2/layout/IconCircleList"/>
    <dgm:cxn modelId="{E7ECA39B-F950-466E-A1B5-6634EB731FBC}" type="presParOf" srcId="{97576252-AC81-40D8-8596-ACC44280D551}" destId="{A12CE29B-C965-49DC-A77E-FB2C1418DF29}" srcOrd="3" destOrd="0" presId="urn:microsoft.com/office/officeart/2018/2/layout/IconCircleList"/>
    <dgm:cxn modelId="{0805FA20-F27A-40F2-B1FA-1F0F1F411FA6}" type="presParOf" srcId="{22707736-3004-47E9-A651-9C6BD6351A2E}" destId="{7EAFDF4A-7FDD-4DE8-81FE-4BF45E32DD9F}" srcOrd="5" destOrd="0" presId="urn:microsoft.com/office/officeart/2018/2/layout/IconCircleList"/>
    <dgm:cxn modelId="{8430FC0F-F061-4D90-A67D-A0E1A766F934}" type="presParOf" srcId="{22707736-3004-47E9-A651-9C6BD6351A2E}" destId="{FA7100B5-0217-4864-911C-0ED9411E74FF}" srcOrd="6" destOrd="0" presId="urn:microsoft.com/office/officeart/2018/2/layout/IconCircleList"/>
    <dgm:cxn modelId="{B6BA6B54-9A49-45FF-96A6-1BAB5E25658F}" type="presParOf" srcId="{FA7100B5-0217-4864-911C-0ED9411E74FF}" destId="{AB7516A5-6E79-4C1F-B3CA-5A1D2BFAAEF4}" srcOrd="0" destOrd="0" presId="urn:microsoft.com/office/officeart/2018/2/layout/IconCircleList"/>
    <dgm:cxn modelId="{DA72BBBE-EB04-4C16-B177-2110F52AE741}" type="presParOf" srcId="{FA7100B5-0217-4864-911C-0ED9411E74FF}" destId="{06586223-0FB5-4E3A-B1AD-C094E13F11AD}" srcOrd="1" destOrd="0" presId="urn:microsoft.com/office/officeart/2018/2/layout/IconCircleList"/>
    <dgm:cxn modelId="{5950A9E1-DEC7-4B30-B2D8-0BFAC2FBC884}" type="presParOf" srcId="{FA7100B5-0217-4864-911C-0ED9411E74FF}" destId="{F1C117CD-54A8-4774-93C1-9FF088AEA674}" srcOrd="2" destOrd="0" presId="urn:microsoft.com/office/officeart/2018/2/layout/IconCircleList"/>
    <dgm:cxn modelId="{62B57620-7B23-4D9C-AEB0-EBF3F313AF45}" type="presParOf" srcId="{FA7100B5-0217-4864-911C-0ED9411E74FF}" destId="{3FCE3D92-5B4C-4064-A8CE-67B36476053A}" srcOrd="3" destOrd="0" presId="urn:microsoft.com/office/officeart/2018/2/layout/IconCircleList"/>
    <dgm:cxn modelId="{C93BE88F-B204-46D2-99D8-48D17D197A6E}" type="presParOf" srcId="{22707736-3004-47E9-A651-9C6BD6351A2E}" destId="{1094A791-2A30-4F6C-8254-F3CF3CD0501E}" srcOrd="7" destOrd="0" presId="urn:microsoft.com/office/officeart/2018/2/layout/IconCircleList"/>
    <dgm:cxn modelId="{661C1581-FB37-4814-B12D-0528430AB4A6}" type="presParOf" srcId="{22707736-3004-47E9-A651-9C6BD6351A2E}" destId="{6CA7541F-2C58-4A7B-8729-7D2419405035}" srcOrd="8" destOrd="0" presId="urn:microsoft.com/office/officeart/2018/2/layout/IconCircleList"/>
    <dgm:cxn modelId="{DED7011B-28CC-4B8E-9889-C7329B8DE267}" type="presParOf" srcId="{6CA7541F-2C58-4A7B-8729-7D2419405035}" destId="{3FA13DF3-1786-4F33-8168-581ECC031252}" srcOrd="0" destOrd="0" presId="urn:microsoft.com/office/officeart/2018/2/layout/IconCircleList"/>
    <dgm:cxn modelId="{8DCA9593-C9E3-402F-9738-00CDCC665942}" type="presParOf" srcId="{6CA7541F-2C58-4A7B-8729-7D2419405035}" destId="{0AAC6A67-5A7A-4D21-8522-56218DCA5E9A}" srcOrd="1" destOrd="0" presId="urn:microsoft.com/office/officeart/2018/2/layout/IconCircleList"/>
    <dgm:cxn modelId="{27610FE6-D5B6-48D0-B6B7-7AA38D83D2E0}" type="presParOf" srcId="{6CA7541F-2C58-4A7B-8729-7D2419405035}" destId="{33B8CFFE-3DF4-46E1-9E2B-198C3733FECF}" srcOrd="2" destOrd="0" presId="urn:microsoft.com/office/officeart/2018/2/layout/IconCircleList"/>
    <dgm:cxn modelId="{E778C5EB-5AAF-4A95-8605-6010F18E0732}" type="presParOf" srcId="{6CA7541F-2C58-4A7B-8729-7D2419405035}" destId="{A0550F20-3988-4D67-B7EB-32D4BCDF2E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DBFE3C-1170-4226-B650-59B75D7300B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245159F-607D-493E-8608-55465A7FEF68}">
      <dgm:prSet/>
      <dgm:spPr/>
      <dgm:t>
        <a:bodyPr/>
        <a:lstStyle/>
        <a:p>
          <a:r>
            <a:rPr lang="pl-PL" b="0" baseline="0" dirty="0"/>
            <a:t>- do 9.11.2021: menu główne, ekran "o aplikacji" </a:t>
          </a:r>
          <a:endParaRPr lang="en-US" dirty="0"/>
        </a:p>
      </dgm:t>
    </dgm:pt>
    <dgm:pt modelId="{A6AC490B-7EF2-445B-9DF0-5231D6DAFC09}" type="parTrans" cxnId="{39A608B3-C0C0-4BD4-A632-370D742A0E3F}">
      <dgm:prSet/>
      <dgm:spPr/>
      <dgm:t>
        <a:bodyPr/>
        <a:lstStyle/>
        <a:p>
          <a:endParaRPr lang="en-US"/>
        </a:p>
      </dgm:t>
    </dgm:pt>
    <dgm:pt modelId="{0A827F8F-EBA8-489D-A161-0180D7D7089B}" type="sibTrans" cxnId="{39A608B3-C0C0-4BD4-A632-370D742A0E3F}">
      <dgm:prSet/>
      <dgm:spPr/>
      <dgm:t>
        <a:bodyPr/>
        <a:lstStyle/>
        <a:p>
          <a:endParaRPr lang="en-US"/>
        </a:p>
      </dgm:t>
    </dgm:pt>
    <dgm:pt modelId="{3D3446B1-034E-4134-9D1B-DB3A1F8DF7BF}">
      <dgm:prSet/>
      <dgm:spPr/>
      <dgm:t>
        <a:bodyPr/>
        <a:lstStyle/>
        <a:p>
          <a:r>
            <a:rPr lang="pl-PL" b="0" baseline="0" dirty="0"/>
            <a:t>- do 23.11.2021: system rejestracji i logowania wraz z szyfrowaniem hasła</a:t>
          </a:r>
          <a:endParaRPr lang="en-US" dirty="0"/>
        </a:p>
      </dgm:t>
    </dgm:pt>
    <dgm:pt modelId="{1C693372-1540-4A94-9574-D4FC575B56A4}" type="parTrans" cxnId="{A066997D-4092-4784-A0FE-D6292EAFE8D0}">
      <dgm:prSet/>
      <dgm:spPr/>
      <dgm:t>
        <a:bodyPr/>
        <a:lstStyle/>
        <a:p>
          <a:endParaRPr lang="en-US"/>
        </a:p>
      </dgm:t>
    </dgm:pt>
    <dgm:pt modelId="{6DD9BBA6-C332-4EC8-A4FA-3074E7DB44F9}" type="sibTrans" cxnId="{A066997D-4092-4784-A0FE-D6292EAFE8D0}">
      <dgm:prSet/>
      <dgm:spPr/>
      <dgm:t>
        <a:bodyPr/>
        <a:lstStyle/>
        <a:p>
          <a:endParaRPr lang="en-US"/>
        </a:p>
      </dgm:t>
    </dgm:pt>
    <dgm:pt modelId="{28FE78FB-0C48-4C2D-9D96-2417E82237F6}">
      <dgm:prSet/>
      <dgm:spPr/>
      <dgm:t>
        <a:bodyPr/>
        <a:lstStyle/>
        <a:p>
          <a:r>
            <a:rPr lang="pl-PL" b="0" baseline="0" dirty="0"/>
            <a:t>- do 7.12.2021: możliwość dodawania i usuwania aktywności wraz z punktami oraz zaznaczanie wykonanych zadań</a:t>
          </a:r>
          <a:endParaRPr lang="en-US" dirty="0"/>
        </a:p>
      </dgm:t>
    </dgm:pt>
    <dgm:pt modelId="{424D202C-5A21-4811-9F0F-35E6753A1035}" type="parTrans" cxnId="{9C382D8F-3B57-495A-8C4D-42F51975D3AA}">
      <dgm:prSet/>
      <dgm:spPr/>
      <dgm:t>
        <a:bodyPr/>
        <a:lstStyle/>
        <a:p>
          <a:endParaRPr lang="en-US"/>
        </a:p>
      </dgm:t>
    </dgm:pt>
    <dgm:pt modelId="{592D909C-5BB4-430B-99A3-57D1B7FA82DA}" type="sibTrans" cxnId="{9C382D8F-3B57-495A-8C4D-42F51975D3AA}">
      <dgm:prSet/>
      <dgm:spPr/>
      <dgm:t>
        <a:bodyPr/>
        <a:lstStyle/>
        <a:p>
          <a:endParaRPr lang="en-US"/>
        </a:p>
      </dgm:t>
    </dgm:pt>
    <dgm:pt modelId="{0DA6775A-E797-4CE8-BD35-EB9DAF2B1A6C}">
      <dgm:prSet/>
      <dgm:spPr/>
      <dgm:t>
        <a:bodyPr/>
        <a:lstStyle/>
        <a:p>
          <a:r>
            <a:rPr lang="pl-PL" b="0" baseline="0" dirty="0"/>
            <a:t>- do 21.12.2021: ranking jako tabela i jako wykres</a:t>
          </a:r>
          <a:endParaRPr lang="en-US" dirty="0"/>
        </a:p>
      </dgm:t>
    </dgm:pt>
    <dgm:pt modelId="{8F6D5638-14DD-48E7-B9C6-73FEC7417703}" type="parTrans" cxnId="{E686BA8E-C071-4698-9CAC-51919E1FE3CD}">
      <dgm:prSet/>
      <dgm:spPr/>
      <dgm:t>
        <a:bodyPr/>
        <a:lstStyle/>
        <a:p>
          <a:endParaRPr lang="en-US"/>
        </a:p>
      </dgm:t>
    </dgm:pt>
    <dgm:pt modelId="{A66E721F-3B18-4052-A35C-CD384E095ABC}" type="sibTrans" cxnId="{E686BA8E-C071-4698-9CAC-51919E1FE3CD}">
      <dgm:prSet/>
      <dgm:spPr/>
      <dgm:t>
        <a:bodyPr/>
        <a:lstStyle/>
        <a:p>
          <a:endParaRPr lang="en-US"/>
        </a:p>
      </dgm:t>
    </dgm:pt>
    <dgm:pt modelId="{1547FBF7-1338-4B74-BF52-8DF9D525DC4A}">
      <dgm:prSet/>
      <dgm:spPr/>
      <dgm:t>
        <a:bodyPr/>
        <a:lstStyle/>
        <a:p>
          <a:r>
            <a:rPr lang="pl-PL" b="0" baseline="0" dirty="0"/>
            <a:t>- do 11.01.2022: dodanie ekranu powitalnego i pożegnalnego, tryb nocny </a:t>
          </a:r>
          <a:endParaRPr lang="en-US" dirty="0"/>
        </a:p>
      </dgm:t>
    </dgm:pt>
    <dgm:pt modelId="{03053EF5-2791-4C79-901A-CA65477AFB94}" type="parTrans" cxnId="{A213358E-F0EC-4DBC-8F61-B7D48A2D8B11}">
      <dgm:prSet/>
      <dgm:spPr/>
      <dgm:t>
        <a:bodyPr/>
        <a:lstStyle/>
        <a:p>
          <a:endParaRPr lang="en-US"/>
        </a:p>
      </dgm:t>
    </dgm:pt>
    <dgm:pt modelId="{5E677491-336B-4277-A0B4-C55DA5A22FC0}" type="sibTrans" cxnId="{A213358E-F0EC-4DBC-8F61-B7D48A2D8B11}">
      <dgm:prSet/>
      <dgm:spPr/>
      <dgm:t>
        <a:bodyPr/>
        <a:lstStyle/>
        <a:p>
          <a:endParaRPr lang="en-US"/>
        </a:p>
      </dgm:t>
    </dgm:pt>
    <dgm:pt modelId="{D3B54958-CA33-4A2B-BCCE-4B77F5E7AFE4}">
      <dgm:prSet/>
      <dgm:spPr/>
      <dgm:t>
        <a:bodyPr/>
        <a:lstStyle/>
        <a:p>
          <a:r>
            <a:rPr lang="pl-PL" b="0" baseline="0" dirty="0"/>
            <a:t>- do 25.02.2022: ewentualne dopracowanie wyglądu aplikacji, dodanie funkcji "bonusowych" oraz zamieszczenie ostatecznej wersji aplikacji w repozytorium</a:t>
          </a:r>
          <a:endParaRPr lang="en-US" dirty="0"/>
        </a:p>
      </dgm:t>
    </dgm:pt>
    <dgm:pt modelId="{7D9C71EC-D112-4983-BB45-25C138F4B802}" type="parTrans" cxnId="{8679C523-B116-46DC-B28E-1331B2E7BE0E}">
      <dgm:prSet/>
      <dgm:spPr/>
      <dgm:t>
        <a:bodyPr/>
        <a:lstStyle/>
        <a:p>
          <a:endParaRPr lang="en-US"/>
        </a:p>
      </dgm:t>
    </dgm:pt>
    <dgm:pt modelId="{D29CAB2D-5557-49BC-82BE-47E0CF09C810}" type="sibTrans" cxnId="{8679C523-B116-46DC-B28E-1331B2E7BE0E}">
      <dgm:prSet/>
      <dgm:spPr/>
      <dgm:t>
        <a:bodyPr/>
        <a:lstStyle/>
        <a:p>
          <a:endParaRPr lang="en-US"/>
        </a:p>
      </dgm:t>
    </dgm:pt>
    <dgm:pt modelId="{84CD406E-4D63-4ADE-906A-C2718718C5DA}" type="pres">
      <dgm:prSet presAssocID="{4DDBFE3C-1170-4226-B650-59B75D7300B4}" presName="linear" presStyleCnt="0">
        <dgm:presLayoutVars>
          <dgm:animLvl val="lvl"/>
          <dgm:resizeHandles val="exact"/>
        </dgm:presLayoutVars>
      </dgm:prSet>
      <dgm:spPr/>
    </dgm:pt>
    <dgm:pt modelId="{C8791215-FF15-4D85-95AF-2743322A5E3D}" type="pres">
      <dgm:prSet presAssocID="{4245159F-607D-493E-8608-55465A7FEF68}" presName="parentText" presStyleLbl="node1" presStyleIdx="0" presStyleCnt="6">
        <dgm:presLayoutVars>
          <dgm:chMax val="0"/>
          <dgm:bulletEnabled val="1"/>
        </dgm:presLayoutVars>
      </dgm:prSet>
      <dgm:spPr/>
    </dgm:pt>
    <dgm:pt modelId="{A6A0B078-44A4-45BD-B26B-3DBAFA97BF1C}" type="pres">
      <dgm:prSet presAssocID="{0A827F8F-EBA8-489D-A161-0180D7D7089B}" presName="spacer" presStyleCnt="0"/>
      <dgm:spPr/>
    </dgm:pt>
    <dgm:pt modelId="{353024DF-4D7B-4361-A26E-F3A327F76EF2}" type="pres">
      <dgm:prSet presAssocID="{3D3446B1-034E-4134-9D1B-DB3A1F8DF7BF}" presName="parentText" presStyleLbl="node1" presStyleIdx="1" presStyleCnt="6" custLinFactNeighborX="0" custLinFactNeighborY="14476">
        <dgm:presLayoutVars>
          <dgm:chMax val="0"/>
          <dgm:bulletEnabled val="1"/>
        </dgm:presLayoutVars>
      </dgm:prSet>
      <dgm:spPr/>
    </dgm:pt>
    <dgm:pt modelId="{A604206C-B52B-4AD1-BADA-B23D1FB8E1FD}" type="pres">
      <dgm:prSet presAssocID="{6DD9BBA6-C332-4EC8-A4FA-3074E7DB44F9}" presName="spacer" presStyleCnt="0"/>
      <dgm:spPr/>
    </dgm:pt>
    <dgm:pt modelId="{2118909A-8BD7-4EC5-AA92-447F614A5F7F}" type="pres">
      <dgm:prSet presAssocID="{28FE78FB-0C48-4C2D-9D96-2417E82237F6}" presName="parentText" presStyleLbl="node1" presStyleIdx="2" presStyleCnt="6">
        <dgm:presLayoutVars>
          <dgm:chMax val="0"/>
          <dgm:bulletEnabled val="1"/>
        </dgm:presLayoutVars>
      </dgm:prSet>
      <dgm:spPr/>
    </dgm:pt>
    <dgm:pt modelId="{DEB83C08-E790-4418-8DC1-F6D6AE3DBAEF}" type="pres">
      <dgm:prSet presAssocID="{592D909C-5BB4-430B-99A3-57D1B7FA82DA}" presName="spacer" presStyleCnt="0"/>
      <dgm:spPr/>
    </dgm:pt>
    <dgm:pt modelId="{29411441-1463-45A1-BD57-44CA81192BF6}" type="pres">
      <dgm:prSet presAssocID="{0DA6775A-E797-4CE8-BD35-EB9DAF2B1A6C}" presName="parentText" presStyleLbl="node1" presStyleIdx="3" presStyleCnt="6">
        <dgm:presLayoutVars>
          <dgm:chMax val="0"/>
          <dgm:bulletEnabled val="1"/>
        </dgm:presLayoutVars>
      </dgm:prSet>
      <dgm:spPr/>
    </dgm:pt>
    <dgm:pt modelId="{BD71DE02-9315-4382-AF7D-78E0CBC85EB0}" type="pres">
      <dgm:prSet presAssocID="{A66E721F-3B18-4052-A35C-CD384E095ABC}" presName="spacer" presStyleCnt="0"/>
      <dgm:spPr/>
    </dgm:pt>
    <dgm:pt modelId="{CB9AF19B-8F5A-4A4A-949F-EEA34F65C360}" type="pres">
      <dgm:prSet presAssocID="{1547FBF7-1338-4B74-BF52-8DF9D525DC4A}" presName="parentText" presStyleLbl="node1" presStyleIdx="4" presStyleCnt="6">
        <dgm:presLayoutVars>
          <dgm:chMax val="0"/>
          <dgm:bulletEnabled val="1"/>
        </dgm:presLayoutVars>
      </dgm:prSet>
      <dgm:spPr/>
    </dgm:pt>
    <dgm:pt modelId="{2756C03A-2664-4659-B5D5-6A65CE233774}" type="pres">
      <dgm:prSet presAssocID="{5E677491-336B-4277-A0B4-C55DA5A22FC0}" presName="spacer" presStyleCnt="0"/>
      <dgm:spPr/>
    </dgm:pt>
    <dgm:pt modelId="{5D059234-BD29-4E3F-B92B-02339298197D}" type="pres">
      <dgm:prSet presAssocID="{D3B54958-CA33-4A2B-BCCE-4B77F5E7AFE4}" presName="parentText" presStyleLbl="node1" presStyleIdx="5" presStyleCnt="6">
        <dgm:presLayoutVars>
          <dgm:chMax val="0"/>
          <dgm:bulletEnabled val="1"/>
        </dgm:presLayoutVars>
      </dgm:prSet>
      <dgm:spPr/>
    </dgm:pt>
  </dgm:ptLst>
  <dgm:cxnLst>
    <dgm:cxn modelId="{D031A515-79A5-40F2-B334-BC0D56B48B02}" type="presOf" srcId="{28FE78FB-0C48-4C2D-9D96-2417E82237F6}" destId="{2118909A-8BD7-4EC5-AA92-447F614A5F7F}" srcOrd="0" destOrd="0" presId="urn:microsoft.com/office/officeart/2005/8/layout/vList2"/>
    <dgm:cxn modelId="{8679C523-B116-46DC-B28E-1331B2E7BE0E}" srcId="{4DDBFE3C-1170-4226-B650-59B75D7300B4}" destId="{D3B54958-CA33-4A2B-BCCE-4B77F5E7AFE4}" srcOrd="5" destOrd="0" parTransId="{7D9C71EC-D112-4983-BB45-25C138F4B802}" sibTransId="{D29CAB2D-5557-49BC-82BE-47E0CF09C810}"/>
    <dgm:cxn modelId="{9FADE42A-D8F7-4F2C-AFF5-ED7A0FCECAB5}" type="presOf" srcId="{4DDBFE3C-1170-4226-B650-59B75D7300B4}" destId="{84CD406E-4D63-4ADE-906A-C2718718C5DA}" srcOrd="0" destOrd="0" presId="urn:microsoft.com/office/officeart/2005/8/layout/vList2"/>
    <dgm:cxn modelId="{64544339-DF29-4B02-B28D-89F7848C7B6B}" type="presOf" srcId="{0DA6775A-E797-4CE8-BD35-EB9DAF2B1A6C}" destId="{29411441-1463-45A1-BD57-44CA81192BF6}" srcOrd="0" destOrd="0" presId="urn:microsoft.com/office/officeart/2005/8/layout/vList2"/>
    <dgm:cxn modelId="{6A2E1148-FEF2-4204-9079-C08090FAC48B}" type="presOf" srcId="{3D3446B1-034E-4134-9D1B-DB3A1F8DF7BF}" destId="{353024DF-4D7B-4361-A26E-F3A327F76EF2}" srcOrd="0" destOrd="0" presId="urn:microsoft.com/office/officeart/2005/8/layout/vList2"/>
    <dgm:cxn modelId="{A066997D-4092-4784-A0FE-D6292EAFE8D0}" srcId="{4DDBFE3C-1170-4226-B650-59B75D7300B4}" destId="{3D3446B1-034E-4134-9D1B-DB3A1F8DF7BF}" srcOrd="1" destOrd="0" parTransId="{1C693372-1540-4A94-9574-D4FC575B56A4}" sibTransId="{6DD9BBA6-C332-4EC8-A4FA-3074E7DB44F9}"/>
    <dgm:cxn modelId="{A213358E-F0EC-4DBC-8F61-B7D48A2D8B11}" srcId="{4DDBFE3C-1170-4226-B650-59B75D7300B4}" destId="{1547FBF7-1338-4B74-BF52-8DF9D525DC4A}" srcOrd="4" destOrd="0" parTransId="{03053EF5-2791-4C79-901A-CA65477AFB94}" sibTransId="{5E677491-336B-4277-A0B4-C55DA5A22FC0}"/>
    <dgm:cxn modelId="{E686BA8E-C071-4698-9CAC-51919E1FE3CD}" srcId="{4DDBFE3C-1170-4226-B650-59B75D7300B4}" destId="{0DA6775A-E797-4CE8-BD35-EB9DAF2B1A6C}" srcOrd="3" destOrd="0" parTransId="{8F6D5638-14DD-48E7-B9C6-73FEC7417703}" sibTransId="{A66E721F-3B18-4052-A35C-CD384E095ABC}"/>
    <dgm:cxn modelId="{9C382D8F-3B57-495A-8C4D-42F51975D3AA}" srcId="{4DDBFE3C-1170-4226-B650-59B75D7300B4}" destId="{28FE78FB-0C48-4C2D-9D96-2417E82237F6}" srcOrd="2" destOrd="0" parTransId="{424D202C-5A21-4811-9F0F-35E6753A1035}" sibTransId="{592D909C-5BB4-430B-99A3-57D1B7FA82DA}"/>
    <dgm:cxn modelId="{64E5FE9B-F723-4758-BE9D-BFEF6BCA4B52}" type="presOf" srcId="{4245159F-607D-493E-8608-55465A7FEF68}" destId="{C8791215-FF15-4D85-95AF-2743322A5E3D}" srcOrd="0" destOrd="0" presId="urn:microsoft.com/office/officeart/2005/8/layout/vList2"/>
    <dgm:cxn modelId="{39A608B3-C0C0-4BD4-A632-370D742A0E3F}" srcId="{4DDBFE3C-1170-4226-B650-59B75D7300B4}" destId="{4245159F-607D-493E-8608-55465A7FEF68}" srcOrd="0" destOrd="0" parTransId="{A6AC490B-7EF2-445B-9DF0-5231D6DAFC09}" sibTransId="{0A827F8F-EBA8-489D-A161-0180D7D7089B}"/>
    <dgm:cxn modelId="{B7767CCB-5B25-4460-A872-16D541E56655}" type="presOf" srcId="{1547FBF7-1338-4B74-BF52-8DF9D525DC4A}" destId="{CB9AF19B-8F5A-4A4A-949F-EEA34F65C360}" srcOrd="0" destOrd="0" presId="urn:microsoft.com/office/officeart/2005/8/layout/vList2"/>
    <dgm:cxn modelId="{2AA399ED-9E3F-463C-B8E2-5F5990FBAC89}" type="presOf" srcId="{D3B54958-CA33-4A2B-BCCE-4B77F5E7AFE4}" destId="{5D059234-BD29-4E3F-B92B-02339298197D}" srcOrd="0" destOrd="0" presId="urn:microsoft.com/office/officeart/2005/8/layout/vList2"/>
    <dgm:cxn modelId="{B8CF60B7-CD5B-4E02-A4FB-B551F8D63509}" type="presParOf" srcId="{84CD406E-4D63-4ADE-906A-C2718718C5DA}" destId="{C8791215-FF15-4D85-95AF-2743322A5E3D}" srcOrd="0" destOrd="0" presId="urn:microsoft.com/office/officeart/2005/8/layout/vList2"/>
    <dgm:cxn modelId="{B5178F74-5142-4624-9754-B9AD73DAC7DB}" type="presParOf" srcId="{84CD406E-4D63-4ADE-906A-C2718718C5DA}" destId="{A6A0B078-44A4-45BD-B26B-3DBAFA97BF1C}" srcOrd="1" destOrd="0" presId="urn:microsoft.com/office/officeart/2005/8/layout/vList2"/>
    <dgm:cxn modelId="{B8974988-9E83-458C-A235-856C7B632F6C}" type="presParOf" srcId="{84CD406E-4D63-4ADE-906A-C2718718C5DA}" destId="{353024DF-4D7B-4361-A26E-F3A327F76EF2}" srcOrd="2" destOrd="0" presId="urn:microsoft.com/office/officeart/2005/8/layout/vList2"/>
    <dgm:cxn modelId="{84E04757-464D-4482-9695-DD6892DB70D6}" type="presParOf" srcId="{84CD406E-4D63-4ADE-906A-C2718718C5DA}" destId="{A604206C-B52B-4AD1-BADA-B23D1FB8E1FD}" srcOrd="3" destOrd="0" presId="urn:microsoft.com/office/officeart/2005/8/layout/vList2"/>
    <dgm:cxn modelId="{6CC49E31-448B-4A9F-AB4B-D4181704910A}" type="presParOf" srcId="{84CD406E-4D63-4ADE-906A-C2718718C5DA}" destId="{2118909A-8BD7-4EC5-AA92-447F614A5F7F}" srcOrd="4" destOrd="0" presId="urn:microsoft.com/office/officeart/2005/8/layout/vList2"/>
    <dgm:cxn modelId="{54A5474F-138B-450C-B25E-C8AF32456E92}" type="presParOf" srcId="{84CD406E-4D63-4ADE-906A-C2718718C5DA}" destId="{DEB83C08-E790-4418-8DC1-F6D6AE3DBAEF}" srcOrd="5" destOrd="0" presId="urn:microsoft.com/office/officeart/2005/8/layout/vList2"/>
    <dgm:cxn modelId="{2FD871F7-7F4F-472E-9769-73E33DBD891B}" type="presParOf" srcId="{84CD406E-4D63-4ADE-906A-C2718718C5DA}" destId="{29411441-1463-45A1-BD57-44CA81192BF6}" srcOrd="6" destOrd="0" presId="urn:microsoft.com/office/officeart/2005/8/layout/vList2"/>
    <dgm:cxn modelId="{6F267407-CD5F-44D9-AAD4-F60A258F31FC}" type="presParOf" srcId="{84CD406E-4D63-4ADE-906A-C2718718C5DA}" destId="{BD71DE02-9315-4382-AF7D-78E0CBC85EB0}" srcOrd="7" destOrd="0" presId="urn:microsoft.com/office/officeart/2005/8/layout/vList2"/>
    <dgm:cxn modelId="{4480450F-75AA-4557-8848-0DDE07F467F1}" type="presParOf" srcId="{84CD406E-4D63-4ADE-906A-C2718718C5DA}" destId="{CB9AF19B-8F5A-4A4A-949F-EEA34F65C360}" srcOrd="8" destOrd="0" presId="urn:microsoft.com/office/officeart/2005/8/layout/vList2"/>
    <dgm:cxn modelId="{3975D33A-DC9F-4F62-A3AC-E74105E7C760}" type="presParOf" srcId="{84CD406E-4D63-4ADE-906A-C2718718C5DA}" destId="{2756C03A-2664-4659-B5D5-6A65CE233774}" srcOrd="9" destOrd="0" presId="urn:microsoft.com/office/officeart/2005/8/layout/vList2"/>
    <dgm:cxn modelId="{CB4E7EA5-D9A2-4297-A843-834BA1AC178F}" type="presParOf" srcId="{84CD406E-4D63-4ADE-906A-C2718718C5DA}" destId="{5D059234-BD29-4E3F-B92B-02339298197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F304B2-8059-4883-959B-3DAB2CC17CF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170621E-C0DF-43B5-9B73-AB3B3D458AA2}">
      <dgm:prSet custT="1"/>
      <dgm:spPr/>
      <dgm:t>
        <a:bodyPr/>
        <a:lstStyle/>
        <a:p>
          <a:r>
            <a:rPr lang="pl-PL" sz="800" dirty="0">
              <a:hlinkClick xmlns:r="http://schemas.openxmlformats.org/officeDocument/2006/relationships" r:id="rId1"/>
            </a:rPr>
            <a:t>https://www.google.com/url?sa=i&amp;url=https%3A%2F%2Fbrandslogos.com%2Fc%2Fc-logo%2F&amp;psig=AOvVaw0e8t_8SLDrPtg0TgoqJ8a2&amp;ust=1635270256768000&amp;source=images&amp;cd=vfe&amp;ved=0CAsQjRxqFwoTCJjQncmO5vMCFQAAAAAdAAAAABAD</a:t>
          </a:r>
          <a:endParaRPr lang="en-US" sz="800" dirty="0"/>
        </a:p>
      </dgm:t>
    </dgm:pt>
    <dgm:pt modelId="{61AAA1F4-392F-473F-A2D7-E77340EE2C7E}" type="parTrans" cxnId="{DFCC830F-DFED-4808-811D-C10370F82837}">
      <dgm:prSet/>
      <dgm:spPr/>
      <dgm:t>
        <a:bodyPr/>
        <a:lstStyle/>
        <a:p>
          <a:endParaRPr lang="en-US"/>
        </a:p>
      </dgm:t>
    </dgm:pt>
    <dgm:pt modelId="{C5EA1197-20E0-4F74-A182-208C9E647A53}" type="sibTrans" cxnId="{DFCC830F-DFED-4808-811D-C10370F82837}">
      <dgm:prSet/>
      <dgm:spPr/>
      <dgm:t>
        <a:bodyPr/>
        <a:lstStyle/>
        <a:p>
          <a:endParaRPr lang="en-US"/>
        </a:p>
      </dgm:t>
    </dgm:pt>
    <dgm:pt modelId="{8CB55D7A-0236-4033-B59E-98AEB9729083}">
      <dgm:prSet custT="1"/>
      <dgm:spPr/>
      <dgm:t>
        <a:bodyPr/>
        <a:lstStyle/>
        <a:p>
          <a:r>
            <a:rPr lang="pl-PL" sz="800" dirty="0"/>
            <a:t>https://upload.wikimedia.org/wikipedia/commons/thumb/b/bf/SFML2.svg/1200px-SFML2.svg.png</a:t>
          </a:r>
        </a:p>
      </dgm:t>
    </dgm:pt>
    <dgm:pt modelId="{EA11030D-5EC2-490D-A2E2-E5949573D24B}" type="parTrans" cxnId="{2FD4BACE-BB36-4724-A47B-D50B8E7BE5A6}">
      <dgm:prSet/>
      <dgm:spPr/>
      <dgm:t>
        <a:bodyPr/>
        <a:lstStyle/>
        <a:p>
          <a:endParaRPr lang="pl-PL"/>
        </a:p>
      </dgm:t>
    </dgm:pt>
    <dgm:pt modelId="{ED0BC38B-AD88-43F5-BC87-BBB349A4B693}" type="sibTrans" cxnId="{2FD4BACE-BB36-4724-A47B-D50B8E7BE5A6}">
      <dgm:prSet/>
      <dgm:spPr/>
      <dgm:t>
        <a:bodyPr/>
        <a:lstStyle/>
        <a:p>
          <a:endParaRPr lang="pl-PL"/>
        </a:p>
      </dgm:t>
    </dgm:pt>
    <dgm:pt modelId="{0CA57031-184F-46C5-807B-2B81B1B0F472}">
      <dgm:prSet custT="1"/>
      <dgm:spPr/>
      <dgm:t>
        <a:bodyPr/>
        <a:lstStyle/>
        <a:p>
          <a:r>
            <a:rPr lang="pl-PL" sz="800" dirty="0"/>
            <a:t>https://www.google.com/url?sa=i&amp;url=https%3A%2F%2Fjoinup.ec.europa.eu%2Fcollection%2Finteroperability-test-bed-repository%2Fsolution%2Finteroperability-test-bed%2Fnews%2Fnew-json-validation-service-available&amp;psig=AOvVaw1PWnLQ90n07Nnn0xgcQHyW&amp;ust=1635273275442000&amp;source=images&amp;cd=vfe&amp;ved=0CAsQjRxqFwoTCOi74-iZ5vMCFQAAAAAdAAAAABAD</a:t>
          </a:r>
        </a:p>
      </dgm:t>
    </dgm:pt>
    <dgm:pt modelId="{D020EE0B-85C0-4BE2-8BAA-52D679E24EC9}" type="parTrans" cxnId="{2038F94E-FF9F-41D8-967E-4A69C2F3D394}">
      <dgm:prSet/>
      <dgm:spPr/>
      <dgm:t>
        <a:bodyPr/>
        <a:lstStyle/>
        <a:p>
          <a:endParaRPr lang="pl-PL"/>
        </a:p>
      </dgm:t>
    </dgm:pt>
    <dgm:pt modelId="{605FF866-0C3B-4DE0-86EB-323ACD83D7E2}" type="sibTrans" cxnId="{2038F94E-FF9F-41D8-967E-4A69C2F3D394}">
      <dgm:prSet/>
      <dgm:spPr/>
      <dgm:t>
        <a:bodyPr/>
        <a:lstStyle/>
        <a:p>
          <a:endParaRPr lang="pl-PL"/>
        </a:p>
      </dgm:t>
    </dgm:pt>
    <dgm:pt modelId="{94DA7C0F-38A0-403B-AD86-D889A8DEA801}" type="pres">
      <dgm:prSet presAssocID="{3EF304B2-8059-4883-959B-3DAB2CC17CFD}" presName="linear" presStyleCnt="0">
        <dgm:presLayoutVars>
          <dgm:animLvl val="lvl"/>
          <dgm:resizeHandles val="exact"/>
        </dgm:presLayoutVars>
      </dgm:prSet>
      <dgm:spPr/>
    </dgm:pt>
    <dgm:pt modelId="{DBFB9AF2-1E25-4CDC-AEAD-3C8756955ABD}" type="pres">
      <dgm:prSet presAssocID="{F170621E-C0DF-43B5-9B73-AB3B3D458AA2}" presName="parentText" presStyleLbl="node1" presStyleIdx="0" presStyleCnt="3">
        <dgm:presLayoutVars>
          <dgm:chMax val="0"/>
          <dgm:bulletEnabled val="1"/>
        </dgm:presLayoutVars>
      </dgm:prSet>
      <dgm:spPr/>
    </dgm:pt>
    <dgm:pt modelId="{DDAE1DCD-CD20-4614-A490-706C56A64DA2}" type="pres">
      <dgm:prSet presAssocID="{C5EA1197-20E0-4F74-A182-208C9E647A53}" presName="spacer" presStyleCnt="0"/>
      <dgm:spPr/>
    </dgm:pt>
    <dgm:pt modelId="{5A774D72-BA4C-4273-966E-BF075FBBB290}" type="pres">
      <dgm:prSet presAssocID="{8CB55D7A-0236-4033-B59E-98AEB9729083}" presName="parentText" presStyleLbl="node1" presStyleIdx="1" presStyleCnt="3" custLinFactY="22863" custLinFactNeighborX="43" custLinFactNeighborY="100000">
        <dgm:presLayoutVars>
          <dgm:chMax val="0"/>
          <dgm:bulletEnabled val="1"/>
        </dgm:presLayoutVars>
      </dgm:prSet>
      <dgm:spPr/>
    </dgm:pt>
    <dgm:pt modelId="{FF8C5909-1920-4D41-B944-8EAFAF212F52}" type="pres">
      <dgm:prSet presAssocID="{ED0BC38B-AD88-43F5-BC87-BBB349A4B693}" presName="spacer" presStyleCnt="0"/>
      <dgm:spPr/>
    </dgm:pt>
    <dgm:pt modelId="{35A6E533-72F6-4098-8876-E78566A84253}" type="pres">
      <dgm:prSet presAssocID="{0CA57031-184F-46C5-807B-2B81B1B0F472}" presName="parentText" presStyleLbl="node1" presStyleIdx="2" presStyleCnt="3" custLinFactY="26650" custLinFactNeighborX="0" custLinFactNeighborY="100000">
        <dgm:presLayoutVars>
          <dgm:chMax val="0"/>
          <dgm:bulletEnabled val="1"/>
        </dgm:presLayoutVars>
      </dgm:prSet>
      <dgm:spPr/>
    </dgm:pt>
  </dgm:ptLst>
  <dgm:cxnLst>
    <dgm:cxn modelId="{C16F9C0D-A557-4C24-A369-645EE096C630}" type="presOf" srcId="{3EF304B2-8059-4883-959B-3DAB2CC17CFD}" destId="{94DA7C0F-38A0-403B-AD86-D889A8DEA801}" srcOrd="0" destOrd="0" presId="urn:microsoft.com/office/officeart/2005/8/layout/vList2"/>
    <dgm:cxn modelId="{DFCC830F-DFED-4808-811D-C10370F82837}" srcId="{3EF304B2-8059-4883-959B-3DAB2CC17CFD}" destId="{F170621E-C0DF-43B5-9B73-AB3B3D458AA2}" srcOrd="0" destOrd="0" parTransId="{61AAA1F4-392F-473F-A2D7-E77340EE2C7E}" sibTransId="{C5EA1197-20E0-4F74-A182-208C9E647A53}"/>
    <dgm:cxn modelId="{0E00523D-9913-4C0D-8F7A-F4DFD42B41C7}" type="presOf" srcId="{8CB55D7A-0236-4033-B59E-98AEB9729083}" destId="{5A774D72-BA4C-4273-966E-BF075FBBB290}" srcOrd="0" destOrd="0" presId="urn:microsoft.com/office/officeart/2005/8/layout/vList2"/>
    <dgm:cxn modelId="{37FAE75F-0A68-4117-A4A8-C2DA991B202D}" type="presOf" srcId="{0CA57031-184F-46C5-807B-2B81B1B0F472}" destId="{35A6E533-72F6-4098-8876-E78566A84253}" srcOrd="0" destOrd="0" presId="urn:microsoft.com/office/officeart/2005/8/layout/vList2"/>
    <dgm:cxn modelId="{2038F94E-FF9F-41D8-967E-4A69C2F3D394}" srcId="{3EF304B2-8059-4883-959B-3DAB2CC17CFD}" destId="{0CA57031-184F-46C5-807B-2B81B1B0F472}" srcOrd="2" destOrd="0" parTransId="{D020EE0B-85C0-4BE2-8BAA-52D679E24EC9}" sibTransId="{605FF866-0C3B-4DE0-86EB-323ACD83D7E2}"/>
    <dgm:cxn modelId="{2FD4BACE-BB36-4724-A47B-D50B8E7BE5A6}" srcId="{3EF304B2-8059-4883-959B-3DAB2CC17CFD}" destId="{8CB55D7A-0236-4033-B59E-98AEB9729083}" srcOrd="1" destOrd="0" parTransId="{EA11030D-5EC2-490D-A2E2-E5949573D24B}" sibTransId="{ED0BC38B-AD88-43F5-BC87-BBB349A4B693}"/>
    <dgm:cxn modelId="{9D7B8DFC-1109-4DC3-A41D-44235D37D31B}" type="presOf" srcId="{F170621E-C0DF-43B5-9B73-AB3B3D458AA2}" destId="{DBFB9AF2-1E25-4CDC-AEAD-3C8756955ABD}" srcOrd="0" destOrd="0" presId="urn:microsoft.com/office/officeart/2005/8/layout/vList2"/>
    <dgm:cxn modelId="{ADC2923B-878C-4D9C-A895-6EAE4FD0DE21}" type="presParOf" srcId="{94DA7C0F-38A0-403B-AD86-D889A8DEA801}" destId="{DBFB9AF2-1E25-4CDC-AEAD-3C8756955ABD}" srcOrd="0" destOrd="0" presId="urn:microsoft.com/office/officeart/2005/8/layout/vList2"/>
    <dgm:cxn modelId="{D02C05E8-7A3D-4364-A27D-1B90E0405FB7}" type="presParOf" srcId="{94DA7C0F-38A0-403B-AD86-D889A8DEA801}" destId="{DDAE1DCD-CD20-4614-A490-706C56A64DA2}" srcOrd="1" destOrd="0" presId="urn:microsoft.com/office/officeart/2005/8/layout/vList2"/>
    <dgm:cxn modelId="{E8422121-4E1C-4417-ACAE-C67B9C8DA434}" type="presParOf" srcId="{94DA7C0F-38A0-403B-AD86-D889A8DEA801}" destId="{5A774D72-BA4C-4273-966E-BF075FBBB290}" srcOrd="2" destOrd="0" presId="urn:microsoft.com/office/officeart/2005/8/layout/vList2"/>
    <dgm:cxn modelId="{091422F9-B9D3-4ADC-8CBA-AC7544B6266E}" type="presParOf" srcId="{94DA7C0F-38A0-403B-AD86-D889A8DEA801}" destId="{FF8C5909-1920-4D41-B944-8EAFAF212F52}" srcOrd="3" destOrd="0" presId="urn:microsoft.com/office/officeart/2005/8/layout/vList2"/>
    <dgm:cxn modelId="{9F206A71-ED19-4B27-BFD1-5F9411A97D33}" type="presParOf" srcId="{94DA7C0F-38A0-403B-AD86-D889A8DEA801}" destId="{35A6E533-72F6-4098-8876-E78566A8425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8BF1C-BCEE-4745-B498-B9AEBC53D754}">
      <dsp:nvSpPr>
        <dsp:cNvPr id="0" name=""/>
        <dsp:cNvSpPr/>
      </dsp:nvSpPr>
      <dsp:spPr>
        <a:xfrm>
          <a:off x="90504" y="726667"/>
          <a:ext cx="689582" cy="689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1DD89D-1C30-4423-8AE1-4199038135B4}">
      <dsp:nvSpPr>
        <dsp:cNvPr id="0" name=""/>
        <dsp:cNvSpPr/>
      </dsp:nvSpPr>
      <dsp:spPr>
        <a:xfrm>
          <a:off x="235317" y="871479"/>
          <a:ext cx="399958" cy="399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BBE974-E319-4638-991F-6341EA7AFAA7}">
      <dsp:nvSpPr>
        <dsp:cNvPr id="0" name=""/>
        <dsp:cNvSpPr/>
      </dsp:nvSpPr>
      <dsp:spPr>
        <a:xfrm>
          <a:off x="927855" y="726667"/>
          <a:ext cx="1625445" cy="689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pl-PL" sz="1600" b="0" kern="1200" baseline="0" dirty="0"/>
            <a:t>C++</a:t>
          </a:r>
          <a:endParaRPr lang="en-US" sz="1600" kern="1200" dirty="0"/>
        </a:p>
      </dsp:txBody>
      <dsp:txXfrm>
        <a:off x="927855" y="726667"/>
        <a:ext cx="1625445" cy="689582"/>
      </dsp:txXfrm>
    </dsp:sp>
    <dsp:sp modelId="{D1AA5491-D7F8-4956-90B4-9248C9E28929}">
      <dsp:nvSpPr>
        <dsp:cNvPr id="0" name=""/>
        <dsp:cNvSpPr/>
      </dsp:nvSpPr>
      <dsp:spPr>
        <a:xfrm>
          <a:off x="2836522" y="726667"/>
          <a:ext cx="689582" cy="689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0582C-C48F-45BD-A62D-2845EAF9CC32}">
      <dsp:nvSpPr>
        <dsp:cNvPr id="0" name=""/>
        <dsp:cNvSpPr/>
      </dsp:nvSpPr>
      <dsp:spPr>
        <a:xfrm>
          <a:off x="2981334" y="871479"/>
          <a:ext cx="399958" cy="399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8B0D77-4A82-4870-861F-D9394A3DA316}">
      <dsp:nvSpPr>
        <dsp:cNvPr id="0" name=""/>
        <dsp:cNvSpPr/>
      </dsp:nvSpPr>
      <dsp:spPr>
        <a:xfrm>
          <a:off x="3673872" y="726667"/>
          <a:ext cx="1625445" cy="689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pl-PL" sz="1600" b="0" kern="1200" baseline="0" dirty="0"/>
            <a:t> biblioteka SFML</a:t>
          </a:r>
          <a:endParaRPr lang="en-US" sz="1600" kern="1200" dirty="0" err="1"/>
        </a:p>
      </dsp:txBody>
      <dsp:txXfrm>
        <a:off x="3673872" y="726667"/>
        <a:ext cx="1625445" cy="689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09C5A-2303-4DD5-BF20-1C08620283BA}">
      <dsp:nvSpPr>
        <dsp:cNvPr id="0" name=""/>
        <dsp:cNvSpPr/>
      </dsp:nvSpPr>
      <dsp:spPr>
        <a:xfrm>
          <a:off x="931913" y="14565"/>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EA0AD-3473-4820-ADB6-36D50D50E0BD}">
      <dsp:nvSpPr>
        <dsp:cNvPr id="0" name=""/>
        <dsp:cNvSpPr/>
      </dsp:nvSpPr>
      <dsp:spPr>
        <a:xfrm>
          <a:off x="1165913" y="24856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C8D6A7-8D13-44F4-B520-F596C309B678}">
      <dsp:nvSpPr>
        <dsp:cNvPr id="0" name=""/>
        <dsp:cNvSpPr/>
      </dsp:nvSpPr>
      <dsp:spPr>
        <a:xfrm>
          <a:off x="580913" y="1454565"/>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pl-PL" sz="1100" b="0" kern="1200" baseline="0" dirty="0"/>
            <a:t>- Dodatkowe punkty za regularne wykonywanie zadań</a:t>
          </a:r>
          <a:endParaRPr lang="en-US" sz="1100" kern="1200" dirty="0"/>
        </a:p>
      </dsp:txBody>
      <dsp:txXfrm>
        <a:off x="580913" y="1454565"/>
        <a:ext cx="1800000" cy="832500"/>
      </dsp:txXfrm>
    </dsp:sp>
    <dsp:sp modelId="{92EAA5DD-3D5C-46D5-B64E-005F1F942236}">
      <dsp:nvSpPr>
        <dsp:cNvPr id="0" name=""/>
        <dsp:cNvSpPr/>
      </dsp:nvSpPr>
      <dsp:spPr>
        <a:xfrm>
          <a:off x="3046913" y="14565"/>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2C66E-8403-4529-A35D-74999C542A24}">
      <dsp:nvSpPr>
        <dsp:cNvPr id="0" name=""/>
        <dsp:cNvSpPr/>
      </dsp:nvSpPr>
      <dsp:spPr>
        <a:xfrm>
          <a:off x="3280913" y="24856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36B43-2112-42A1-8E8D-4CB949294F62}">
      <dsp:nvSpPr>
        <dsp:cNvPr id="0" name=""/>
        <dsp:cNvSpPr/>
      </dsp:nvSpPr>
      <dsp:spPr>
        <a:xfrm>
          <a:off x="2695913" y="1454565"/>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pl-PL" sz="1100" b="0" kern="1200" baseline="0"/>
            <a:t>- ranking z wynikami z poprzednich miesięcy</a:t>
          </a:r>
          <a:endParaRPr lang="en-US" sz="1100" kern="1200"/>
        </a:p>
      </dsp:txBody>
      <dsp:txXfrm>
        <a:off x="2695913" y="1454565"/>
        <a:ext cx="1800000" cy="832500"/>
      </dsp:txXfrm>
    </dsp:sp>
    <dsp:sp modelId="{FE56F7EE-9D8E-4F4D-98A8-AE46FD99FDD9}">
      <dsp:nvSpPr>
        <dsp:cNvPr id="0" name=""/>
        <dsp:cNvSpPr/>
      </dsp:nvSpPr>
      <dsp:spPr>
        <a:xfrm>
          <a:off x="1989413" y="2737065"/>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12A85-F2A6-4208-9E05-F9E4569C852F}">
      <dsp:nvSpPr>
        <dsp:cNvPr id="0" name=""/>
        <dsp:cNvSpPr/>
      </dsp:nvSpPr>
      <dsp:spPr>
        <a:xfrm>
          <a:off x="2223413" y="297106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38DEA-AC91-4A44-BA20-29E2450D532F}">
      <dsp:nvSpPr>
        <dsp:cNvPr id="0" name=""/>
        <dsp:cNvSpPr/>
      </dsp:nvSpPr>
      <dsp:spPr>
        <a:xfrm>
          <a:off x="1638413" y="4177065"/>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pl-PL" sz="1100" b="0" kern="1200" baseline="0" dirty="0"/>
            <a:t>- możliwość tworzenia różnych grup </a:t>
          </a:r>
          <a:endParaRPr lang="en-US" sz="1100" kern="1200" dirty="0"/>
        </a:p>
      </dsp:txBody>
      <dsp:txXfrm>
        <a:off x="1638413" y="4177065"/>
        <a:ext cx="1800000" cy="83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9393A-937D-408E-8BFC-D39747D9AED8}">
      <dsp:nvSpPr>
        <dsp:cNvPr id="0" name=""/>
        <dsp:cNvSpPr/>
      </dsp:nvSpPr>
      <dsp:spPr>
        <a:xfrm>
          <a:off x="61429" y="674196"/>
          <a:ext cx="655844" cy="6558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DA8DE-ED8F-4558-AEB1-AA3F39B423BA}">
      <dsp:nvSpPr>
        <dsp:cNvPr id="0" name=""/>
        <dsp:cNvSpPr/>
      </dsp:nvSpPr>
      <dsp:spPr>
        <a:xfrm>
          <a:off x="199156" y="811923"/>
          <a:ext cx="380389" cy="380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0FFC42-6533-48EB-A762-5C0E78BAEFDF}">
      <dsp:nvSpPr>
        <dsp:cNvPr id="0" name=""/>
        <dsp:cNvSpPr/>
      </dsp:nvSpPr>
      <dsp:spPr>
        <a:xfrm>
          <a:off x="857811" y="674196"/>
          <a:ext cx="1545919" cy="65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l-PL" sz="1100" b="0" kern="1200" baseline="0"/>
            <a:t>Prostota obsługi</a:t>
          </a:r>
          <a:endParaRPr lang="en-US" sz="1100" kern="1200"/>
        </a:p>
      </dsp:txBody>
      <dsp:txXfrm>
        <a:off x="857811" y="674196"/>
        <a:ext cx="1545919" cy="655844"/>
      </dsp:txXfrm>
    </dsp:sp>
    <dsp:sp modelId="{A5A8B2CA-9412-4A0D-83D9-ACD834B27743}">
      <dsp:nvSpPr>
        <dsp:cNvPr id="0" name=""/>
        <dsp:cNvSpPr/>
      </dsp:nvSpPr>
      <dsp:spPr>
        <a:xfrm>
          <a:off x="2673095" y="674196"/>
          <a:ext cx="655844" cy="6558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DAACA-7960-4B2A-BC71-8252A7F23F13}">
      <dsp:nvSpPr>
        <dsp:cNvPr id="0" name=""/>
        <dsp:cNvSpPr/>
      </dsp:nvSpPr>
      <dsp:spPr>
        <a:xfrm>
          <a:off x="2810822" y="811923"/>
          <a:ext cx="380389" cy="380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3E5A63-5973-41E4-BFD1-D8AA19F83021}">
      <dsp:nvSpPr>
        <dsp:cNvPr id="0" name=""/>
        <dsp:cNvSpPr/>
      </dsp:nvSpPr>
      <dsp:spPr>
        <a:xfrm>
          <a:off x="3469477" y="674196"/>
          <a:ext cx="1545919" cy="65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l-PL" sz="1100" b="0" kern="1200" baseline="0"/>
            <a:t>Równomierny podział obowiązków między wspólokatorów</a:t>
          </a:r>
          <a:endParaRPr lang="en-US" sz="1100" kern="1200"/>
        </a:p>
      </dsp:txBody>
      <dsp:txXfrm>
        <a:off x="3469477" y="674196"/>
        <a:ext cx="1545919" cy="655844"/>
      </dsp:txXfrm>
    </dsp:sp>
    <dsp:sp modelId="{C557FD9F-B0ED-4DAD-B39D-F2F09AA08996}">
      <dsp:nvSpPr>
        <dsp:cNvPr id="0" name=""/>
        <dsp:cNvSpPr/>
      </dsp:nvSpPr>
      <dsp:spPr>
        <a:xfrm>
          <a:off x="61429" y="2184143"/>
          <a:ext cx="655844" cy="6558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BAD757-EC74-44A5-9D99-E43ABAEBCA47}">
      <dsp:nvSpPr>
        <dsp:cNvPr id="0" name=""/>
        <dsp:cNvSpPr/>
      </dsp:nvSpPr>
      <dsp:spPr>
        <a:xfrm>
          <a:off x="199156" y="2321870"/>
          <a:ext cx="380389" cy="380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2CE29B-C965-49DC-A77E-FB2C1418DF29}">
      <dsp:nvSpPr>
        <dsp:cNvPr id="0" name=""/>
        <dsp:cNvSpPr/>
      </dsp:nvSpPr>
      <dsp:spPr>
        <a:xfrm>
          <a:off x="857811" y="2184143"/>
          <a:ext cx="1545919" cy="65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l-PL" sz="1100" b="0" kern="1200" baseline="0"/>
            <a:t>System punktowy motywuje do działania</a:t>
          </a:r>
          <a:endParaRPr lang="en-US" sz="1100" kern="1200"/>
        </a:p>
      </dsp:txBody>
      <dsp:txXfrm>
        <a:off x="857811" y="2184143"/>
        <a:ext cx="1545919" cy="655844"/>
      </dsp:txXfrm>
    </dsp:sp>
    <dsp:sp modelId="{AB7516A5-6E79-4C1F-B3CA-5A1D2BFAAEF4}">
      <dsp:nvSpPr>
        <dsp:cNvPr id="0" name=""/>
        <dsp:cNvSpPr/>
      </dsp:nvSpPr>
      <dsp:spPr>
        <a:xfrm>
          <a:off x="2673095" y="2184143"/>
          <a:ext cx="655844" cy="6558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86223-0FB5-4E3A-B1AD-C094E13F11AD}">
      <dsp:nvSpPr>
        <dsp:cNvPr id="0" name=""/>
        <dsp:cNvSpPr/>
      </dsp:nvSpPr>
      <dsp:spPr>
        <a:xfrm>
          <a:off x="2810822" y="2321870"/>
          <a:ext cx="380389" cy="38038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E3D92-5B4C-4064-A8CE-67B36476053A}">
      <dsp:nvSpPr>
        <dsp:cNvPr id="0" name=""/>
        <dsp:cNvSpPr/>
      </dsp:nvSpPr>
      <dsp:spPr>
        <a:xfrm>
          <a:off x="3469477" y="2184143"/>
          <a:ext cx="1545919" cy="65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l-PL" sz="1100" b="0" kern="1200" baseline="0" dirty="0"/>
            <a:t>W każdej chwili wiadomo kto, ile ma punktów</a:t>
          </a:r>
          <a:endParaRPr lang="en-US" sz="1100" kern="1200" dirty="0"/>
        </a:p>
      </dsp:txBody>
      <dsp:txXfrm>
        <a:off x="3469477" y="2184143"/>
        <a:ext cx="1545919" cy="655844"/>
      </dsp:txXfrm>
    </dsp:sp>
    <dsp:sp modelId="{3FA13DF3-1786-4F33-8168-581ECC031252}">
      <dsp:nvSpPr>
        <dsp:cNvPr id="0" name=""/>
        <dsp:cNvSpPr/>
      </dsp:nvSpPr>
      <dsp:spPr>
        <a:xfrm>
          <a:off x="61429" y="3694089"/>
          <a:ext cx="655844" cy="6558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C6A67-5A7A-4D21-8522-56218DCA5E9A}">
      <dsp:nvSpPr>
        <dsp:cNvPr id="0" name=""/>
        <dsp:cNvSpPr/>
      </dsp:nvSpPr>
      <dsp:spPr>
        <a:xfrm>
          <a:off x="199156" y="3831817"/>
          <a:ext cx="380389" cy="380389"/>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50F20-3988-4D67-B7EB-32D4BCDF2EB1}">
      <dsp:nvSpPr>
        <dsp:cNvPr id="0" name=""/>
        <dsp:cNvSpPr/>
      </dsp:nvSpPr>
      <dsp:spPr>
        <a:xfrm>
          <a:off x="857811" y="3694089"/>
          <a:ext cx="1545919" cy="65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l-PL" sz="1100" kern="1200" dirty="0">
              <a:latin typeface="Meiryo"/>
            </a:rPr>
            <a:t>Każda grupa współlokatorów może dostosować zadania oraz punktacje pod własne potrzeby</a:t>
          </a:r>
        </a:p>
      </dsp:txBody>
      <dsp:txXfrm>
        <a:off x="857811" y="3694089"/>
        <a:ext cx="1545919" cy="655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91215-FF15-4D85-95AF-2743322A5E3D}">
      <dsp:nvSpPr>
        <dsp:cNvPr id="0" name=""/>
        <dsp:cNvSpPr/>
      </dsp:nvSpPr>
      <dsp:spPr>
        <a:xfrm>
          <a:off x="0" y="658740"/>
          <a:ext cx="5076826" cy="593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l-PL" sz="1000" b="0" kern="1200" baseline="0" dirty="0"/>
            <a:t>- do 9.11.2021: menu główne, ekran "o aplikacji" </a:t>
          </a:r>
          <a:endParaRPr lang="en-US" sz="1000" kern="1200" dirty="0"/>
        </a:p>
      </dsp:txBody>
      <dsp:txXfrm>
        <a:off x="28986" y="687726"/>
        <a:ext cx="5018854" cy="535803"/>
      </dsp:txXfrm>
    </dsp:sp>
    <dsp:sp modelId="{353024DF-4D7B-4361-A26E-F3A327F76EF2}">
      <dsp:nvSpPr>
        <dsp:cNvPr id="0" name=""/>
        <dsp:cNvSpPr/>
      </dsp:nvSpPr>
      <dsp:spPr>
        <a:xfrm>
          <a:off x="0" y="1285484"/>
          <a:ext cx="5076826" cy="593775"/>
        </a:xfrm>
        <a:prstGeom prst="roundRect">
          <a:avLst/>
        </a:prstGeom>
        <a:solidFill>
          <a:schemeClr val="accent2">
            <a:hueOff val="302680"/>
            <a:satOff val="-32"/>
            <a:lumOff val="28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l-PL" sz="1000" b="0" kern="1200" baseline="0" dirty="0"/>
            <a:t>- do 23.11.2021: system rejestracji i logowania wraz z szyfrowaniem hasła</a:t>
          </a:r>
          <a:endParaRPr lang="en-US" sz="1000" kern="1200" dirty="0"/>
        </a:p>
      </dsp:txBody>
      <dsp:txXfrm>
        <a:off x="28986" y="1314470"/>
        <a:ext cx="5018854" cy="535803"/>
      </dsp:txXfrm>
    </dsp:sp>
    <dsp:sp modelId="{2118909A-8BD7-4EC5-AA92-447F614A5F7F}">
      <dsp:nvSpPr>
        <dsp:cNvPr id="0" name=""/>
        <dsp:cNvSpPr/>
      </dsp:nvSpPr>
      <dsp:spPr>
        <a:xfrm>
          <a:off x="0" y="1903890"/>
          <a:ext cx="5076826" cy="593775"/>
        </a:xfrm>
        <a:prstGeom prst="roundRect">
          <a:avLst/>
        </a:prstGeom>
        <a:solidFill>
          <a:schemeClr val="accent2">
            <a:hueOff val="605359"/>
            <a:satOff val="-64"/>
            <a:lumOff val="56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l-PL" sz="1000" b="0" kern="1200" baseline="0" dirty="0"/>
            <a:t>- do 7.12.2021: możliwość dodawania i usuwania aktywności wraz z punktami oraz zaznaczanie wykonanych zadań</a:t>
          </a:r>
          <a:endParaRPr lang="en-US" sz="1000" kern="1200" dirty="0"/>
        </a:p>
      </dsp:txBody>
      <dsp:txXfrm>
        <a:off x="28986" y="1932876"/>
        <a:ext cx="5018854" cy="535803"/>
      </dsp:txXfrm>
    </dsp:sp>
    <dsp:sp modelId="{29411441-1463-45A1-BD57-44CA81192BF6}">
      <dsp:nvSpPr>
        <dsp:cNvPr id="0" name=""/>
        <dsp:cNvSpPr/>
      </dsp:nvSpPr>
      <dsp:spPr>
        <a:xfrm>
          <a:off x="0" y="2526465"/>
          <a:ext cx="5076826" cy="593775"/>
        </a:xfrm>
        <a:prstGeom prst="roundRect">
          <a:avLst/>
        </a:prstGeom>
        <a:solidFill>
          <a:schemeClr val="accent2">
            <a:hueOff val="908039"/>
            <a:satOff val="-96"/>
            <a:lumOff val="84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l-PL" sz="1000" b="0" kern="1200" baseline="0" dirty="0"/>
            <a:t>- do 21.12.2021: ranking jako tabela i jako wykres</a:t>
          </a:r>
          <a:endParaRPr lang="en-US" sz="1000" kern="1200" dirty="0"/>
        </a:p>
      </dsp:txBody>
      <dsp:txXfrm>
        <a:off x="28986" y="2555451"/>
        <a:ext cx="5018854" cy="535803"/>
      </dsp:txXfrm>
    </dsp:sp>
    <dsp:sp modelId="{CB9AF19B-8F5A-4A4A-949F-EEA34F65C360}">
      <dsp:nvSpPr>
        <dsp:cNvPr id="0" name=""/>
        <dsp:cNvSpPr/>
      </dsp:nvSpPr>
      <dsp:spPr>
        <a:xfrm>
          <a:off x="0" y="3149040"/>
          <a:ext cx="5076826" cy="593775"/>
        </a:xfrm>
        <a:prstGeom prst="roundRect">
          <a:avLst/>
        </a:prstGeom>
        <a:solidFill>
          <a:schemeClr val="accent2">
            <a:hueOff val="1210718"/>
            <a:satOff val="-128"/>
            <a:lumOff val="112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l-PL" sz="1000" b="0" kern="1200" baseline="0" dirty="0"/>
            <a:t>- do 11.01.2022: dodanie ekranu powitalnego i pożegnalnego, tryb nocny </a:t>
          </a:r>
          <a:endParaRPr lang="en-US" sz="1000" kern="1200" dirty="0"/>
        </a:p>
      </dsp:txBody>
      <dsp:txXfrm>
        <a:off x="28986" y="3178026"/>
        <a:ext cx="5018854" cy="535803"/>
      </dsp:txXfrm>
    </dsp:sp>
    <dsp:sp modelId="{5D059234-BD29-4E3F-B92B-02339298197D}">
      <dsp:nvSpPr>
        <dsp:cNvPr id="0" name=""/>
        <dsp:cNvSpPr/>
      </dsp:nvSpPr>
      <dsp:spPr>
        <a:xfrm>
          <a:off x="0" y="3771615"/>
          <a:ext cx="5076826" cy="593775"/>
        </a:xfrm>
        <a:prstGeom prst="roundRect">
          <a:avLst/>
        </a:prstGeom>
        <a:solidFill>
          <a:schemeClr val="accent2">
            <a:hueOff val="1513398"/>
            <a:satOff val="-160"/>
            <a:lumOff val="1411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l-PL" sz="1000" b="0" kern="1200" baseline="0" dirty="0"/>
            <a:t>- do 25.02.2022: ewentualne dopracowanie wyglądu aplikacji, dodanie funkcji "bonusowych" oraz zamieszczenie ostatecznej wersji aplikacji w repozytorium</a:t>
          </a:r>
          <a:endParaRPr lang="en-US" sz="1000" kern="1200" dirty="0"/>
        </a:p>
      </dsp:txBody>
      <dsp:txXfrm>
        <a:off x="28986" y="3800601"/>
        <a:ext cx="5018854" cy="5358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B9AF2-1E25-4CDC-AEAD-3C8756955ABD}">
      <dsp:nvSpPr>
        <dsp:cNvPr id="0" name=""/>
        <dsp:cNvSpPr/>
      </dsp:nvSpPr>
      <dsp:spPr>
        <a:xfrm>
          <a:off x="0" y="875298"/>
          <a:ext cx="5076826" cy="10815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pl-PL" sz="800" kern="1200" dirty="0">
              <a:hlinkClick xmlns:r="http://schemas.openxmlformats.org/officeDocument/2006/relationships" r:id="rId1"/>
            </a:rPr>
            <a:t>https://www.google.com/url?sa=i&amp;url=https%3A%2F%2Fbrandslogos.com%2Fc%2Fc-logo%2F&amp;psig=AOvVaw0e8t_8SLDrPtg0TgoqJ8a2&amp;ust=1635270256768000&amp;source=images&amp;cd=vfe&amp;ved=0CAsQjRxqFwoTCJjQncmO5vMCFQAAAAAdAAAAABAD</a:t>
          </a:r>
          <a:endParaRPr lang="en-US" sz="800" kern="1200" dirty="0"/>
        </a:p>
      </dsp:txBody>
      <dsp:txXfrm>
        <a:off x="52799" y="928097"/>
        <a:ext cx="4971228" cy="975998"/>
      </dsp:txXfrm>
    </dsp:sp>
    <dsp:sp modelId="{5A774D72-BA4C-4273-966E-BF075FBBB290}">
      <dsp:nvSpPr>
        <dsp:cNvPr id="0" name=""/>
        <dsp:cNvSpPr/>
      </dsp:nvSpPr>
      <dsp:spPr>
        <a:xfrm>
          <a:off x="0" y="2232924"/>
          <a:ext cx="5076826" cy="1081596"/>
        </a:xfrm>
        <a:prstGeom prst="roundRect">
          <a:avLst/>
        </a:prstGeom>
        <a:solidFill>
          <a:schemeClr val="accent2">
            <a:hueOff val="756699"/>
            <a:satOff val="-80"/>
            <a:lumOff val="705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pl-PL" sz="800" kern="1200" dirty="0"/>
            <a:t>https://upload.wikimedia.org/wikipedia/commons/thumb/b/bf/SFML2.svg/1200px-SFML2.svg.png</a:t>
          </a:r>
        </a:p>
      </dsp:txBody>
      <dsp:txXfrm>
        <a:off x="52799" y="2285723"/>
        <a:ext cx="4971228" cy="975998"/>
      </dsp:txXfrm>
    </dsp:sp>
    <dsp:sp modelId="{35A6E533-72F6-4098-8876-E78566A84253}">
      <dsp:nvSpPr>
        <dsp:cNvPr id="0" name=""/>
        <dsp:cNvSpPr/>
      </dsp:nvSpPr>
      <dsp:spPr>
        <a:xfrm>
          <a:off x="0" y="3369853"/>
          <a:ext cx="5076826" cy="1081596"/>
        </a:xfrm>
        <a:prstGeom prst="roundRect">
          <a:avLst/>
        </a:prstGeom>
        <a:solidFill>
          <a:schemeClr val="accent2">
            <a:hueOff val="1513398"/>
            <a:satOff val="-160"/>
            <a:lumOff val="1411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pl-PL" sz="800" kern="1200" dirty="0"/>
            <a:t>https://www.google.com/url?sa=i&amp;url=https%3A%2F%2Fjoinup.ec.europa.eu%2Fcollection%2Finteroperability-test-bed-repository%2Fsolution%2Finteroperability-test-bed%2Fnews%2Fnew-json-validation-service-available&amp;psig=AOvVaw1PWnLQ90n07Nnn0xgcQHyW&amp;ust=1635273275442000&amp;source=images&amp;cd=vfe&amp;ved=0CAsQjRxqFwoTCOi74-iZ5vMCFQAAAAAdAAAAABAD</a:t>
          </a:r>
        </a:p>
      </dsp:txBody>
      <dsp:txXfrm>
        <a:off x="52799" y="3422652"/>
        <a:ext cx="4971228" cy="97599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10/25/2021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9689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10/25/2021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6686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10/25/2021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2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10/25/2021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6295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10/25/2021</a:t>
            </a:fld>
            <a:endParaRPr lang="en-US" dirty="0"/>
          </a:p>
        </p:txBody>
      </p:sp>
    </p:spTree>
    <p:extLst>
      <p:ext uri="{BB962C8B-B14F-4D97-AF65-F5344CB8AC3E}">
        <p14:creationId xmlns:p14="http://schemas.microsoft.com/office/powerpoint/2010/main" val="222875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10/25/2021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1193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10/25/2021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934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10/25/2021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1525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10/25/2021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745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10/25/2021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171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10/25/2021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3362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10/25/2021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48095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diagramLayout" Target="../diagrams/layout3.xml"/><Relationship Id="rId7" Type="http://schemas.openxmlformats.org/officeDocument/2006/relationships/image" Target="../media/image2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3" name="Picture 3">
            <a:extLst>
              <a:ext uri="{FF2B5EF4-FFF2-40B4-BE49-F238E27FC236}">
                <a16:creationId xmlns:a16="http://schemas.microsoft.com/office/drawing/2014/main" id="{92371392-04CA-479E-A5BF-BCED04E9115C}"/>
              </a:ext>
            </a:extLst>
          </p:cNvPr>
          <p:cNvPicPr>
            <a:picLocks noChangeAspect="1"/>
          </p:cNvPicPr>
          <p:nvPr/>
        </p:nvPicPr>
        <p:blipFill rotWithShape="1">
          <a:blip r:embed="rId2"/>
          <a:srcRect l="11855" r="20653"/>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43" name="Freeform: Shape 42">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5" name="Freeform: Shape 44">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7" name="Freeform: Shape 4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ytuł 1"/>
          <p:cNvSpPr>
            <a:spLocks noGrp="1"/>
          </p:cNvSpPr>
          <p:nvPr>
            <p:ph type="ctrTitle"/>
          </p:nvPr>
        </p:nvSpPr>
        <p:spPr>
          <a:xfrm>
            <a:off x="1180531" y="1346268"/>
            <a:ext cx="5274860" cy="3066706"/>
          </a:xfrm>
        </p:spPr>
        <p:txBody>
          <a:bodyPr anchor="b">
            <a:normAutofit/>
          </a:bodyPr>
          <a:lstStyle/>
          <a:p>
            <a:r>
              <a:rPr lang="pl-PL" sz="6000" dirty="0" err="1">
                <a:ea typeface="Meiryo"/>
              </a:rPr>
              <a:t>Splitter</a:t>
            </a:r>
            <a:endParaRPr lang="pl-PL" sz="6000" dirty="0">
              <a:ea typeface="Meiryo"/>
            </a:endParaRPr>
          </a:p>
        </p:txBody>
      </p:sp>
    </p:spTree>
    <p:extLst>
      <p:ext uri="{BB962C8B-B14F-4D97-AF65-F5344CB8AC3E}">
        <p14:creationId xmlns:p14="http://schemas.microsoft.com/office/powerpoint/2010/main" val="65031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39" name="Rectangle 23">
            <a:extLst>
              <a:ext uri="{FF2B5EF4-FFF2-40B4-BE49-F238E27FC236}">
                <a16:creationId xmlns:a16="http://schemas.microsoft.com/office/drawing/2014/main" id="{97ACB619-0A09-4C51-8BA5-9BDECE7E4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5" name="Freeform: Shape 25">
            <a:extLst>
              <a:ext uri="{FF2B5EF4-FFF2-40B4-BE49-F238E27FC236}">
                <a16:creationId xmlns:a16="http://schemas.microsoft.com/office/drawing/2014/main" id="{C44D3CAF-8753-4313-AA2D-F75CAC4DD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6" name="Freeform: Shape 27">
            <a:extLst>
              <a:ext uri="{FF2B5EF4-FFF2-40B4-BE49-F238E27FC236}">
                <a16:creationId xmlns:a16="http://schemas.microsoft.com/office/drawing/2014/main" id="{8D4A9DCA-CD08-4326-A478-9ABDAC690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7" name="Freeform: Shape 29">
            <a:extLst>
              <a:ext uri="{FF2B5EF4-FFF2-40B4-BE49-F238E27FC236}">
                <a16:creationId xmlns:a16="http://schemas.microsoft.com/office/drawing/2014/main" id="{FEB24D6D-151C-47FB-8FFE-984F0743D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8" name="Freeform: Shape 31">
            <a:extLst>
              <a:ext uri="{FF2B5EF4-FFF2-40B4-BE49-F238E27FC236}">
                <a16:creationId xmlns:a16="http://schemas.microsoft.com/office/drawing/2014/main" id="{EB85EDFA-C3E9-456D-B330-A7119BFB2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B516F90C-A3AC-46E0-8029-8C20BB17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84496"/>
            <a:ext cx="4293360"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1CFD6E36-333B-4520-8313-396CCE68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55238"/>
            <a:ext cx="4381339"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D0525857-3EAD-4969-9196-A890F8DE6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55284"/>
            <a:ext cx="3807666"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40" name="Group 39">
            <a:extLst>
              <a:ext uri="{FF2B5EF4-FFF2-40B4-BE49-F238E27FC236}">
                <a16:creationId xmlns:a16="http://schemas.microsoft.com/office/drawing/2014/main" id="{5EA385DF-E58A-4933-89FF-3F93F8CAEE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2942" y="0"/>
            <a:ext cx="4069058" cy="3547008"/>
            <a:chOff x="8122942" y="0"/>
            <a:chExt cx="4069058" cy="3547008"/>
          </a:xfrm>
        </p:grpSpPr>
        <p:sp>
          <p:nvSpPr>
            <p:cNvPr id="41" name="Freeform: Shape 40">
              <a:extLst>
                <a:ext uri="{FF2B5EF4-FFF2-40B4-BE49-F238E27FC236}">
                  <a16:creationId xmlns:a16="http://schemas.microsoft.com/office/drawing/2014/main" id="{5EFF1FDE-82B1-467C-9F5C-8492F4107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2" name="Freeform: Shape 41">
              <a:extLst>
                <a:ext uri="{FF2B5EF4-FFF2-40B4-BE49-F238E27FC236}">
                  <a16:creationId xmlns:a16="http://schemas.microsoft.com/office/drawing/2014/main" id="{68B73C1E-EDFD-431F-8713-8E7A48E29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75B7DBD8-99BB-42EA-9292-033600CE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2A25BC3F-79D7-496B-9CAD-9BC490954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ytuł 1">
            <a:extLst>
              <a:ext uri="{FF2B5EF4-FFF2-40B4-BE49-F238E27FC236}">
                <a16:creationId xmlns:a16="http://schemas.microsoft.com/office/drawing/2014/main" id="{C9F169FB-F3F5-45AD-A8BD-14DCC8CD9E30}"/>
              </a:ext>
            </a:extLst>
          </p:cNvPr>
          <p:cNvSpPr>
            <a:spLocks noGrp="1"/>
          </p:cNvSpPr>
          <p:nvPr>
            <p:ph type="title"/>
          </p:nvPr>
        </p:nvSpPr>
        <p:spPr>
          <a:xfrm>
            <a:off x="4654295" y="3543626"/>
            <a:ext cx="7060135" cy="1807759"/>
          </a:xfrm>
        </p:spPr>
        <p:txBody>
          <a:bodyPr vert="horz" lIns="109728" tIns="109728" rIns="109728" bIns="91440" rtlCol="0" anchor="b">
            <a:normAutofit/>
          </a:bodyPr>
          <a:lstStyle/>
          <a:p>
            <a:pPr>
              <a:lnSpc>
                <a:spcPct val="110000"/>
              </a:lnSpc>
            </a:pPr>
            <a:r>
              <a:rPr lang="en-US" sz="4600">
                <a:solidFill>
                  <a:schemeClr val="tx1">
                    <a:lumMod val="85000"/>
                    <a:lumOff val="15000"/>
                  </a:schemeClr>
                </a:solidFill>
              </a:rPr>
              <a:t>Dziękuję za uwagę!</a:t>
            </a:r>
          </a:p>
        </p:txBody>
      </p:sp>
      <p:sp>
        <p:nvSpPr>
          <p:cNvPr id="3" name="Symbol zastępczy zawartości 2">
            <a:extLst>
              <a:ext uri="{FF2B5EF4-FFF2-40B4-BE49-F238E27FC236}">
                <a16:creationId xmlns:a16="http://schemas.microsoft.com/office/drawing/2014/main" id="{EA2E469F-F1EB-490F-BAFE-12F4B013553C}"/>
              </a:ext>
            </a:extLst>
          </p:cNvPr>
          <p:cNvSpPr>
            <a:spLocks noGrp="1"/>
          </p:cNvSpPr>
          <p:nvPr>
            <p:ph idx="1"/>
          </p:nvPr>
        </p:nvSpPr>
        <p:spPr>
          <a:xfrm>
            <a:off x="4662312" y="5351387"/>
            <a:ext cx="7052117" cy="819101"/>
          </a:xfrm>
        </p:spPr>
        <p:txBody>
          <a:bodyPr vert="horz" lIns="109728" tIns="109728" rIns="109728" bIns="91440" rtlCol="0" anchor="t">
            <a:normAutofit/>
          </a:bodyPr>
          <a:lstStyle/>
          <a:p>
            <a:pPr>
              <a:lnSpc>
                <a:spcPct val="130000"/>
              </a:lnSpc>
            </a:pPr>
            <a:r>
              <a:rPr lang="en-US" sz="2400">
                <a:solidFill>
                  <a:schemeClr val="tx1">
                    <a:lumMod val="85000"/>
                    <a:lumOff val="15000"/>
                  </a:schemeClr>
                </a:solidFill>
              </a:rPr>
              <a:t>Arkadiusz Walęga</a:t>
            </a:r>
          </a:p>
        </p:txBody>
      </p:sp>
    </p:spTree>
    <p:extLst>
      <p:ext uri="{BB962C8B-B14F-4D97-AF65-F5344CB8AC3E}">
        <p14:creationId xmlns:p14="http://schemas.microsoft.com/office/powerpoint/2010/main" val="373149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ytuł 1">
            <a:extLst>
              <a:ext uri="{FF2B5EF4-FFF2-40B4-BE49-F238E27FC236}">
                <a16:creationId xmlns:a16="http://schemas.microsoft.com/office/drawing/2014/main" id="{43D20655-E1CB-40E6-A388-412AAC526A57}"/>
              </a:ext>
            </a:extLst>
          </p:cNvPr>
          <p:cNvSpPr>
            <a:spLocks noGrp="1"/>
          </p:cNvSpPr>
          <p:nvPr>
            <p:ph type="title"/>
          </p:nvPr>
        </p:nvSpPr>
        <p:spPr>
          <a:xfrm>
            <a:off x="830218" y="1833229"/>
            <a:ext cx="3161338" cy="2934031"/>
          </a:xfrm>
        </p:spPr>
        <p:txBody>
          <a:bodyPr anchor="ctr">
            <a:normAutofit/>
          </a:bodyPr>
          <a:lstStyle/>
          <a:p>
            <a:r>
              <a:rPr lang="pl-PL" dirty="0">
                <a:ea typeface="Meiryo"/>
              </a:rPr>
              <a:t>O aplikacji</a:t>
            </a:r>
            <a:endParaRPr lang="pl-PL" dirty="0"/>
          </a:p>
        </p:txBody>
      </p:sp>
      <p:sp>
        <p:nvSpPr>
          <p:cNvPr id="3" name="Symbol zastępczy zawartości 2">
            <a:extLst>
              <a:ext uri="{FF2B5EF4-FFF2-40B4-BE49-F238E27FC236}">
                <a16:creationId xmlns:a16="http://schemas.microsoft.com/office/drawing/2014/main" id="{D653B68C-7F39-41DA-94B8-3607EB4527AC}"/>
              </a:ext>
            </a:extLst>
          </p:cNvPr>
          <p:cNvSpPr>
            <a:spLocks noGrp="1"/>
          </p:cNvSpPr>
          <p:nvPr>
            <p:ph idx="1"/>
          </p:nvPr>
        </p:nvSpPr>
        <p:spPr>
          <a:xfrm>
            <a:off x="6084834" y="1105306"/>
            <a:ext cx="4982452" cy="4337435"/>
          </a:xfrm>
        </p:spPr>
        <p:txBody>
          <a:bodyPr vert="horz" lIns="109728" tIns="109728" rIns="109728" bIns="91440" rtlCol="0" anchor="ctr">
            <a:normAutofit fontScale="85000" lnSpcReduction="20000"/>
          </a:bodyPr>
          <a:lstStyle/>
          <a:p>
            <a:r>
              <a:rPr lang="pl-PL" dirty="0">
                <a:ea typeface="Meiryo"/>
              </a:rPr>
              <a:t>„</a:t>
            </a:r>
            <a:r>
              <a:rPr lang="pl-PL" dirty="0" err="1">
                <a:ea typeface="Meiryo"/>
              </a:rPr>
              <a:t>Splitter</a:t>
            </a:r>
            <a:r>
              <a:rPr lang="pl-PL" dirty="0">
                <a:ea typeface="Meiryo"/>
              </a:rPr>
              <a:t>" to aplikacja służąca do równomiernego podziału obowiązków wśród współlokatorów. Pozwala na dodawanie domowych obowiązków wykonywanych przez użytkowników. Posiada system punktowy motywujący do systematycznej pracy. Użytkownik dostaje punkty dostosowane do trudności oraz poświęconego czasu na dane zadanie (np. za wyrzucenie śmieci czy rozwieszenie prania). W każdym miesiącu współlokatorzy powinni otrzymać podobną sumę punktów. Aktualny stan punktów można śledzić w oknie „Ranking” jako tabelę oraz w formie wykresu.</a:t>
            </a:r>
          </a:p>
        </p:txBody>
      </p:sp>
    </p:spTree>
    <p:extLst>
      <p:ext uri="{BB962C8B-B14F-4D97-AF65-F5344CB8AC3E}">
        <p14:creationId xmlns:p14="http://schemas.microsoft.com/office/powerpoint/2010/main" val="138100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7">
            <a:extLst>
              <a:ext uri="{FF2B5EF4-FFF2-40B4-BE49-F238E27FC236}">
                <a16:creationId xmlns:a16="http://schemas.microsoft.com/office/drawing/2014/main" id="{9357B2C6-9928-40E1-B9FF-3ECF31D11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6185" y="0"/>
            <a:ext cx="4013331" cy="2509504"/>
          </a:xfrm>
          <a:custGeom>
            <a:avLst/>
            <a:gdLst>
              <a:gd name="connsiteX0" fmla="*/ 165872 w 4013331"/>
              <a:gd name="connsiteY0" fmla="*/ 0 h 2509504"/>
              <a:gd name="connsiteX1" fmla="*/ 3920309 w 4013331"/>
              <a:gd name="connsiteY1" fmla="*/ 0 h 2509504"/>
              <a:gd name="connsiteX2" fmla="*/ 3944821 w 4013331"/>
              <a:gd name="connsiteY2" fmla="*/ 89161 h 2509504"/>
              <a:gd name="connsiteX3" fmla="*/ 4013331 w 4013331"/>
              <a:gd name="connsiteY3" fmla="*/ 708622 h 2509504"/>
              <a:gd name="connsiteX4" fmla="*/ 3804827 w 4013331"/>
              <a:gd name="connsiteY4" fmla="*/ 1307663 h 2509504"/>
              <a:gd name="connsiteX5" fmla="*/ 3187498 w 4013331"/>
              <a:gd name="connsiteY5" fmla="*/ 1865458 h 2509504"/>
              <a:gd name="connsiteX6" fmla="*/ 3051769 w 4013331"/>
              <a:gd name="connsiteY6" fmla="*/ 1972158 h 2509504"/>
              <a:gd name="connsiteX7" fmla="*/ 1936476 w 4013331"/>
              <a:gd name="connsiteY7" fmla="*/ 2509504 h 2509504"/>
              <a:gd name="connsiteX8" fmla="*/ 467303 w 4013331"/>
              <a:gd name="connsiteY8" fmla="*/ 1636066 h 2509504"/>
              <a:gd name="connsiteX9" fmla="*/ 310732 w 4013331"/>
              <a:gd name="connsiteY9" fmla="*/ 1412615 h 2509504"/>
              <a:gd name="connsiteX10" fmla="*/ 0 w 4013331"/>
              <a:gd name="connsiteY10" fmla="*/ 708622 h 2509504"/>
              <a:gd name="connsiteX11" fmla="*/ 105875 w 4013331"/>
              <a:gd name="connsiteY11" fmla="*/ 135898 h 250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13331" h="2509504">
                <a:moveTo>
                  <a:pt x="165872" y="0"/>
                </a:moveTo>
                <a:lnTo>
                  <a:pt x="3920309" y="0"/>
                </a:lnTo>
                <a:lnTo>
                  <a:pt x="3944821" y="89161"/>
                </a:lnTo>
                <a:cubicBezTo>
                  <a:pt x="3989957" y="284106"/>
                  <a:pt x="4013331" y="492271"/>
                  <a:pt x="4013331" y="708622"/>
                </a:cubicBezTo>
                <a:cubicBezTo>
                  <a:pt x="4013331" y="938801"/>
                  <a:pt x="3948997" y="1123538"/>
                  <a:pt x="3804827" y="1307663"/>
                </a:cubicBezTo>
                <a:cubicBezTo>
                  <a:pt x="3654026" y="1500266"/>
                  <a:pt x="3427436" y="1677663"/>
                  <a:pt x="3187498" y="1865458"/>
                </a:cubicBezTo>
                <a:cubicBezTo>
                  <a:pt x="3143231" y="1900064"/>
                  <a:pt x="3097499" y="1935893"/>
                  <a:pt x="3051769" y="1972158"/>
                </a:cubicBezTo>
                <a:cubicBezTo>
                  <a:pt x="2642425" y="2296716"/>
                  <a:pt x="2343664" y="2509504"/>
                  <a:pt x="1936476" y="2509504"/>
                </a:cubicBezTo>
                <a:cubicBezTo>
                  <a:pt x="1316045" y="2509504"/>
                  <a:pt x="876648" y="2248303"/>
                  <a:pt x="467303" y="1636066"/>
                </a:cubicBezTo>
                <a:cubicBezTo>
                  <a:pt x="413736" y="1555930"/>
                  <a:pt x="361372" y="1483050"/>
                  <a:pt x="310732" y="1412615"/>
                </a:cubicBezTo>
                <a:cubicBezTo>
                  <a:pt x="100850" y="1120566"/>
                  <a:pt x="0" y="968686"/>
                  <a:pt x="0" y="708622"/>
                </a:cubicBezTo>
                <a:cubicBezTo>
                  <a:pt x="0" y="514950"/>
                  <a:pt x="35558" y="323046"/>
                  <a:pt x="105875" y="135898"/>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9">
            <a:extLst>
              <a:ext uri="{FF2B5EF4-FFF2-40B4-BE49-F238E27FC236}">
                <a16:creationId xmlns:a16="http://schemas.microsoft.com/office/drawing/2014/main" id="{93A31341-2394-42A2-9851-FD91086DB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584" y="1948070"/>
            <a:ext cx="5261264" cy="4909930"/>
          </a:xfrm>
          <a:custGeom>
            <a:avLst/>
            <a:gdLst>
              <a:gd name="connsiteX0" fmla="*/ 2739575 w 5261264"/>
              <a:gd name="connsiteY0" fmla="*/ 1369 h 4909930"/>
              <a:gd name="connsiteX1" fmla="*/ 3931992 w 5261264"/>
              <a:gd name="connsiteY1" fmla="*/ 357115 h 4909930"/>
              <a:gd name="connsiteX2" fmla="*/ 5228644 w 5261264"/>
              <a:gd name="connsiteY2" fmla="*/ 1704869 h 4909930"/>
              <a:gd name="connsiteX3" fmla="*/ 5261264 w 5261264"/>
              <a:gd name="connsiteY3" fmla="*/ 1769901 h 4909930"/>
              <a:gd name="connsiteX4" fmla="*/ 5261264 w 5261264"/>
              <a:gd name="connsiteY4" fmla="*/ 4640262 h 4909930"/>
              <a:gd name="connsiteX5" fmla="*/ 5239287 w 5261264"/>
              <a:gd name="connsiteY5" fmla="*/ 4674079 h 4909930"/>
              <a:gd name="connsiteX6" fmla="*/ 5039558 w 5261264"/>
              <a:gd name="connsiteY6" fmla="*/ 4893028 h 4909930"/>
              <a:gd name="connsiteX7" fmla="*/ 5018342 w 5261264"/>
              <a:gd name="connsiteY7" fmla="*/ 4909930 h 4909930"/>
              <a:gd name="connsiteX8" fmla="*/ 962510 w 5261264"/>
              <a:gd name="connsiteY8" fmla="*/ 4909930 h 4909930"/>
              <a:gd name="connsiteX9" fmla="*/ 821338 w 5261264"/>
              <a:gd name="connsiteY9" fmla="*/ 4707517 h 4909930"/>
              <a:gd name="connsiteX10" fmla="*/ 448558 w 5261264"/>
              <a:gd name="connsiteY10" fmla="*/ 3922606 h 4909930"/>
              <a:gd name="connsiteX11" fmla="*/ 221727 w 5261264"/>
              <a:gd name="connsiteY11" fmla="*/ 1588926 h 4909930"/>
              <a:gd name="connsiteX12" fmla="*/ 2739575 w 5261264"/>
              <a:gd name="connsiteY12" fmla="*/ 1369 h 49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61264" h="4909930">
                <a:moveTo>
                  <a:pt x="2739575" y="1369"/>
                </a:moveTo>
                <a:cubicBezTo>
                  <a:pt x="3132207" y="14841"/>
                  <a:pt x="3535383" y="128133"/>
                  <a:pt x="3931992" y="357115"/>
                </a:cubicBezTo>
                <a:cubicBezTo>
                  <a:pt x="4474996" y="670619"/>
                  <a:pt x="4925124" y="1151857"/>
                  <a:pt x="5228644" y="1704869"/>
                </a:cubicBezTo>
                <a:lnTo>
                  <a:pt x="5261264" y="1769901"/>
                </a:lnTo>
                <a:lnTo>
                  <a:pt x="5261264" y="4640262"/>
                </a:lnTo>
                <a:lnTo>
                  <a:pt x="5239287" y="4674079"/>
                </a:lnTo>
                <a:cubicBezTo>
                  <a:pt x="5177453" y="4758643"/>
                  <a:pt x="5110673" y="4830413"/>
                  <a:pt x="5039558" y="4893028"/>
                </a:cubicBezTo>
                <a:lnTo>
                  <a:pt x="5018342" y="4909930"/>
                </a:lnTo>
                <a:lnTo>
                  <a:pt x="962510" y="4909930"/>
                </a:lnTo>
                <a:lnTo>
                  <a:pt x="821338" y="4707517"/>
                </a:lnTo>
                <a:cubicBezTo>
                  <a:pt x="672683" y="4465717"/>
                  <a:pt x="560617" y="4198197"/>
                  <a:pt x="448558" y="3922606"/>
                </a:cubicBezTo>
                <a:cubicBezTo>
                  <a:pt x="120358" y="3115488"/>
                  <a:pt x="-245146" y="2397572"/>
                  <a:pt x="221727" y="1588926"/>
                </a:cubicBezTo>
                <a:cubicBezTo>
                  <a:pt x="801679" y="584418"/>
                  <a:pt x="1736188" y="-33060"/>
                  <a:pt x="2739575" y="136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reeform: Shape 41">
            <a:extLst>
              <a:ext uri="{FF2B5EF4-FFF2-40B4-BE49-F238E27FC236}">
                <a16:creationId xmlns:a16="http://schemas.microsoft.com/office/drawing/2014/main" id="{B5DAFF15-09E3-425C-9BF0-14CF18E02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5856" y="1391478"/>
            <a:ext cx="5665992" cy="5466522"/>
          </a:xfrm>
          <a:custGeom>
            <a:avLst/>
            <a:gdLst>
              <a:gd name="connsiteX0" fmla="*/ 3113576 w 5665992"/>
              <a:gd name="connsiteY0" fmla="*/ 1556 h 5401530"/>
              <a:gd name="connsiteX1" fmla="*/ 4468777 w 5665992"/>
              <a:gd name="connsiteY1" fmla="*/ 405866 h 5401530"/>
              <a:gd name="connsiteX2" fmla="*/ 5525792 w 5665992"/>
              <a:gd name="connsiteY2" fmla="*/ 1317461 h 5401530"/>
              <a:gd name="connsiteX3" fmla="*/ 5665992 w 5665992"/>
              <a:gd name="connsiteY3" fmla="*/ 1506159 h 5401530"/>
              <a:gd name="connsiteX4" fmla="*/ 5665992 w 5665992"/>
              <a:gd name="connsiteY4" fmla="*/ 5401530 h 5401530"/>
              <a:gd name="connsiteX5" fmla="*/ 965932 w 5665992"/>
              <a:gd name="connsiteY5" fmla="*/ 5401530 h 5401530"/>
              <a:gd name="connsiteX6" fmla="*/ 836753 w 5665992"/>
              <a:gd name="connsiteY6" fmla="*/ 5181943 h 5401530"/>
              <a:gd name="connsiteX7" fmla="*/ 509793 w 5665992"/>
              <a:gd name="connsiteY7" fmla="*/ 4458111 h 5401530"/>
              <a:gd name="connsiteX8" fmla="*/ 251995 w 5665992"/>
              <a:gd name="connsiteY8" fmla="*/ 1805844 h 5401530"/>
              <a:gd name="connsiteX9" fmla="*/ 3113576 w 5665992"/>
              <a:gd name="connsiteY9" fmla="*/ 1556 h 540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5992" h="5401530">
                <a:moveTo>
                  <a:pt x="3113576" y="1556"/>
                </a:moveTo>
                <a:cubicBezTo>
                  <a:pt x="3559807" y="16866"/>
                  <a:pt x="4018025" y="145625"/>
                  <a:pt x="4468777" y="405866"/>
                </a:cubicBezTo>
                <a:cubicBezTo>
                  <a:pt x="4871803" y="638554"/>
                  <a:pt x="5229811" y="952545"/>
                  <a:pt x="5525792" y="1317461"/>
                </a:cubicBezTo>
                <a:lnTo>
                  <a:pt x="5665992" y="1506159"/>
                </a:lnTo>
                <a:lnTo>
                  <a:pt x="5665992" y="5401530"/>
                </a:lnTo>
                <a:lnTo>
                  <a:pt x="965932" y="5401530"/>
                </a:lnTo>
                <a:lnTo>
                  <a:pt x="836753" y="5181943"/>
                </a:lnTo>
                <a:cubicBezTo>
                  <a:pt x="713569" y="4953383"/>
                  <a:pt x="611679" y="4708683"/>
                  <a:pt x="509793" y="4458111"/>
                </a:cubicBezTo>
                <a:cubicBezTo>
                  <a:pt x="136790" y="3540808"/>
                  <a:pt x="-278612" y="2724882"/>
                  <a:pt x="251995" y="1805844"/>
                </a:cubicBezTo>
                <a:cubicBezTo>
                  <a:pt x="911122" y="664202"/>
                  <a:pt x="1973207" y="-37572"/>
                  <a:pt x="3113576"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AED93AAC-6E3F-4BC8-A315-45F6F5D02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3449" y="1550504"/>
            <a:ext cx="5448246" cy="5307496"/>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4D0456D8-C76D-4886-A52C-55C1147C0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88038" y="-9274"/>
            <a:ext cx="4164597" cy="2593830"/>
          </a:xfrm>
          <a:custGeom>
            <a:avLst/>
            <a:gdLst>
              <a:gd name="connsiteX0" fmla="*/ 133289 w 4164597"/>
              <a:gd name="connsiteY0" fmla="*/ 0 h 2593830"/>
              <a:gd name="connsiteX1" fmla="*/ 4092252 w 4164597"/>
              <a:gd name="connsiteY1" fmla="*/ 0 h 2593830"/>
              <a:gd name="connsiteX2" fmla="*/ 4093505 w 4164597"/>
              <a:gd name="connsiteY2" fmla="*/ 4697 h 2593830"/>
              <a:gd name="connsiteX3" fmla="*/ 4164597 w 4164597"/>
              <a:gd name="connsiteY3" fmla="*/ 667356 h 2593830"/>
              <a:gd name="connsiteX4" fmla="*/ 3948235 w 4164597"/>
              <a:gd name="connsiteY4" fmla="*/ 1308175 h 2593830"/>
              <a:gd name="connsiteX5" fmla="*/ 3307638 w 4164597"/>
              <a:gd name="connsiteY5" fmla="*/ 1904868 h 2593830"/>
              <a:gd name="connsiteX6" fmla="*/ 3166793 w 4164597"/>
              <a:gd name="connsiteY6" fmla="*/ 2019010 h 2593830"/>
              <a:gd name="connsiteX7" fmla="*/ 2009464 w 4164597"/>
              <a:gd name="connsiteY7" fmla="*/ 2593830 h 2593830"/>
              <a:gd name="connsiteX8" fmla="*/ 484916 w 4164597"/>
              <a:gd name="connsiteY8" fmla="*/ 1659479 h 2593830"/>
              <a:gd name="connsiteX9" fmla="*/ 322444 w 4164597"/>
              <a:gd name="connsiteY9" fmla="*/ 1420446 h 2593830"/>
              <a:gd name="connsiteX10" fmla="*/ 0 w 4164597"/>
              <a:gd name="connsiteY10" fmla="*/ 667356 h 2593830"/>
              <a:gd name="connsiteX11" fmla="*/ 109866 w 4164597"/>
              <a:gd name="connsiteY11" fmla="*/ 54693 h 259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4597" h="2593830">
                <a:moveTo>
                  <a:pt x="133289" y="0"/>
                </a:moveTo>
                <a:lnTo>
                  <a:pt x="4092252" y="0"/>
                </a:lnTo>
                <a:lnTo>
                  <a:pt x="4093505" y="4697"/>
                </a:lnTo>
                <a:cubicBezTo>
                  <a:pt x="4140342" y="213236"/>
                  <a:pt x="4164597" y="435919"/>
                  <a:pt x="4164597" y="667356"/>
                </a:cubicBezTo>
                <a:cubicBezTo>
                  <a:pt x="4164597" y="913589"/>
                  <a:pt x="4097838" y="1111209"/>
                  <a:pt x="3948235" y="1308175"/>
                </a:cubicBezTo>
                <a:cubicBezTo>
                  <a:pt x="3791750" y="1514209"/>
                  <a:pt x="3556619" y="1703978"/>
                  <a:pt x="3307638" y="1904868"/>
                </a:cubicBezTo>
                <a:cubicBezTo>
                  <a:pt x="3261702" y="1941888"/>
                  <a:pt x="3214247" y="1980217"/>
                  <a:pt x="3166793" y="2019010"/>
                </a:cubicBezTo>
                <a:cubicBezTo>
                  <a:pt x="2742021" y="2366203"/>
                  <a:pt x="2431999" y="2593830"/>
                  <a:pt x="2009464" y="2593830"/>
                </a:cubicBezTo>
                <a:cubicBezTo>
                  <a:pt x="1365648" y="2593830"/>
                  <a:pt x="909688" y="2314413"/>
                  <a:pt x="484916" y="1659479"/>
                </a:cubicBezTo>
                <a:cubicBezTo>
                  <a:pt x="429330" y="1573757"/>
                  <a:pt x="374993" y="1495793"/>
                  <a:pt x="322444" y="1420446"/>
                </a:cubicBezTo>
                <a:cubicBezTo>
                  <a:pt x="104652" y="1108029"/>
                  <a:pt x="0" y="945558"/>
                  <a:pt x="0" y="667356"/>
                </a:cubicBezTo>
                <a:cubicBezTo>
                  <a:pt x="0" y="460178"/>
                  <a:pt x="36898" y="254891"/>
                  <a:pt x="109866" y="54693"/>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8" name="Freeform: Shape 47">
            <a:extLst>
              <a:ext uri="{FF2B5EF4-FFF2-40B4-BE49-F238E27FC236}">
                <a16:creationId xmlns:a16="http://schemas.microsoft.com/office/drawing/2014/main" id="{3DF98296-ED44-4D38-9E49-5470B308A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125" y="0"/>
            <a:ext cx="4389519" cy="2684308"/>
          </a:xfrm>
          <a:custGeom>
            <a:avLst/>
            <a:gdLst>
              <a:gd name="connsiteX0" fmla="*/ 106190 w 4389519"/>
              <a:gd name="connsiteY0" fmla="*/ 0 h 2684308"/>
              <a:gd name="connsiteX1" fmla="*/ 4339652 w 4389519"/>
              <a:gd name="connsiteY1" fmla="*/ 0 h 2684308"/>
              <a:gd name="connsiteX2" fmla="*/ 4368235 w 4389519"/>
              <a:gd name="connsiteY2" fmla="*/ 183124 h 2684308"/>
              <a:gd name="connsiteX3" fmla="*/ 4376420 w 4389519"/>
              <a:gd name="connsiteY3" fmla="*/ 846236 h 2684308"/>
              <a:gd name="connsiteX4" fmla="*/ 4090147 w 4389519"/>
              <a:gd name="connsiteY4" fmla="*/ 1502099 h 2684308"/>
              <a:gd name="connsiteX5" fmla="*/ 3362552 w 4389519"/>
              <a:gd name="connsiteY5" fmla="*/ 2072468 h 2684308"/>
              <a:gd name="connsiteX6" fmla="*/ 3204152 w 4389519"/>
              <a:gd name="connsiteY6" fmla="*/ 2179892 h 2684308"/>
              <a:gd name="connsiteX7" fmla="*/ 1936072 w 4389519"/>
              <a:gd name="connsiteY7" fmla="*/ 2679731 h 2684308"/>
              <a:gd name="connsiteX8" fmla="*/ 421690 w 4389519"/>
              <a:gd name="connsiteY8" fmla="*/ 1554434 h 2684308"/>
              <a:gd name="connsiteX9" fmla="*/ 273167 w 4389519"/>
              <a:gd name="connsiteY9" fmla="*/ 1287451 h 2684308"/>
              <a:gd name="connsiteX10" fmla="*/ 4118 w 4389519"/>
              <a:gd name="connsiteY10" fmla="*/ 463709 h 2684308"/>
              <a:gd name="connsiteX11" fmla="*/ 61565 w 4389519"/>
              <a:gd name="connsiteY11" fmla="*/ 140457 h 26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684308">
                <a:moveTo>
                  <a:pt x="106190" y="0"/>
                </a:moveTo>
                <a:lnTo>
                  <a:pt x="4339652" y="0"/>
                </a:lnTo>
                <a:lnTo>
                  <a:pt x="4368235" y="183124"/>
                </a:lnTo>
                <a:cubicBezTo>
                  <a:pt x="4393363" y="394800"/>
                  <a:pt x="4396437" y="617440"/>
                  <a:pt x="4376420" y="846236"/>
                </a:cubicBezTo>
                <a:cubicBezTo>
                  <a:pt x="4353703" y="1105885"/>
                  <a:pt x="4265383" y="1308143"/>
                  <a:pt x="4090147" y="1502099"/>
                </a:cubicBezTo>
                <a:cubicBezTo>
                  <a:pt x="3906850" y="1704987"/>
                  <a:pt x="3642485" y="1883499"/>
                  <a:pt x="3362552" y="2072468"/>
                </a:cubicBezTo>
                <a:cubicBezTo>
                  <a:pt x="3310910" y="2107285"/>
                  <a:pt x="3257553" y="2143343"/>
                  <a:pt x="3204152" y="2179892"/>
                </a:cubicBezTo>
                <a:cubicBezTo>
                  <a:pt x="2726165" y="2506987"/>
                  <a:pt x="2379682" y="2718542"/>
                  <a:pt x="1936072" y="2679731"/>
                </a:cubicBezTo>
                <a:cubicBezTo>
                  <a:pt x="1260149" y="2620595"/>
                  <a:pt x="807225" y="2284071"/>
                  <a:pt x="421690" y="1554434"/>
                </a:cubicBezTo>
                <a:cubicBezTo>
                  <a:pt x="371240" y="1458934"/>
                  <a:pt x="321385" y="1371732"/>
                  <a:pt x="273167" y="1287451"/>
                </a:cubicBezTo>
                <a:cubicBezTo>
                  <a:pt x="73334" y="938007"/>
                  <a:pt x="-21548" y="757071"/>
                  <a:pt x="4118" y="463709"/>
                </a:cubicBezTo>
                <a:cubicBezTo>
                  <a:pt x="13675" y="354475"/>
                  <a:pt x="32873" y="246587"/>
                  <a:pt x="61565" y="14045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ytuł 1">
            <a:extLst>
              <a:ext uri="{FF2B5EF4-FFF2-40B4-BE49-F238E27FC236}">
                <a16:creationId xmlns:a16="http://schemas.microsoft.com/office/drawing/2014/main" id="{CF0AD252-7281-4B04-9C29-3FD54C97F0F9}"/>
              </a:ext>
            </a:extLst>
          </p:cNvPr>
          <p:cNvSpPr>
            <a:spLocks noGrp="1"/>
          </p:cNvSpPr>
          <p:nvPr>
            <p:ph type="title"/>
          </p:nvPr>
        </p:nvSpPr>
        <p:spPr>
          <a:xfrm>
            <a:off x="1124713" y="2509504"/>
            <a:ext cx="5389822" cy="1318687"/>
          </a:xfrm>
        </p:spPr>
        <p:txBody>
          <a:bodyPr anchor="b">
            <a:normAutofit/>
          </a:bodyPr>
          <a:lstStyle/>
          <a:p>
            <a:r>
              <a:rPr lang="pl-PL" dirty="0">
                <a:ea typeface="Meiryo"/>
              </a:rPr>
              <a:t>Co wykorzystam?</a:t>
            </a:r>
            <a:endParaRPr lang="pl-PL" dirty="0"/>
          </a:p>
        </p:txBody>
      </p:sp>
      <p:graphicFrame>
        <p:nvGraphicFramePr>
          <p:cNvPr id="5" name="Symbol zastępczy zawartości 2">
            <a:extLst>
              <a:ext uri="{FF2B5EF4-FFF2-40B4-BE49-F238E27FC236}">
                <a16:creationId xmlns:a16="http://schemas.microsoft.com/office/drawing/2014/main" id="{EA94549A-8AE8-4A76-AD12-D2F54942876C}"/>
              </a:ext>
            </a:extLst>
          </p:cNvPr>
          <p:cNvGraphicFramePr>
            <a:graphicFrameLocks noGrp="1"/>
          </p:cNvGraphicFramePr>
          <p:nvPr>
            <p:ph idx="1"/>
            <p:extLst>
              <p:ext uri="{D42A27DB-BD31-4B8C-83A1-F6EECF244321}">
                <p14:modId xmlns:p14="http://schemas.microsoft.com/office/powerpoint/2010/main" val="704435703"/>
              </p:ext>
            </p:extLst>
          </p:nvPr>
        </p:nvGraphicFramePr>
        <p:xfrm>
          <a:off x="1124713" y="3927944"/>
          <a:ext cx="5389823" cy="2142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fika 3">
            <a:extLst>
              <a:ext uri="{FF2B5EF4-FFF2-40B4-BE49-F238E27FC236}">
                <a16:creationId xmlns:a16="http://schemas.microsoft.com/office/drawing/2014/main" id="{CE8B18CB-9B20-4E40-9EF5-BFFBEAA18EC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61825" y="2266006"/>
            <a:ext cx="3798782" cy="4274057"/>
          </a:xfrm>
          <a:prstGeom prst="rect">
            <a:avLst/>
          </a:prstGeom>
        </p:spPr>
      </p:pic>
      <p:pic>
        <p:nvPicPr>
          <p:cNvPr id="7" name="Obraz 6">
            <a:extLst>
              <a:ext uri="{FF2B5EF4-FFF2-40B4-BE49-F238E27FC236}">
                <a16:creationId xmlns:a16="http://schemas.microsoft.com/office/drawing/2014/main" id="{6470DF5A-424E-4399-958C-78A55552AB4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45175" y="317597"/>
            <a:ext cx="3616650" cy="1223633"/>
          </a:xfrm>
          <a:prstGeom prst="rect">
            <a:avLst/>
          </a:prstGeom>
        </p:spPr>
      </p:pic>
      <p:sp>
        <p:nvSpPr>
          <p:cNvPr id="19" name="Owal 18">
            <a:extLst>
              <a:ext uri="{FF2B5EF4-FFF2-40B4-BE49-F238E27FC236}">
                <a16:creationId xmlns:a16="http://schemas.microsoft.com/office/drawing/2014/main" id="{5ED09179-27A2-41B0-99FF-4D5CDD3A934F}"/>
              </a:ext>
            </a:extLst>
          </p:cNvPr>
          <p:cNvSpPr/>
          <p:nvPr/>
        </p:nvSpPr>
        <p:spPr>
          <a:xfrm>
            <a:off x="2923874" y="5739862"/>
            <a:ext cx="689582" cy="689582"/>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pl-PL" dirty="0"/>
          </a:p>
        </p:txBody>
      </p:sp>
      <p:pic>
        <p:nvPicPr>
          <p:cNvPr id="9" name="Obraz 8">
            <a:extLst>
              <a:ext uri="{FF2B5EF4-FFF2-40B4-BE49-F238E27FC236}">
                <a16:creationId xmlns:a16="http://schemas.microsoft.com/office/drawing/2014/main" id="{D0426A79-B2BB-484A-925B-CC48654145A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32704" y="5773681"/>
            <a:ext cx="871921" cy="793867"/>
          </a:xfrm>
          <a:prstGeom prst="rect">
            <a:avLst/>
          </a:prstGeom>
        </p:spPr>
      </p:pic>
    </p:spTree>
    <p:extLst>
      <p:ext uri="{BB962C8B-B14F-4D97-AF65-F5344CB8AC3E}">
        <p14:creationId xmlns:p14="http://schemas.microsoft.com/office/powerpoint/2010/main" val="191242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ytuł 1">
            <a:extLst>
              <a:ext uri="{FF2B5EF4-FFF2-40B4-BE49-F238E27FC236}">
                <a16:creationId xmlns:a16="http://schemas.microsoft.com/office/drawing/2014/main" id="{43D20655-E1CB-40E6-A388-412AAC526A57}"/>
              </a:ext>
            </a:extLst>
          </p:cNvPr>
          <p:cNvSpPr>
            <a:spLocks noGrp="1"/>
          </p:cNvSpPr>
          <p:nvPr>
            <p:ph type="title"/>
          </p:nvPr>
        </p:nvSpPr>
        <p:spPr>
          <a:xfrm>
            <a:off x="445008" y="1833229"/>
            <a:ext cx="3546548" cy="2934031"/>
          </a:xfrm>
        </p:spPr>
        <p:txBody>
          <a:bodyPr anchor="ctr">
            <a:normAutofit/>
          </a:bodyPr>
          <a:lstStyle/>
          <a:p>
            <a:r>
              <a:rPr lang="pl-PL" dirty="0">
                <a:ea typeface="Meiryo"/>
              </a:rPr>
              <a:t>Jak to zrobię?</a:t>
            </a:r>
            <a:endParaRPr lang="pl-PL" dirty="0"/>
          </a:p>
        </p:txBody>
      </p:sp>
      <p:sp>
        <p:nvSpPr>
          <p:cNvPr id="3" name="Symbol zastępczy zawartości 2">
            <a:extLst>
              <a:ext uri="{FF2B5EF4-FFF2-40B4-BE49-F238E27FC236}">
                <a16:creationId xmlns:a16="http://schemas.microsoft.com/office/drawing/2014/main" id="{D653B68C-7F39-41DA-94B8-3607EB4527AC}"/>
              </a:ext>
            </a:extLst>
          </p:cNvPr>
          <p:cNvSpPr>
            <a:spLocks noGrp="1"/>
          </p:cNvSpPr>
          <p:nvPr>
            <p:ph idx="1"/>
          </p:nvPr>
        </p:nvSpPr>
        <p:spPr>
          <a:xfrm>
            <a:off x="6084834" y="1105306"/>
            <a:ext cx="4982452" cy="4337435"/>
          </a:xfrm>
        </p:spPr>
        <p:txBody>
          <a:bodyPr vert="horz" lIns="109728" tIns="109728" rIns="109728" bIns="91440" rtlCol="0" anchor="ctr">
            <a:normAutofit lnSpcReduction="10000"/>
          </a:bodyPr>
          <a:lstStyle/>
          <a:p>
            <a:r>
              <a:rPr lang="pl-PL" dirty="0">
                <a:ea typeface="Meiryo"/>
              </a:rPr>
              <a:t>Aplikację napiszę w języku C++ z wykorzystaniem biblioteki SFML. Środowiskiem, które wybrałem jest </a:t>
            </a:r>
            <a:r>
              <a:rPr lang="pl-PL" dirty="0" err="1">
                <a:ea typeface="Meiryo"/>
              </a:rPr>
              <a:t>Code</a:t>
            </a:r>
            <a:r>
              <a:rPr lang="pl-PL" dirty="0">
                <a:ea typeface="Meiryo"/>
              </a:rPr>
              <a:t>::</a:t>
            </a:r>
            <a:r>
              <a:rPr lang="pl-PL" dirty="0" err="1">
                <a:ea typeface="Meiryo"/>
              </a:rPr>
              <a:t>Blocks</a:t>
            </a:r>
            <a:r>
              <a:rPr lang="pl-PL" dirty="0">
                <a:ea typeface="Meiryo"/>
              </a:rPr>
              <a:t>. Konta, zadania i punkty będą zapisywane w formacie </a:t>
            </a:r>
            <a:r>
              <a:rPr lang="pl-PL" dirty="0" err="1">
                <a:ea typeface="Meiryo"/>
              </a:rPr>
              <a:t>json</a:t>
            </a:r>
            <a:r>
              <a:rPr lang="pl-PL" dirty="0">
                <a:ea typeface="Meiryo"/>
              </a:rPr>
              <a:t>. Do szyfrowania hasła użyję najprawdopodobniej szyfru Cezara. Wykres postaram się stworzyć w formie prostokątnych słupków, które będą rosnąć wraz z liczbą punktów danego użytkownika.</a:t>
            </a:r>
          </a:p>
        </p:txBody>
      </p:sp>
    </p:spTree>
    <p:extLst>
      <p:ext uri="{BB962C8B-B14F-4D97-AF65-F5344CB8AC3E}">
        <p14:creationId xmlns:p14="http://schemas.microsoft.com/office/powerpoint/2010/main" val="138997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ytuł 1">
            <a:extLst>
              <a:ext uri="{FF2B5EF4-FFF2-40B4-BE49-F238E27FC236}">
                <a16:creationId xmlns:a16="http://schemas.microsoft.com/office/drawing/2014/main" id="{F952D468-4F56-4AEA-9B30-B95F23D52E65}"/>
              </a:ext>
            </a:extLst>
          </p:cNvPr>
          <p:cNvSpPr>
            <a:spLocks noGrp="1"/>
          </p:cNvSpPr>
          <p:nvPr>
            <p:ph type="title"/>
          </p:nvPr>
        </p:nvSpPr>
        <p:spPr>
          <a:xfrm>
            <a:off x="1829849" y="1899904"/>
            <a:ext cx="3312116" cy="2934031"/>
          </a:xfrm>
        </p:spPr>
        <p:txBody>
          <a:bodyPr anchor="ctr">
            <a:normAutofit/>
          </a:bodyPr>
          <a:lstStyle/>
          <a:p>
            <a:r>
              <a:rPr lang="pl-PL" sz="3000">
                <a:ea typeface="Meiryo"/>
              </a:rPr>
              <a:t>Funkcje "bonusowe" - jeśli zostanie czas</a:t>
            </a:r>
            <a:endParaRPr lang="pl-PL" sz="3000"/>
          </a:p>
        </p:txBody>
      </p:sp>
      <p:graphicFrame>
        <p:nvGraphicFramePr>
          <p:cNvPr id="5" name="Symbol zastępczy zawartości 2">
            <a:extLst>
              <a:ext uri="{FF2B5EF4-FFF2-40B4-BE49-F238E27FC236}">
                <a16:creationId xmlns:a16="http://schemas.microsoft.com/office/drawing/2014/main" id="{6C781EE8-5BBA-4DCD-B922-452076EAFE6A}"/>
              </a:ext>
            </a:extLst>
          </p:cNvPr>
          <p:cNvGraphicFramePr>
            <a:graphicFrameLocks noGrp="1"/>
          </p:cNvGraphicFramePr>
          <p:nvPr>
            <p:ph idx="1"/>
            <p:extLst>
              <p:ext uri="{D42A27DB-BD31-4B8C-83A1-F6EECF244321}">
                <p14:modId xmlns:p14="http://schemas.microsoft.com/office/powerpoint/2010/main" val="3940022771"/>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70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1FAB7F-5FFF-4897-87F2-1C8D18FAF0A2}"/>
              </a:ext>
            </a:extLst>
          </p:cNvPr>
          <p:cNvSpPr>
            <a:spLocks noGrp="1"/>
          </p:cNvSpPr>
          <p:nvPr>
            <p:ph type="title"/>
          </p:nvPr>
        </p:nvSpPr>
        <p:spPr/>
        <p:txBody>
          <a:bodyPr>
            <a:normAutofit/>
          </a:bodyPr>
          <a:lstStyle/>
          <a:p>
            <a:r>
              <a:rPr lang="pl-PL" dirty="0">
                <a:ea typeface="Meiryo"/>
              </a:rPr>
              <a:t>Jak to będzie wyglądać?</a:t>
            </a:r>
            <a:br>
              <a:rPr lang="pl-PL" dirty="0">
                <a:ea typeface="Meiryo"/>
              </a:rPr>
            </a:br>
            <a:r>
              <a:rPr lang="pl-PL" sz="1050" dirty="0">
                <a:ea typeface="Meiryo"/>
              </a:rPr>
              <a:t>Grafika jest poglądowa, ostateczny wygląd może się zmienić.</a:t>
            </a:r>
            <a:endParaRPr lang="pl-PL" dirty="0">
              <a:ea typeface="Meiryo"/>
            </a:endParaRPr>
          </a:p>
        </p:txBody>
      </p:sp>
      <p:pic>
        <p:nvPicPr>
          <p:cNvPr id="3" name="Obraz 3">
            <a:extLst>
              <a:ext uri="{FF2B5EF4-FFF2-40B4-BE49-F238E27FC236}">
                <a16:creationId xmlns:a16="http://schemas.microsoft.com/office/drawing/2014/main" id="{F31850C6-5F90-4D2C-A834-E484BC8B5E5C}"/>
              </a:ext>
            </a:extLst>
          </p:cNvPr>
          <p:cNvPicPr>
            <a:picLocks noGrp="1" noChangeAspect="1"/>
          </p:cNvPicPr>
          <p:nvPr>
            <p:ph idx="1"/>
          </p:nvPr>
        </p:nvPicPr>
        <p:blipFill>
          <a:blip r:embed="rId2"/>
          <a:stretch>
            <a:fillRect/>
          </a:stretch>
        </p:blipFill>
        <p:spPr>
          <a:xfrm>
            <a:off x="1922762" y="2288276"/>
            <a:ext cx="2663127" cy="3651504"/>
          </a:xfrm>
        </p:spPr>
      </p:pic>
      <p:pic>
        <p:nvPicPr>
          <p:cNvPr id="4" name="Obraz 4" descr="Obraz zawierający stół&#10;&#10;Opis wygenerowany automatycznie">
            <a:extLst>
              <a:ext uri="{FF2B5EF4-FFF2-40B4-BE49-F238E27FC236}">
                <a16:creationId xmlns:a16="http://schemas.microsoft.com/office/drawing/2014/main" id="{31C11515-49E2-436C-8D06-EBC8889F99BC}"/>
              </a:ext>
            </a:extLst>
          </p:cNvPr>
          <p:cNvPicPr>
            <a:picLocks noChangeAspect="1"/>
          </p:cNvPicPr>
          <p:nvPr/>
        </p:nvPicPr>
        <p:blipFill>
          <a:blip r:embed="rId3"/>
          <a:stretch>
            <a:fillRect/>
          </a:stretch>
        </p:blipFill>
        <p:spPr>
          <a:xfrm>
            <a:off x="4895850" y="2284953"/>
            <a:ext cx="2743200" cy="3653345"/>
          </a:xfrm>
          <a:prstGeom prst="rect">
            <a:avLst/>
          </a:prstGeom>
        </p:spPr>
      </p:pic>
      <p:pic>
        <p:nvPicPr>
          <p:cNvPr id="5" name="Obraz 6" descr="Obraz zawierający stół&#10;&#10;Opis wygenerowany automatycznie">
            <a:extLst>
              <a:ext uri="{FF2B5EF4-FFF2-40B4-BE49-F238E27FC236}">
                <a16:creationId xmlns:a16="http://schemas.microsoft.com/office/drawing/2014/main" id="{FC151F2C-CE7C-4B57-894C-C72EF33B9F86}"/>
              </a:ext>
            </a:extLst>
          </p:cNvPr>
          <p:cNvPicPr>
            <a:picLocks noChangeAspect="1"/>
          </p:cNvPicPr>
          <p:nvPr/>
        </p:nvPicPr>
        <p:blipFill>
          <a:blip r:embed="rId4"/>
          <a:stretch>
            <a:fillRect/>
          </a:stretch>
        </p:blipFill>
        <p:spPr>
          <a:xfrm>
            <a:off x="7950200" y="2284953"/>
            <a:ext cx="2743200" cy="3685095"/>
          </a:xfrm>
          <a:prstGeom prst="rect">
            <a:avLst/>
          </a:prstGeom>
        </p:spPr>
      </p:pic>
    </p:spTree>
    <p:extLst>
      <p:ext uri="{BB962C8B-B14F-4D97-AF65-F5344CB8AC3E}">
        <p14:creationId xmlns:p14="http://schemas.microsoft.com/office/powerpoint/2010/main" val="75936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1945D26-A1B6-4054-A685-A889DD01F843}"/>
              </a:ext>
            </a:extLst>
          </p:cNvPr>
          <p:cNvSpPr>
            <a:spLocks noGrp="1"/>
          </p:cNvSpPr>
          <p:nvPr>
            <p:ph type="title"/>
          </p:nvPr>
        </p:nvSpPr>
        <p:spPr>
          <a:xfrm>
            <a:off x="1829849" y="1899904"/>
            <a:ext cx="3312116" cy="2934031"/>
          </a:xfrm>
        </p:spPr>
        <p:txBody>
          <a:bodyPr anchor="ctr">
            <a:normAutofit/>
          </a:bodyPr>
          <a:lstStyle/>
          <a:p>
            <a:r>
              <a:rPr lang="pl-PL">
                <a:ea typeface="Meiryo"/>
              </a:rPr>
              <a:t>Zalety</a:t>
            </a:r>
            <a:endParaRPr lang="pl-PL"/>
          </a:p>
        </p:txBody>
      </p:sp>
      <p:graphicFrame>
        <p:nvGraphicFramePr>
          <p:cNvPr id="8" name="Symbol zastępczy zawartości 2">
            <a:extLst>
              <a:ext uri="{FF2B5EF4-FFF2-40B4-BE49-F238E27FC236}">
                <a16:creationId xmlns:a16="http://schemas.microsoft.com/office/drawing/2014/main" id="{B5876DC1-086A-43C3-B70B-3E69FBCA1AF2}"/>
              </a:ext>
            </a:extLst>
          </p:cNvPr>
          <p:cNvGraphicFramePr>
            <a:graphicFrameLocks noGrp="1"/>
          </p:cNvGraphicFramePr>
          <p:nvPr>
            <p:ph idx="1"/>
            <p:extLst>
              <p:ext uri="{D42A27DB-BD31-4B8C-83A1-F6EECF244321}">
                <p14:modId xmlns:p14="http://schemas.microsoft.com/office/powerpoint/2010/main" val="1217642068"/>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50" name="Grafika 750" descr="Użytkownik z wypełnieniem pełnym">
            <a:extLst>
              <a:ext uri="{FF2B5EF4-FFF2-40B4-BE49-F238E27FC236}">
                <a16:creationId xmlns:a16="http://schemas.microsoft.com/office/drawing/2014/main" id="{CB4DAAB2-4280-49DE-A4B4-E2B32EB99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67450" y="4749800"/>
            <a:ext cx="431800" cy="431800"/>
          </a:xfrm>
          <a:prstGeom prst="rect">
            <a:avLst/>
          </a:prstGeom>
        </p:spPr>
      </p:pic>
    </p:spTree>
    <p:extLst>
      <p:ext uri="{BB962C8B-B14F-4D97-AF65-F5344CB8AC3E}">
        <p14:creationId xmlns:p14="http://schemas.microsoft.com/office/powerpoint/2010/main" val="55391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2" name="Group 21">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23" name="Freeform: Shape 22">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ytuł 1">
            <a:extLst>
              <a:ext uri="{FF2B5EF4-FFF2-40B4-BE49-F238E27FC236}">
                <a16:creationId xmlns:a16="http://schemas.microsoft.com/office/drawing/2014/main" id="{0365B582-1FEF-4223-A927-AA8CD9C53DF6}"/>
              </a:ext>
            </a:extLst>
          </p:cNvPr>
          <p:cNvSpPr>
            <a:spLocks noGrp="1"/>
          </p:cNvSpPr>
          <p:nvPr>
            <p:ph type="title"/>
          </p:nvPr>
        </p:nvSpPr>
        <p:spPr>
          <a:xfrm>
            <a:off x="1829849" y="1899904"/>
            <a:ext cx="3312116" cy="2934031"/>
          </a:xfrm>
        </p:spPr>
        <p:txBody>
          <a:bodyPr anchor="ctr">
            <a:normAutofit/>
          </a:bodyPr>
          <a:lstStyle/>
          <a:p>
            <a:r>
              <a:rPr lang="pl-PL" sz="2700">
                <a:ea typeface="Meiryo"/>
              </a:rPr>
              <a:t>Harmonogram</a:t>
            </a:r>
            <a:endParaRPr lang="pl-PL" sz="2700"/>
          </a:p>
        </p:txBody>
      </p:sp>
      <p:graphicFrame>
        <p:nvGraphicFramePr>
          <p:cNvPr id="16" name="Symbol zastępczy zawartości 2">
            <a:extLst>
              <a:ext uri="{FF2B5EF4-FFF2-40B4-BE49-F238E27FC236}">
                <a16:creationId xmlns:a16="http://schemas.microsoft.com/office/drawing/2014/main" id="{88F8D720-8D99-4E65-BEE1-F48B2F97764B}"/>
              </a:ext>
            </a:extLst>
          </p:cNvPr>
          <p:cNvGraphicFramePr>
            <a:graphicFrameLocks noGrp="1"/>
          </p:cNvGraphicFramePr>
          <p:nvPr>
            <p:ph idx="1"/>
            <p:extLst>
              <p:ext uri="{D42A27DB-BD31-4B8C-83A1-F6EECF244321}">
                <p14:modId xmlns:p14="http://schemas.microsoft.com/office/powerpoint/2010/main" val="622305334"/>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68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ytuł 1">
            <a:extLst>
              <a:ext uri="{FF2B5EF4-FFF2-40B4-BE49-F238E27FC236}">
                <a16:creationId xmlns:a16="http://schemas.microsoft.com/office/drawing/2014/main" id="{678AC72F-2F8E-4025-8D4A-D55C7AFCEF78}"/>
              </a:ext>
            </a:extLst>
          </p:cNvPr>
          <p:cNvSpPr>
            <a:spLocks noGrp="1"/>
          </p:cNvSpPr>
          <p:nvPr>
            <p:ph type="title"/>
          </p:nvPr>
        </p:nvSpPr>
        <p:spPr>
          <a:xfrm>
            <a:off x="1829849" y="1899904"/>
            <a:ext cx="3312116" cy="2934031"/>
          </a:xfrm>
        </p:spPr>
        <p:txBody>
          <a:bodyPr anchor="ctr">
            <a:normAutofit/>
          </a:bodyPr>
          <a:lstStyle/>
          <a:p>
            <a:r>
              <a:rPr lang="pl-PL" dirty="0">
                <a:ea typeface="Meiryo"/>
              </a:rPr>
              <a:t>Źródła grafiki</a:t>
            </a:r>
          </a:p>
        </p:txBody>
      </p:sp>
      <p:graphicFrame>
        <p:nvGraphicFramePr>
          <p:cNvPr id="5" name="Symbol zastępczy zawartości 2">
            <a:extLst>
              <a:ext uri="{FF2B5EF4-FFF2-40B4-BE49-F238E27FC236}">
                <a16:creationId xmlns:a16="http://schemas.microsoft.com/office/drawing/2014/main" id="{6B3EDA66-5F04-4222-A673-BAA82EF4E5AE}"/>
              </a:ext>
            </a:extLst>
          </p:cNvPr>
          <p:cNvGraphicFramePr>
            <a:graphicFrameLocks noGrp="1"/>
          </p:cNvGraphicFramePr>
          <p:nvPr>
            <p:ph idx="1"/>
            <p:extLst>
              <p:ext uri="{D42A27DB-BD31-4B8C-83A1-F6EECF244321}">
                <p14:modId xmlns:p14="http://schemas.microsoft.com/office/powerpoint/2010/main" val="1170011561"/>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743408"/>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431"/>
      </a:dk2>
      <a:lt2>
        <a:srgbClr val="F3F0F2"/>
      </a:lt2>
      <a:accent1>
        <a:srgbClr val="20B66F"/>
      </a:accent1>
      <a:accent2>
        <a:srgbClr val="14B4AA"/>
      </a:accent2>
      <a:accent3>
        <a:srgbClr val="29A3E7"/>
      </a:accent3>
      <a:accent4>
        <a:srgbClr val="1B45D6"/>
      </a:accent4>
      <a:accent5>
        <a:srgbClr val="4D29E7"/>
      </a:accent5>
      <a:accent6>
        <a:srgbClr val="8B17D5"/>
      </a:accent6>
      <a:hlink>
        <a:srgbClr val="BF3F7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99</TotalTime>
  <Words>461</Words>
  <Application>Microsoft Office PowerPoint</Application>
  <PresentationFormat>Panoramiczny</PresentationFormat>
  <Paragraphs>32</Paragraphs>
  <Slides>10</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10</vt:i4>
      </vt:variant>
    </vt:vector>
  </HeadingPairs>
  <TitlesOfParts>
    <vt:vector size="13" baseType="lpstr">
      <vt:lpstr>Meiryo</vt:lpstr>
      <vt:lpstr>Corbel</vt:lpstr>
      <vt:lpstr>SketchLinesVTI</vt:lpstr>
      <vt:lpstr>Splitter</vt:lpstr>
      <vt:lpstr>O aplikacji</vt:lpstr>
      <vt:lpstr>Co wykorzystam?</vt:lpstr>
      <vt:lpstr>Jak to zrobię?</vt:lpstr>
      <vt:lpstr>Funkcje "bonusowe" - jeśli zostanie czas</vt:lpstr>
      <vt:lpstr>Jak to będzie wyglądać? Grafika jest poglądowa, ostateczny wygląd może się zmienić.</vt:lpstr>
      <vt:lpstr>Zalety</vt:lpstr>
      <vt:lpstr>Harmonogram</vt:lpstr>
      <vt:lpstr>Źródła grafiki</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Arkadiusz Walęga</cp:lastModifiedBy>
  <cp:revision>300</cp:revision>
  <dcterms:created xsi:type="dcterms:W3CDTF">2021-03-11T17:27:19Z</dcterms:created>
  <dcterms:modified xsi:type="dcterms:W3CDTF">2021-10-25T19:23:12Z</dcterms:modified>
</cp:coreProperties>
</file>