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5" r:id="rId3"/>
    <p:sldId id="257" r:id="rId4"/>
    <p:sldId id="267" r:id="rId5"/>
    <p:sldId id="266" r:id="rId6"/>
    <p:sldId id="262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69D38-3872-4701-8872-801C499D340B}" v="1986" dt="2021-03-11T20:41:52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6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89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6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42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5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3/28/2023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5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3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93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5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5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6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2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8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92371392-04CA-479E-A5BF-BCED04E911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55" r="20653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69635" y="2414184"/>
            <a:ext cx="5274860" cy="3066706"/>
          </a:xfrm>
        </p:spPr>
        <p:txBody>
          <a:bodyPr anchor="b">
            <a:normAutofit fontScale="90000"/>
          </a:bodyPr>
          <a:lstStyle/>
          <a:p>
            <a:r>
              <a:rPr lang="pl-PL" sz="6000" dirty="0">
                <a:ea typeface="Meiryo"/>
              </a:rPr>
              <a:t>Program do przewijania tekstów piosenek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3D20655-E1CB-40E6-A388-412AAC52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8" y="1833229"/>
            <a:ext cx="3161338" cy="2934031"/>
          </a:xfrm>
        </p:spPr>
        <p:txBody>
          <a:bodyPr anchor="ctr">
            <a:normAutofit/>
          </a:bodyPr>
          <a:lstStyle/>
          <a:p>
            <a:r>
              <a:rPr lang="pl-PL" dirty="0">
                <a:ea typeface="Meiryo"/>
              </a:rPr>
              <a:t>O aplikacji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53B68C-7F39-41DA-94B8-3607EB452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834" y="1105306"/>
            <a:ext cx="5276948" cy="433743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pl-PL" sz="24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Aplikacja </a:t>
            </a:r>
            <a:r>
              <a:rPr lang="pl-PL" sz="24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służy </a:t>
            </a:r>
            <a:r>
              <a:rPr lang="pl-PL" sz="24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do przewijania tekstu piosenek podczas śpiewania przy ognisku, na pielgrzymce lub uwielbieniu.</a:t>
            </a:r>
            <a:endParaRPr lang="pl-PL" sz="24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43962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3D20655-E1CB-40E6-A388-412AAC52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" y="1807007"/>
            <a:ext cx="4303776" cy="2934031"/>
          </a:xfrm>
        </p:spPr>
        <p:txBody>
          <a:bodyPr anchor="ctr">
            <a:normAutofit/>
          </a:bodyPr>
          <a:lstStyle/>
          <a:p>
            <a:r>
              <a:rPr lang="pl-PL" dirty="0">
                <a:ea typeface="Meiryo"/>
              </a:rPr>
              <a:t>Co wykorzystam?</a:t>
            </a:r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2A1D0DC8-79C7-F486-DB32-4FF4FCC41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503" y="1226298"/>
            <a:ext cx="4520189" cy="154638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0E5D4B40-6E83-B22A-3EF4-16096EC87A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18560"/>
            <a:ext cx="5082709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0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3D20655-E1CB-40E6-A388-412AAC52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864" y="1833229"/>
            <a:ext cx="4046420" cy="2934031"/>
          </a:xfrm>
        </p:spPr>
        <p:txBody>
          <a:bodyPr anchor="ctr">
            <a:normAutofit/>
          </a:bodyPr>
          <a:lstStyle/>
          <a:p>
            <a:r>
              <a:rPr lang="pl-PL" dirty="0">
                <a:ea typeface="Meiryo"/>
              </a:rPr>
              <a:t>Funkcjonalności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53B68C-7F39-41DA-94B8-3607EB452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834" y="1105306"/>
            <a:ext cx="5276948" cy="4337435"/>
          </a:xfrm>
        </p:spPr>
        <p:txBody>
          <a:bodyPr vert="horz" lIns="109728" tIns="109728" rIns="109728" bIns="91440" rtlCol="0" anchor="ctr">
            <a:normAutofit fontScale="92500"/>
          </a:bodyPr>
          <a:lstStyle/>
          <a:p>
            <a:r>
              <a:rPr lang="pl-PL" sz="24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- BAZA PIOSENEK</a:t>
            </a:r>
          </a:p>
          <a:p>
            <a:r>
              <a:rPr lang="pl-PL" sz="24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- FUNKCJA AUTOMATYCZNEGO       </a:t>
            </a:r>
            <a:r>
              <a:rPr lang="pl-PL" sz="24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pl-PL" sz="24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PRZEWIJANIA TEKSTU</a:t>
            </a:r>
          </a:p>
          <a:p>
            <a:r>
              <a:rPr lang="pl-PL" sz="24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- REGULACJA SZYBKOŚCI PRZEWIJANIA</a:t>
            </a:r>
          </a:p>
          <a:p>
            <a:r>
              <a:rPr lang="pl-PL" sz="24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- REGULACJA WIELKOŚCI CZCIONKI</a:t>
            </a:r>
          </a:p>
          <a:p>
            <a:r>
              <a:rPr lang="pl-PL" sz="24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- REGULACJA BARWY I JASNOŚCI TŁA</a:t>
            </a:r>
            <a:endParaRPr lang="pl-PL" sz="24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69318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3D20655-E1CB-40E6-A388-412AAC52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7" y="1807007"/>
            <a:ext cx="4115213" cy="2934031"/>
          </a:xfrm>
        </p:spPr>
        <p:txBody>
          <a:bodyPr anchor="ctr">
            <a:normAutofit/>
          </a:bodyPr>
          <a:lstStyle/>
          <a:p>
            <a:r>
              <a:rPr lang="pl-PL" dirty="0">
                <a:ea typeface="Meiryo"/>
              </a:rPr>
              <a:t>Jak to będzie wyglądać?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D2B3F9B-85BF-B8B3-D64E-DE9E47F03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777" y="0"/>
            <a:ext cx="3194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9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9" name="Rectangle 23">
            <a:extLst>
              <a:ext uri="{FF2B5EF4-FFF2-40B4-BE49-F238E27FC236}">
                <a16:creationId xmlns:a16="http://schemas.microsoft.com/office/drawing/2014/main" id="{97ACB619-0A09-4C51-8BA5-9BDECE7E4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25">
            <a:extLst>
              <a:ext uri="{FF2B5EF4-FFF2-40B4-BE49-F238E27FC236}">
                <a16:creationId xmlns:a16="http://schemas.microsoft.com/office/drawing/2014/main" id="{C44D3CAF-8753-4313-AA2D-F75CAC4DD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0637" y="0"/>
            <a:ext cx="4013331" cy="2742133"/>
          </a:xfrm>
          <a:custGeom>
            <a:avLst/>
            <a:gdLst>
              <a:gd name="connsiteX0" fmla="*/ 294151 w 4013331"/>
              <a:gd name="connsiteY0" fmla="*/ 0 h 2742133"/>
              <a:gd name="connsiteX1" fmla="*/ 3844057 w 4013331"/>
              <a:gd name="connsiteY1" fmla="*/ 0 h 2742133"/>
              <a:gd name="connsiteX2" fmla="*/ 3892490 w 4013331"/>
              <a:gd name="connsiteY2" fmla="*/ 131440 h 2742133"/>
              <a:gd name="connsiteX3" fmla="*/ 4013331 w 4013331"/>
              <a:gd name="connsiteY3" fmla="*/ 941251 h 2742133"/>
              <a:gd name="connsiteX4" fmla="*/ 3804827 w 4013331"/>
              <a:gd name="connsiteY4" fmla="*/ 1540292 h 2742133"/>
              <a:gd name="connsiteX5" fmla="*/ 3187498 w 4013331"/>
              <a:gd name="connsiteY5" fmla="*/ 2098087 h 2742133"/>
              <a:gd name="connsiteX6" fmla="*/ 3051769 w 4013331"/>
              <a:gd name="connsiteY6" fmla="*/ 2204787 h 2742133"/>
              <a:gd name="connsiteX7" fmla="*/ 1936476 w 4013331"/>
              <a:gd name="connsiteY7" fmla="*/ 2742133 h 2742133"/>
              <a:gd name="connsiteX8" fmla="*/ 467303 w 4013331"/>
              <a:gd name="connsiteY8" fmla="*/ 1868695 h 2742133"/>
              <a:gd name="connsiteX9" fmla="*/ 310732 w 4013331"/>
              <a:gd name="connsiteY9" fmla="*/ 1645244 h 2742133"/>
              <a:gd name="connsiteX10" fmla="*/ 0 w 4013331"/>
              <a:gd name="connsiteY10" fmla="*/ 941251 h 2742133"/>
              <a:gd name="connsiteX11" fmla="*/ 187749 w 4013331"/>
              <a:gd name="connsiteY11" fmla="*/ 183076 h 2742133"/>
              <a:gd name="connsiteX12" fmla="*/ 288888 w 4013331"/>
              <a:gd name="connsiteY12" fmla="*/ 7329 h 274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13331" h="2742133">
                <a:moveTo>
                  <a:pt x="294151" y="0"/>
                </a:moveTo>
                <a:lnTo>
                  <a:pt x="3844057" y="0"/>
                </a:lnTo>
                <a:lnTo>
                  <a:pt x="3892490" y="131440"/>
                </a:lnTo>
                <a:cubicBezTo>
                  <a:pt x="3971777" y="378867"/>
                  <a:pt x="4013331" y="652783"/>
                  <a:pt x="4013331" y="941251"/>
                </a:cubicBezTo>
                <a:cubicBezTo>
                  <a:pt x="4013331" y="1171430"/>
                  <a:pt x="3948997" y="1356167"/>
                  <a:pt x="3804827" y="1540292"/>
                </a:cubicBezTo>
                <a:cubicBezTo>
                  <a:pt x="3654026" y="1732895"/>
                  <a:pt x="3427436" y="1910292"/>
                  <a:pt x="3187498" y="2098087"/>
                </a:cubicBezTo>
                <a:cubicBezTo>
                  <a:pt x="3143231" y="2132693"/>
                  <a:pt x="3097499" y="2168522"/>
                  <a:pt x="3051769" y="2204787"/>
                </a:cubicBezTo>
                <a:cubicBezTo>
                  <a:pt x="2642425" y="2529345"/>
                  <a:pt x="2343664" y="2742133"/>
                  <a:pt x="1936476" y="2742133"/>
                </a:cubicBezTo>
                <a:cubicBezTo>
                  <a:pt x="1316045" y="2742133"/>
                  <a:pt x="876647" y="2480932"/>
                  <a:pt x="467303" y="1868695"/>
                </a:cubicBezTo>
                <a:cubicBezTo>
                  <a:pt x="413736" y="1788559"/>
                  <a:pt x="361372" y="1715679"/>
                  <a:pt x="310732" y="1645244"/>
                </a:cubicBezTo>
                <a:cubicBezTo>
                  <a:pt x="100850" y="1353195"/>
                  <a:pt x="0" y="1201315"/>
                  <a:pt x="0" y="941251"/>
                </a:cubicBezTo>
                <a:cubicBezTo>
                  <a:pt x="0" y="683021"/>
                  <a:pt x="63214" y="427935"/>
                  <a:pt x="187749" y="183076"/>
                </a:cubicBezTo>
                <a:cubicBezTo>
                  <a:pt x="218215" y="123194"/>
                  <a:pt x="251953" y="64578"/>
                  <a:pt x="288888" y="73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27">
            <a:extLst>
              <a:ext uri="{FF2B5EF4-FFF2-40B4-BE49-F238E27FC236}">
                <a16:creationId xmlns:a16="http://schemas.microsoft.com/office/drawing/2014/main" id="{8D4A9DCA-CD08-4326-A478-9ABDAC690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319" y="0"/>
            <a:ext cx="3401415" cy="2440484"/>
          </a:xfrm>
          <a:custGeom>
            <a:avLst/>
            <a:gdLst>
              <a:gd name="connsiteX0" fmla="*/ 332917 w 3401415"/>
              <a:gd name="connsiteY0" fmla="*/ 0 h 2440484"/>
              <a:gd name="connsiteX1" fmla="*/ 3207137 w 3401415"/>
              <a:gd name="connsiteY1" fmla="*/ 0 h 2440484"/>
              <a:gd name="connsiteX2" fmla="*/ 3242654 w 3401415"/>
              <a:gd name="connsiteY2" fmla="*/ 74937 h 2440484"/>
              <a:gd name="connsiteX3" fmla="*/ 3401415 w 3401415"/>
              <a:gd name="connsiteY3" fmla="*/ 914184 h 2440484"/>
              <a:gd name="connsiteX4" fmla="*/ 3224702 w 3401415"/>
              <a:gd name="connsiteY4" fmla="*/ 1421888 h 2440484"/>
              <a:gd name="connsiteX5" fmla="*/ 2701498 w 3401415"/>
              <a:gd name="connsiteY5" fmla="*/ 1894635 h 2440484"/>
              <a:gd name="connsiteX6" fmla="*/ 2586463 w 3401415"/>
              <a:gd name="connsiteY6" fmla="*/ 1985068 h 2440484"/>
              <a:gd name="connsiteX7" fmla="*/ 1641219 w 3401415"/>
              <a:gd name="connsiteY7" fmla="*/ 2440484 h 2440484"/>
              <a:gd name="connsiteX8" fmla="*/ 396053 w 3401415"/>
              <a:gd name="connsiteY8" fmla="*/ 1700219 h 2440484"/>
              <a:gd name="connsiteX9" fmla="*/ 263354 w 3401415"/>
              <a:gd name="connsiteY9" fmla="*/ 1510839 h 2440484"/>
              <a:gd name="connsiteX10" fmla="*/ 0 w 3401415"/>
              <a:gd name="connsiteY10" fmla="*/ 914184 h 2440484"/>
              <a:gd name="connsiteX11" fmla="*/ 159122 w 3401415"/>
              <a:gd name="connsiteY11" fmla="*/ 271610 h 2440484"/>
              <a:gd name="connsiteX12" fmla="*/ 244841 w 3401415"/>
              <a:gd name="connsiteY12" fmla="*/ 122658 h 244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01415" h="2440484">
                <a:moveTo>
                  <a:pt x="332917" y="0"/>
                </a:moveTo>
                <a:lnTo>
                  <a:pt x="3207137" y="0"/>
                </a:lnTo>
                <a:lnTo>
                  <a:pt x="3242654" y="74937"/>
                </a:lnTo>
                <a:cubicBezTo>
                  <a:pt x="3346386" y="322243"/>
                  <a:pt x="3401415" y="608579"/>
                  <a:pt x="3401415" y="914184"/>
                </a:cubicBezTo>
                <a:cubicBezTo>
                  <a:pt x="3401415" y="1109268"/>
                  <a:pt x="3346890" y="1265837"/>
                  <a:pt x="3224702" y="1421888"/>
                </a:cubicBezTo>
                <a:cubicBezTo>
                  <a:pt x="3096894" y="1585125"/>
                  <a:pt x="2904852" y="1735475"/>
                  <a:pt x="2701498" y="1894635"/>
                </a:cubicBezTo>
                <a:cubicBezTo>
                  <a:pt x="2663980" y="1923966"/>
                  <a:pt x="2625221" y="1954332"/>
                  <a:pt x="2586463" y="1985068"/>
                </a:cubicBezTo>
                <a:cubicBezTo>
                  <a:pt x="2239532" y="2260140"/>
                  <a:pt x="1986324" y="2440484"/>
                  <a:pt x="1641219" y="2440484"/>
                </a:cubicBezTo>
                <a:cubicBezTo>
                  <a:pt x="1115386" y="2440484"/>
                  <a:pt x="742984" y="2219109"/>
                  <a:pt x="396053" y="1700219"/>
                </a:cubicBezTo>
                <a:cubicBezTo>
                  <a:pt x="350653" y="1632303"/>
                  <a:pt x="306273" y="1570535"/>
                  <a:pt x="263354" y="1510839"/>
                </a:cubicBezTo>
                <a:cubicBezTo>
                  <a:pt x="85473" y="1263318"/>
                  <a:pt x="0" y="1134597"/>
                  <a:pt x="0" y="914184"/>
                </a:cubicBezTo>
                <a:cubicBezTo>
                  <a:pt x="0" y="695327"/>
                  <a:pt x="53576" y="479135"/>
                  <a:pt x="159122" y="271610"/>
                </a:cubicBezTo>
                <a:cubicBezTo>
                  <a:pt x="184943" y="220858"/>
                  <a:pt x="213538" y="171179"/>
                  <a:pt x="244841" y="122658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29">
            <a:extLst>
              <a:ext uri="{FF2B5EF4-FFF2-40B4-BE49-F238E27FC236}">
                <a16:creationId xmlns:a16="http://schemas.microsoft.com/office/drawing/2014/main" id="{FEB24D6D-151C-47FB-8FFE-984F0743D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2490" y="0"/>
            <a:ext cx="4164597" cy="2817185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8" name="Freeform: Shape 31">
            <a:extLst>
              <a:ext uri="{FF2B5EF4-FFF2-40B4-BE49-F238E27FC236}">
                <a16:creationId xmlns:a16="http://schemas.microsoft.com/office/drawing/2014/main" id="{EB85EDFA-C3E9-456D-B330-A7119BFB2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577" y="0"/>
            <a:ext cx="4389519" cy="2916937"/>
          </a:xfrm>
          <a:custGeom>
            <a:avLst/>
            <a:gdLst>
              <a:gd name="connsiteX0" fmla="*/ 208215 w 4389519"/>
              <a:gd name="connsiteY0" fmla="*/ 0 h 2916937"/>
              <a:gd name="connsiteX1" fmla="*/ 4284014 w 4389519"/>
              <a:gd name="connsiteY1" fmla="*/ 0 h 2916937"/>
              <a:gd name="connsiteX2" fmla="*/ 4335794 w 4389519"/>
              <a:gd name="connsiteY2" fmla="*/ 207911 h 2916937"/>
              <a:gd name="connsiteX3" fmla="*/ 4376420 w 4389519"/>
              <a:gd name="connsiteY3" fmla="*/ 1078865 h 2916937"/>
              <a:gd name="connsiteX4" fmla="*/ 4090147 w 4389519"/>
              <a:gd name="connsiteY4" fmla="*/ 1734728 h 2916937"/>
              <a:gd name="connsiteX5" fmla="*/ 3362552 w 4389519"/>
              <a:gd name="connsiteY5" fmla="*/ 2305097 h 2916937"/>
              <a:gd name="connsiteX6" fmla="*/ 3204152 w 4389519"/>
              <a:gd name="connsiteY6" fmla="*/ 2412521 h 2916937"/>
              <a:gd name="connsiteX7" fmla="*/ 1936072 w 4389519"/>
              <a:gd name="connsiteY7" fmla="*/ 2912360 h 2916937"/>
              <a:gd name="connsiteX8" fmla="*/ 421690 w 4389519"/>
              <a:gd name="connsiteY8" fmla="*/ 1787063 h 2916937"/>
              <a:gd name="connsiteX9" fmla="*/ 273167 w 4389519"/>
              <a:gd name="connsiteY9" fmla="*/ 1520080 h 2916937"/>
              <a:gd name="connsiteX10" fmla="*/ 4118 w 4389519"/>
              <a:gd name="connsiteY10" fmla="*/ 696338 h 2916937"/>
              <a:gd name="connsiteX11" fmla="*/ 175984 w 4389519"/>
              <a:gd name="connsiteY11" fmla="*/ 60381 h 291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9519" h="2916937">
                <a:moveTo>
                  <a:pt x="208215" y="0"/>
                </a:moveTo>
                <a:lnTo>
                  <a:pt x="4284014" y="0"/>
                </a:lnTo>
                <a:lnTo>
                  <a:pt x="4335794" y="207911"/>
                </a:lnTo>
                <a:cubicBezTo>
                  <a:pt x="4388748" y="479686"/>
                  <a:pt x="4403109" y="773803"/>
                  <a:pt x="4376420" y="1078865"/>
                </a:cubicBezTo>
                <a:cubicBezTo>
                  <a:pt x="4353703" y="1338514"/>
                  <a:pt x="4265383" y="1540772"/>
                  <a:pt x="4090147" y="1734728"/>
                </a:cubicBezTo>
                <a:cubicBezTo>
                  <a:pt x="3906850" y="1937616"/>
                  <a:pt x="3642485" y="2116128"/>
                  <a:pt x="3362552" y="2305097"/>
                </a:cubicBezTo>
                <a:cubicBezTo>
                  <a:pt x="3310910" y="2339914"/>
                  <a:pt x="3257553" y="2375972"/>
                  <a:pt x="3204152" y="2412521"/>
                </a:cubicBezTo>
                <a:cubicBezTo>
                  <a:pt x="2726165" y="2739616"/>
                  <a:pt x="2379682" y="2951171"/>
                  <a:pt x="1936072" y="2912360"/>
                </a:cubicBezTo>
                <a:cubicBezTo>
                  <a:pt x="1260148" y="2853224"/>
                  <a:pt x="807225" y="2516700"/>
                  <a:pt x="421690" y="1787063"/>
                </a:cubicBezTo>
                <a:cubicBezTo>
                  <a:pt x="371240" y="1691563"/>
                  <a:pt x="321385" y="1604361"/>
                  <a:pt x="273167" y="1520080"/>
                </a:cubicBezTo>
                <a:cubicBezTo>
                  <a:pt x="73334" y="1170636"/>
                  <a:pt x="-21548" y="989700"/>
                  <a:pt x="4118" y="696338"/>
                </a:cubicBezTo>
                <a:cubicBezTo>
                  <a:pt x="23232" y="477870"/>
                  <a:pt x="80908" y="264786"/>
                  <a:pt x="175984" y="6038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516F90C-A3AC-46E0-8029-8C20BB17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84496"/>
            <a:ext cx="4293360" cy="5181455"/>
          </a:xfrm>
          <a:custGeom>
            <a:avLst/>
            <a:gdLst>
              <a:gd name="connsiteX0" fmla="*/ 1155130 w 4174269"/>
              <a:gd name="connsiteY0" fmla="*/ 990 h 5181455"/>
              <a:gd name="connsiteX1" fmla="*/ 2396955 w 4174269"/>
              <a:gd name="connsiteY1" fmla="*/ 367328 h 5181455"/>
              <a:gd name="connsiteX2" fmla="*/ 3827960 w 4174269"/>
              <a:gd name="connsiteY2" fmla="*/ 4749328 h 5181455"/>
              <a:gd name="connsiteX3" fmla="*/ 3561502 w 4174269"/>
              <a:gd name="connsiteY3" fmla="*/ 5090948 h 5181455"/>
              <a:gd name="connsiteX4" fmla="*/ 3452726 w 4174269"/>
              <a:gd name="connsiteY4" fmla="*/ 5181455 h 5181455"/>
              <a:gd name="connsiteX5" fmla="*/ 0 w 4174269"/>
              <a:gd name="connsiteY5" fmla="*/ 5181455 h 5181455"/>
              <a:gd name="connsiteX6" fmla="*/ 0 w 4174269"/>
              <a:gd name="connsiteY6" fmla="*/ 251605 h 5181455"/>
              <a:gd name="connsiteX7" fmla="*/ 157396 w 4174269"/>
              <a:gd name="connsiteY7" fmla="*/ 182600 h 5181455"/>
              <a:gd name="connsiteX8" fmla="*/ 1155130 w 4174269"/>
              <a:gd name="connsiteY8" fmla="*/ 990 h 518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4269" h="5181455">
                <a:moveTo>
                  <a:pt x="1155130" y="990"/>
                </a:moveTo>
                <a:cubicBezTo>
                  <a:pt x="1564667" y="12730"/>
                  <a:pt x="1984593" y="129250"/>
                  <a:pt x="2396955" y="367328"/>
                </a:cubicBezTo>
                <a:cubicBezTo>
                  <a:pt x="3871760" y="1218807"/>
                  <a:pt x="4678347" y="3276416"/>
                  <a:pt x="3827960" y="4749328"/>
                </a:cubicBezTo>
                <a:cubicBezTo>
                  <a:pt x="3748235" y="4887417"/>
                  <a:pt x="3658928" y="4998272"/>
                  <a:pt x="3561502" y="5090948"/>
                </a:cubicBezTo>
                <a:lnTo>
                  <a:pt x="3452726" y="5181455"/>
                </a:lnTo>
                <a:lnTo>
                  <a:pt x="0" y="5181455"/>
                </a:lnTo>
                <a:lnTo>
                  <a:pt x="0" y="251605"/>
                </a:lnTo>
                <a:lnTo>
                  <a:pt x="157396" y="182600"/>
                </a:lnTo>
                <a:cubicBezTo>
                  <a:pt x="475610" y="54980"/>
                  <a:pt x="811718" y="-8854"/>
                  <a:pt x="1155130" y="99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CFD6E36-333B-4520-8313-396CCE682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355238"/>
            <a:ext cx="4381339" cy="5510713"/>
          </a:xfrm>
          <a:custGeom>
            <a:avLst/>
            <a:gdLst>
              <a:gd name="connsiteX0" fmla="*/ 948905 w 4259808"/>
              <a:gd name="connsiteY0" fmla="*/ 1556 h 5510713"/>
              <a:gd name="connsiteX1" fmla="*/ 2304106 w 4259808"/>
              <a:gd name="connsiteY1" fmla="*/ 405867 h 5510713"/>
              <a:gd name="connsiteX2" fmla="*/ 3890982 w 4259808"/>
              <a:gd name="connsiteY2" fmla="*/ 5156588 h 5510713"/>
              <a:gd name="connsiteX3" fmla="*/ 3680329 w 4259808"/>
              <a:gd name="connsiteY3" fmla="*/ 5445948 h 5510713"/>
              <a:gd name="connsiteX4" fmla="*/ 3616504 w 4259808"/>
              <a:gd name="connsiteY4" fmla="*/ 5510713 h 5510713"/>
              <a:gd name="connsiteX5" fmla="*/ 0 w 4259808"/>
              <a:gd name="connsiteY5" fmla="*/ 5510713 h 5510713"/>
              <a:gd name="connsiteX6" fmla="*/ 0 w 4259808"/>
              <a:gd name="connsiteY6" fmla="*/ 144797 h 5510713"/>
              <a:gd name="connsiteX7" fmla="*/ 164164 w 4259808"/>
              <a:gd name="connsiteY7" fmla="*/ 92266 h 5510713"/>
              <a:gd name="connsiteX8" fmla="*/ 948905 w 4259808"/>
              <a:gd name="connsiteY8" fmla="*/ 1556 h 55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9808" h="5510713">
                <a:moveTo>
                  <a:pt x="948905" y="1556"/>
                </a:moveTo>
                <a:cubicBezTo>
                  <a:pt x="1395136" y="16867"/>
                  <a:pt x="1853354" y="145625"/>
                  <a:pt x="2304106" y="405867"/>
                </a:cubicBezTo>
                <a:cubicBezTo>
                  <a:pt x="3916211" y="1336616"/>
                  <a:pt x="4808028" y="3568218"/>
                  <a:pt x="3890982" y="5156588"/>
                </a:cubicBezTo>
                <a:cubicBezTo>
                  <a:pt x="3826502" y="5268272"/>
                  <a:pt x="3756052" y="5363347"/>
                  <a:pt x="3680329" y="5445948"/>
                </a:cubicBezTo>
                <a:lnTo>
                  <a:pt x="3616504" y="5510713"/>
                </a:lnTo>
                <a:lnTo>
                  <a:pt x="0" y="5510713"/>
                </a:lnTo>
                <a:lnTo>
                  <a:pt x="0" y="144797"/>
                </a:lnTo>
                <a:lnTo>
                  <a:pt x="164164" y="92266"/>
                </a:lnTo>
                <a:cubicBezTo>
                  <a:pt x="418657" y="23914"/>
                  <a:pt x="681631" y="-7614"/>
                  <a:pt x="948905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0525857-3EAD-4969-9196-A890F8DE6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55284"/>
            <a:ext cx="3807666" cy="4710667"/>
          </a:xfrm>
          <a:custGeom>
            <a:avLst/>
            <a:gdLst>
              <a:gd name="connsiteX0" fmla="*/ 1057511 w 3702048"/>
              <a:gd name="connsiteY0" fmla="*/ 1243 h 4710667"/>
              <a:gd name="connsiteX1" fmla="*/ 2139959 w 3702048"/>
              <a:gd name="connsiteY1" fmla="*/ 324180 h 4710667"/>
              <a:gd name="connsiteX2" fmla="*/ 3407455 w 3702048"/>
              <a:gd name="connsiteY2" fmla="*/ 4118750 h 4710667"/>
              <a:gd name="connsiteX3" fmla="*/ 2754080 w 3702048"/>
              <a:gd name="connsiteY3" fmla="*/ 4690965 h 4710667"/>
              <a:gd name="connsiteX4" fmla="*/ 2711405 w 3702048"/>
              <a:gd name="connsiteY4" fmla="*/ 4710667 h 4710667"/>
              <a:gd name="connsiteX5" fmla="*/ 0 w 3702048"/>
              <a:gd name="connsiteY5" fmla="*/ 4710667 h 4710667"/>
              <a:gd name="connsiteX6" fmla="*/ 0 w 3702048"/>
              <a:gd name="connsiteY6" fmla="*/ 239601 h 4710667"/>
              <a:gd name="connsiteX7" fmla="*/ 72857 w 3702048"/>
              <a:gd name="connsiteY7" fmla="*/ 203063 h 4710667"/>
              <a:gd name="connsiteX8" fmla="*/ 1057511 w 3702048"/>
              <a:gd name="connsiteY8" fmla="*/ 1243 h 471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2048" h="4710667">
                <a:moveTo>
                  <a:pt x="1057511" y="1243"/>
                </a:moveTo>
                <a:cubicBezTo>
                  <a:pt x="1413932" y="13473"/>
                  <a:pt x="1779927" y="116316"/>
                  <a:pt x="2139959" y="324180"/>
                </a:cubicBezTo>
                <a:cubicBezTo>
                  <a:pt x="3427605" y="1067603"/>
                  <a:pt x="4139931" y="2850064"/>
                  <a:pt x="3407455" y="4118750"/>
                </a:cubicBezTo>
                <a:cubicBezTo>
                  <a:pt x="3235777" y="4416105"/>
                  <a:pt x="3011128" y="4566048"/>
                  <a:pt x="2754080" y="4690965"/>
                </a:cubicBezTo>
                <a:lnTo>
                  <a:pt x="2711405" y="4710667"/>
                </a:lnTo>
                <a:lnTo>
                  <a:pt x="0" y="4710667"/>
                </a:lnTo>
                <a:lnTo>
                  <a:pt x="0" y="239601"/>
                </a:lnTo>
                <a:lnTo>
                  <a:pt x="72857" y="203063"/>
                </a:lnTo>
                <a:cubicBezTo>
                  <a:pt x="383165" y="61024"/>
                  <a:pt x="715942" y="-10476"/>
                  <a:pt x="1057511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A385DF-E58A-4933-89FF-3F93F8CAE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EFF1FDE-82B1-467C-9F5C-8492F4107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8B73C1E-EDFD-431F-8713-8E7A48E29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5B7DBD8-99BB-42EA-9292-033600CE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25BC3F-79D7-496B-9CAD-9BC490954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C9F169FB-F3F5-45AD-A8BD-14DCC8CD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3543626"/>
            <a:ext cx="7060135" cy="180775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Dziękuję</a:t>
            </a:r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za </a:t>
            </a:r>
            <a:r>
              <a:rPr lang="en-US" sz="4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uwagę</a:t>
            </a:r>
            <a:endParaRPr lang="en-US" sz="4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2E469F-F1EB-490F-BAFE-12F4B013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312" y="5351387"/>
            <a:ext cx="7052117" cy="81910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Arkadiusz Walęga</a:t>
            </a:r>
          </a:p>
        </p:txBody>
      </p:sp>
    </p:spTree>
    <p:extLst>
      <p:ext uri="{BB962C8B-B14F-4D97-AF65-F5344CB8AC3E}">
        <p14:creationId xmlns:p14="http://schemas.microsoft.com/office/powerpoint/2010/main" val="373149193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431"/>
      </a:dk2>
      <a:lt2>
        <a:srgbClr val="F3F0F2"/>
      </a:lt2>
      <a:accent1>
        <a:srgbClr val="20B66F"/>
      </a:accent1>
      <a:accent2>
        <a:srgbClr val="14B4AA"/>
      </a:accent2>
      <a:accent3>
        <a:srgbClr val="29A3E7"/>
      </a:accent3>
      <a:accent4>
        <a:srgbClr val="1B45D6"/>
      </a:accent4>
      <a:accent5>
        <a:srgbClr val="4D29E7"/>
      </a:accent5>
      <a:accent6>
        <a:srgbClr val="8B17D5"/>
      </a:accent6>
      <a:hlink>
        <a:srgbClr val="BF3F7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59</Words>
  <Application>Microsoft Office PowerPoint</Application>
  <PresentationFormat>Panoramiczny</PresentationFormat>
  <Paragraphs>13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Meiryo</vt:lpstr>
      <vt:lpstr>Calibri</vt:lpstr>
      <vt:lpstr>Corbel</vt:lpstr>
      <vt:lpstr>SketchLinesVTI</vt:lpstr>
      <vt:lpstr>Program do przewijania tekstów piosenek</vt:lpstr>
      <vt:lpstr>O aplikacji</vt:lpstr>
      <vt:lpstr>Co wykorzystam?</vt:lpstr>
      <vt:lpstr>Funkcjonalności</vt:lpstr>
      <vt:lpstr>Jak to będzie wyglądać?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Arkadiusz Walęga</cp:lastModifiedBy>
  <cp:revision>294</cp:revision>
  <dcterms:created xsi:type="dcterms:W3CDTF">2021-03-11T17:27:19Z</dcterms:created>
  <dcterms:modified xsi:type="dcterms:W3CDTF">2023-03-27T22:46:04Z</dcterms:modified>
</cp:coreProperties>
</file>