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77" r:id="rId15"/>
    <p:sldId id="271" r:id="rId16"/>
    <p:sldId id="268" r:id="rId17"/>
    <p:sldId id="273" r:id="rId18"/>
    <p:sldId id="269" r:id="rId19"/>
    <p:sldId id="279" r:id="rId20"/>
    <p:sldId id="270" r:id="rId21"/>
    <p:sldId id="284" r:id="rId22"/>
    <p:sldId id="285" r:id="rId23"/>
    <p:sldId id="286" r:id="rId24"/>
    <p:sldId id="282" r:id="rId25"/>
    <p:sldId id="283" r:id="rId26"/>
    <p:sldId id="274" r:id="rId27"/>
    <p:sldId id="287" r:id="rId28"/>
    <p:sldId id="288" r:id="rId29"/>
    <p:sldId id="281" r:id="rId30"/>
    <p:sldId id="275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AA070-78C6-4240-962D-DACE4C1969DF}" v="604" dt="2023-11-30T04:55:22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ice Salgado" userId="38c4dd4cdca637af" providerId="Windows Live" clId="Web-{298AA070-78C6-4240-962D-DACE4C1969DF}"/>
    <pc:docChg chg="addSld modSld sldOrd">
      <pc:chgData name="Eunice Salgado" userId="38c4dd4cdca637af" providerId="Windows Live" clId="Web-{298AA070-78C6-4240-962D-DACE4C1969DF}" dt="2023-11-30T04:55:22.524" v="386"/>
      <pc:docMkLst>
        <pc:docMk/>
      </pc:docMkLst>
      <pc:sldChg chg="addSp modSp">
        <pc:chgData name="Eunice Salgado" userId="38c4dd4cdca637af" providerId="Windows Live" clId="Web-{298AA070-78C6-4240-962D-DACE4C1969DF}" dt="2023-11-30T04:27:47.247" v="109" actId="1076"/>
        <pc:sldMkLst>
          <pc:docMk/>
          <pc:sldMk cId="1110448580" sldId="268"/>
        </pc:sldMkLst>
        <pc:spChg chg="mod">
          <ac:chgData name="Eunice Salgado" userId="38c4dd4cdca637af" providerId="Windows Live" clId="Web-{298AA070-78C6-4240-962D-DACE4C1969DF}" dt="2023-11-30T04:27:01.244" v="100" actId="1076"/>
          <ac:spMkLst>
            <pc:docMk/>
            <pc:sldMk cId="1110448580" sldId="268"/>
            <ac:spMk id="2" creationId="{40B02E51-DF34-526F-B5E0-6C2D04819691}"/>
          </ac:spMkLst>
        </pc:spChg>
        <pc:spChg chg="mod">
          <ac:chgData name="Eunice Salgado" userId="38c4dd4cdca637af" providerId="Windows Live" clId="Web-{298AA070-78C6-4240-962D-DACE4C1969DF}" dt="2023-11-30T04:27:05.400" v="101" actId="1076"/>
          <ac:spMkLst>
            <pc:docMk/>
            <pc:sldMk cId="1110448580" sldId="268"/>
            <ac:spMk id="3" creationId="{40B02E51-DF34-526F-B5E0-6C2D04819691}"/>
          </ac:spMkLst>
        </pc:spChg>
        <pc:spChg chg="add mod">
          <ac:chgData name="Eunice Salgado" userId="38c4dd4cdca637af" providerId="Windows Live" clId="Web-{298AA070-78C6-4240-962D-DACE4C1969DF}" dt="2023-11-30T04:27:12.667" v="102" actId="1076"/>
          <ac:spMkLst>
            <pc:docMk/>
            <pc:sldMk cId="1110448580" sldId="268"/>
            <ac:spMk id="6" creationId="{74C5C75D-C2E0-26DD-78A5-7EE71EF26118}"/>
          </ac:spMkLst>
        </pc:spChg>
        <pc:spChg chg="add mod">
          <ac:chgData name="Eunice Salgado" userId="38c4dd4cdca637af" providerId="Windows Live" clId="Web-{298AA070-78C6-4240-962D-DACE4C1969DF}" dt="2023-11-30T04:27:16.682" v="103" actId="1076"/>
          <ac:spMkLst>
            <pc:docMk/>
            <pc:sldMk cId="1110448580" sldId="268"/>
            <ac:spMk id="7" creationId="{7A5F1E53-E459-72AC-B64F-2B333C943FB2}"/>
          </ac:spMkLst>
        </pc:spChg>
        <pc:spChg chg="add mod">
          <ac:chgData name="Eunice Salgado" userId="38c4dd4cdca637af" providerId="Windows Live" clId="Web-{298AA070-78C6-4240-962D-DACE4C1969DF}" dt="2023-11-30T04:27:33.730" v="108" actId="1076"/>
          <ac:spMkLst>
            <pc:docMk/>
            <pc:sldMk cId="1110448580" sldId="268"/>
            <ac:spMk id="8" creationId="{186239F1-EBB3-00B1-0BE2-B11C445C5ED9}"/>
          </ac:spMkLst>
        </pc:spChg>
        <pc:spChg chg="add mod">
          <ac:chgData name="Eunice Salgado" userId="38c4dd4cdca637af" providerId="Windows Live" clId="Web-{298AA070-78C6-4240-962D-DACE4C1969DF}" dt="2023-11-30T04:27:29.652" v="107" actId="1076"/>
          <ac:spMkLst>
            <pc:docMk/>
            <pc:sldMk cId="1110448580" sldId="268"/>
            <ac:spMk id="9" creationId="{D0A0783A-8980-49B2-E63F-B2652F3CF801}"/>
          </ac:spMkLst>
        </pc:spChg>
        <pc:picChg chg="mod">
          <ac:chgData name="Eunice Salgado" userId="38c4dd4cdca637af" providerId="Windows Live" clId="Web-{298AA070-78C6-4240-962D-DACE4C1969DF}" dt="2023-11-30T04:27:47.247" v="109" actId="1076"/>
          <ac:picMkLst>
            <pc:docMk/>
            <pc:sldMk cId="1110448580" sldId="268"/>
            <ac:picMk id="4" creationId="{94A4ED21-5CFD-F005-148D-198146555FAB}"/>
          </ac:picMkLst>
        </pc:picChg>
        <pc:picChg chg="mod">
          <ac:chgData name="Eunice Salgado" userId="38c4dd4cdca637af" providerId="Windows Live" clId="Web-{298AA070-78C6-4240-962D-DACE4C1969DF}" dt="2023-11-30T04:27:25.167" v="106" actId="1076"/>
          <ac:picMkLst>
            <pc:docMk/>
            <pc:sldMk cId="1110448580" sldId="268"/>
            <ac:picMk id="5" creationId="{4FB1951F-E323-4745-9C21-2D4894410B81}"/>
          </ac:picMkLst>
        </pc:picChg>
        <pc:picChg chg="mod">
          <ac:chgData name="Eunice Salgado" userId="38c4dd4cdca637af" providerId="Windows Live" clId="Web-{298AA070-78C6-4240-962D-DACE4C1969DF}" dt="2023-11-30T04:27:21.808" v="105" actId="1076"/>
          <ac:picMkLst>
            <pc:docMk/>
            <pc:sldMk cId="1110448580" sldId="268"/>
            <ac:picMk id="1032" creationId="{00000000-0000-0000-0000-000000000000}"/>
          </ac:picMkLst>
        </pc:picChg>
      </pc:sldChg>
      <pc:sldChg chg="modSp ord">
        <pc:chgData name="Eunice Salgado" userId="38c4dd4cdca637af" providerId="Windows Live" clId="Web-{298AA070-78C6-4240-962D-DACE4C1969DF}" dt="2023-11-30T04:30:45.461" v="123" actId="20577"/>
        <pc:sldMkLst>
          <pc:docMk/>
          <pc:sldMk cId="1771051060" sldId="269"/>
        </pc:sldMkLst>
        <pc:spChg chg="mod">
          <ac:chgData name="Eunice Salgado" userId="38c4dd4cdca637af" providerId="Windows Live" clId="Web-{298AA070-78C6-4240-962D-DACE4C1969DF}" dt="2023-11-30T04:30:45.461" v="123" actId="20577"/>
          <ac:spMkLst>
            <pc:docMk/>
            <pc:sldMk cId="1771051060" sldId="269"/>
            <ac:spMk id="7" creationId="{40B02E51-DF34-526F-B5E0-6C2D04819691}"/>
          </ac:spMkLst>
        </pc:spChg>
      </pc:sldChg>
      <pc:sldChg chg="modSp">
        <pc:chgData name="Eunice Salgado" userId="38c4dd4cdca637af" providerId="Windows Live" clId="Web-{298AA070-78C6-4240-962D-DACE4C1969DF}" dt="2023-11-30T04:32:34.281" v="151" actId="14100"/>
        <pc:sldMkLst>
          <pc:docMk/>
          <pc:sldMk cId="3243583039" sldId="283"/>
        </pc:sldMkLst>
        <pc:spChg chg="mod">
          <ac:chgData name="Eunice Salgado" userId="38c4dd4cdca637af" providerId="Windows Live" clId="Web-{298AA070-78C6-4240-962D-DACE4C1969DF}" dt="2023-11-30T04:32:34.281" v="151" actId="14100"/>
          <ac:spMkLst>
            <pc:docMk/>
            <pc:sldMk cId="3243583039" sldId="283"/>
            <ac:spMk id="4" creationId="{19D51F46-F66D-B097-944E-374022B9AD98}"/>
          </ac:spMkLst>
        </pc:spChg>
      </pc:sldChg>
      <pc:sldChg chg="addSp delSp modSp new modTransition">
        <pc:chgData name="Eunice Salgado" userId="38c4dd4cdca637af" providerId="Windows Live" clId="Web-{298AA070-78C6-4240-962D-DACE4C1969DF}" dt="2023-11-30T04:45:57.269" v="301" actId="1076"/>
        <pc:sldMkLst>
          <pc:docMk/>
          <pc:sldMk cId="3131177810" sldId="287"/>
        </pc:sldMkLst>
        <pc:spChg chg="add mod">
          <ac:chgData name="Eunice Salgado" userId="38c4dd4cdca637af" providerId="Windows Live" clId="Web-{298AA070-78C6-4240-962D-DACE4C1969DF}" dt="2023-11-30T04:33:48.051" v="165" actId="20577"/>
          <ac:spMkLst>
            <pc:docMk/>
            <pc:sldMk cId="3131177810" sldId="287"/>
            <ac:spMk id="2" creationId="{1FAC60B2-8522-4B02-2BEE-95E935AAB18A}"/>
          </ac:spMkLst>
        </pc:spChg>
        <pc:spChg chg="add mod">
          <ac:chgData name="Eunice Salgado" userId="38c4dd4cdca637af" providerId="Windows Live" clId="Web-{298AA070-78C6-4240-962D-DACE4C1969DF}" dt="2023-11-30T04:44:00.324" v="289" actId="1076"/>
          <ac:spMkLst>
            <pc:docMk/>
            <pc:sldMk cId="3131177810" sldId="287"/>
            <ac:spMk id="3" creationId="{28366166-095F-86F4-3F94-2AF361C9188A}"/>
          </ac:spMkLst>
        </pc:spChg>
        <pc:spChg chg="add del">
          <ac:chgData name="Eunice Salgado" userId="38c4dd4cdca637af" providerId="Windows Live" clId="Web-{298AA070-78C6-4240-962D-DACE4C1969DF}" dt="2023-11-30T04:38:15.553" v="225"/>
          <ac:spMkLst>
            <pc:docMk/>
            <pc:sldMk cId="3131177810" sldId="287"/>
            <ac:spMk id="4" creationId="{4E1861FA-2A39-F9AD-6F21-C00AC23DEBC3}"/>
          </ac:spMkLst>
        </pc:spChg>
        <pc:spChg chg="add mod">
          <ac:chgData name="Eunice Salgado" userId="38c4dd4cdca637af" providerId="Windows Live" clId="Web-{298AA070-78C6-4240-962D-DACE4C1969DF}" dt="2023-11-30T04:42:08.036" v="281" actId="1076"/>
          <ac:spMkLst>
            <pc:docMk/>
            <pc:sldMk cId="3131177810" sldId="287"/>
            <ac:spMk id="5" creationId="{46EB3B51-6110-A682-84FE-7201E0F21328}"/>
          </ac:spMkLst>
        </pc:spChg>
        <pc:spChg chg="add mod">
          <ac:chgData name="Eunice Salgado" userId="38c4dd4cdca637af" providerId="Windows Live" clId="Web-{298AA070-78C6-4240-962D-DACE4C1969DF}" dt="2023-11-30T04:43:57.090" v="288" actId="1076"/>
          <ac:spMkLst>
            <pc:docMk/>
            <pc:sldMk cId="3131177810" sldId="287"/>
            <ac:spMk id="6" creationId="{50E357F8-7240-1366-D57A-2C3A35A21705}"/>
          </ac:spMkLst>
        </pc:spChg>
        <pc:spChg chg="add mod">
          <ac:chgData name="Eunice Salgado" userId="38c4dd4cdca637af" providerId="Windows Live" clId="Web-{298AA070-78C6-4240-962D-DACE4C1969DF}" dt="2023-11-30T04:42:04.270" v="280" actId="1076"/>
          <ac:spMkLst>
            <pc:docMk/>
            <pc:sldMk cId="3131177810" sldId="287"/>
            <ac:spMk id="7" creationId="{1C8EE730-E26C-57FD-2882-6327CD8220A8}"/>
          </ac:spMkLst>
        </pc:spChg>
        <pc:picChg chg="add del mod">
          <ac:chgData name="Eunice Salgado" userId="38c4dd4cdca637af" providerId="Windows Live" clId="Web-{298AA070-78C6-4240-962D-DACE4C1969DF}" dt="2023-11-30T04:45:00.906" v="291"/>
          <ac:picMkLst>
            <pc:docMk/>
            <pc:sldMk cId="3131177810" sldId="287"/>
            <ac:picMk id="8" creationId="{8BFCD0AC-C535-1EEB-1C34-3F6F9826CCAD}"/>
          </ac:picMkLst>
        </pc:picChg>
        <pc:picChg chg="add mod modCrop">
          <ac:chgData name="Eunice Salgado" userId="38c4dd4cdca637af" providerId="Windows Live" clId="Web-{298AA070-78C6-4240-962D-DACE4C1969DF}" dt="2023-11-30T04:45:57.269" v="301" actId="1076"/>
          <ac:picMkLst>
            <pc:docMk/>
            <pc:sldMk cId="3131177810" sldId="287"/>
            <ac:picMk id="9" creationId="{7E8C8F2C-EBCA-D6B8-E8FC-964992A39B05}"/>
          </ac:picMkLst>
        </pc:picChg>
      </pc:sldChg>
      <pc:sldChg chg="addSp delSp modSp new modTransition">
        <pc:chgData name="Eunice Salgado" userId="38c4dd4cdca637af" providerId="Windows Live" clId="Web-{298AA070-78C6-4240-962D-DACE4C1969DF}" dt="2023-11-30T04:55:22.524" v="386"/>
        <pc:sldMkLst>
          <pc:docMk/>
          <pc:sldMk cId="170741781" sldId="288"/>
        </pc:sldMkLst>
        <pc:spChg chg="add mod">
          <ac:chgData name="Eunice Salgado" userId="38c4dd4cdca637af" providerId="Windows Live" clId="Web-{298AA070-78C6-4240-962D-DACE4C1969DF}" dt="2023-11-30T04:47:53.933" v="319" actId="20577"/>
          <ac:spMkLst>
            <pc:docMk/>
            <pc:sldMk cId="170741781" sldId="288"/>
            <ac:spMk id="2" creationId="{6CE7D90C-3518-8087-5653-2B0C5D423E8E}"/>
          </ac:spMkLst>
        </pc:spChg>
        <pc:spChg chg="add mod">
          <ac:chgData name="Eunice Salgado" userId="38c4dd4cdca637af" providerId="Windows Live" clId="Web-{298AA070-78C6-4240-962D-DACE4C1969DF}" dt="2023-11-30T04:48:44.218" v="341" actId="20577"/>
          <ac:spMkLst>
            <pc:docMk/>
            <pc:sldMk cId="170741781" sldId="288"/>
            <ac:spMk id="3" creationId="{CCE26534-1DD4-D639-D8A0-E2BBAD38EB5F}"/>
          </ac:spMkLst>
        </pc:spChg>
        <pc:spChg chg="add mod">
          <ac:chgData name="Eunice Salgado" userId="38c4dd4cdca637af" providerId="Windows Live" clId="Web-{298AA070-78C6-4240-962D-DACE4C1969DF}" dt="2023-11-30T04:48:54.703" v="345" actId="20577"/>
          <ac:spMkLst>
            <pc:docMk/>
            <pc:sldMk cId="170741781" sldId="288"/>
            <ac:spMk id="4" creationId="{E4CD9AFB-A420-F444-B550-93D2FDF2E6F9}"/>
          </ac:spMkLst>
        </pc:spChg>
        <pc:spChg chg="add mod">
          <ac:chgData name="Eunice Salgado" userId="38c4dd4cdca637af" providerId="Windows Live" clId="Web-{298AA070-78C6-4240-962D-DACE4C1969DF}" dt="2023-11-30T04:51:25.056" v="380" actId="1076"/>
          <ac:spMkLst>
            <pc:docMk/>
            <pc:sldMk cId="170741781" sldId="288"/>
            <ac:spMk id="6" creationId="{0FCEF491-7254-3A47-6299-444C0C978551}"/>
          </ac:spMkLst>
        </pc:spChg>
        <pc:spChg chg="add mod">
          <ac:chgData name="Eunice Salgado" userId="38c4dd4cdca637af" providerId="Windows Live" clId="Web-{298AA070-78C6-4240-962D-DACE4C1969DF}" dt="2023-11-30T04:51:21.384" v="379" actId="1076"/>
          <ac:spMkLst>
            <pc:docMk/>
            <pc:sldMk cId="170741781" sldId="288"/>
            <ac:spMk id="7" creationId="{DA8B5313-17B7-90FF-49CD-C97D7F48175F}"/>
          </ac:spMkLst>
        </pc:spChg>
        <pc:picChg chg="add del mod">
          <ac:chgData name="Eunice Salgado" userId="38c4dd4cdca637af" providerId="Windows Live" clId="Web-{298AA070-78C6-4240-962D-DACE4C1969DF}" dt="2023-11-30T04:49:15.610" v="347"/>
          <ac:picMkLst>
            <pc:docMk/>
            <pc:sldMk cId="170741781" sldId="288"/>
            <ac:picMk id="5" creationId="{D890C877-E234-A7CC-4BE2-3C8B31952808}"/>
          </ac:picMkLst>
        </pc:picChg>
        <pc:picChg chg="add mod">
          <ac:chgData name="Eunice Salgado" userId="38c4dd4cdca637af" providerId="Windows Live" clId="Web-{298AA070-78C6-4240-962D-DACE4C1969DF}" dt="2023-11-30T04:52:49.686" v="384" actId="1076"/>
          <ac:picMkLst>
            <pc:docMk/>
            <pc:sldMk cId="170741781" sldId="288"/>
            <ac:picMk id="8" creationId="{2156A55F-3C0A-9ED7-728C-2A2A3E4844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74E9-0FF6-4574-8CA8-2B582520671C}" type="datetimeFigureOut">
              <a:rPr lang="es-MX" smtClean="0"/>
              <a:t>30/11/2023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9D73-3B23-4A42-8381-306B5E7F3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84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74E9-0FF6-4574-8CA8-2B582520671C}" type="datetimeFigureOut">
              <a:rPr lang="es-MX" smtClean="0"/>
              <a:t>30/11/2023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9D73-3B23-4A42-8381-306B5E7F3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30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74E9-0FF6-4574-8CA8-2B582520671C}" type="datetimeFigureOut">
              <a:rPr lang="es-MX" smtClean="0"/>
              <a:t>30/11/2023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9D73-3B23-4A42-8381-306B5E7F3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731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74E9-0FF6-4574-8CA8-2B582520671C}" type="datetimeFigureOut">
              <a:rPr lang="es-MX" smtClean="0"/>
              <a:t>30/11/2023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9D73-3B23-4A42-8381-306B5E7F3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67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74E9-0FF6-4574-8CA8-2B582520671C}" type="datetimeFigureOut">
              <a:rPr lang="es-MX" smtClean="0"/>
              <a:t>30/11/2023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9D73-3B23-4A42-8381-306B5E7F3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69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74E9-0FF6-4574-8CA8-2B582520671C}" type="datetimeFigureOut">
              <a:rPr lang="es-MX" smtClean="0"/>
              <a:t>30/11/2023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9D73-3B23-4A42-8381-306B5E7F3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383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74E9-0FF6-4574-8CA8-2B582520671C}" type="datetimeFigureOut">
              <a:rPr lang="es-MX" smtClean="0"/>
              <a:t>30/11/2023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9D73-3B23-4A42-8381-306B5E7F3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74E9-0FF6-4574-8CA8-2B582520671C}" type="datetimeFigureOut">
              <a:rPr lang="es-MX" smtClean="0"/>
              <a:t>30/11/2023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9D73-3B23-4A42-8381-306B5E7F3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46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74E9-0FF6-4574-8CA8-2B582520671C}" type="datetimeFigureOut">
              <a:rPr lang="es-MX" smtClean="0"/>
              <a:t>30/11/2023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9D73-3B23-4A42-8381-306B5E7F3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890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74E9-0FF6-4574-8CA8-2B582520671C}" type="datetimeFigureOut">
              <a:rPr lang="es-MX" smtClean="0"/>
              <a:t>30/11/2023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9D73-3B23-4A42-8381-306B5E7F3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88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74E9-0FF6-4574-8CA8-2B582520671C}" type="datetimeFigureOut">
              <a:rPr lang="es-MX" smtClean="0"/>
              <a:t>30/11/2023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9D73-3B23-4A42-8381-306B5E7F3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54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74E9-0FF6-4574-8CA8-2B582520671C}" type="datetimeFigureOut">
              <a:rPr lang="es-MX" smtClean="0"/>
              <a:t>30/11/2023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F9D73-3B23-4A42-8381-306B5E7F3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167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quest icon by Sergio Voicehovich on Dribbble">
            <a:extLst>
              <a:ext uri="{FF2B5EF4-FFF2-40B4-BE49-F238E27FC236}">
                <a16:creationId xmlns:a16="http://schemas.microsoft.com/office/drawing/2014/main" id="{0B556757-9C68-7D34-5788-E5B8992D31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9" t="28642" r="19438" b="20499"/>
          <a:stretch/>
        </p:blipFill>
        <p:spPr bwMode="auto">
          <a:xfrm>
            <a:off x="349323" y="1930966"/>
            <a:ext cx="5746677" cy="37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E2D9D4D-78B5-46CB-6619-1864181C4C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61"/>
          <a:stretch/>
        </p:blipFill>
        <p:spPr>
          <a:xfrm>
            <a:off x="6738009" y="3027942"/>
            <a:ext cx="5291667" cy="1511109"/>
          </a:xfrm>
          <a:prstGeom prst="rect">
            <a:avLst/>
          </a:prstGeom>
        </p:spPr>
      </p:pic>
      <p:pic>
        <p:nvPicPr>
          <p:cNvPr id="1040" name="Picture 16" descr="Compartir - Iconos gratis de redes socia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061" y="2235153"/>
            <a:ext cx="2455650" cy="245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20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02E51-DF34-526F-B5E0-6C2D04819691}"/>
              </a:ext>
            </a:extLst>
          </p:cNvPr>
          <p:cNvSpPr txBox="1">
            <a:spLocks/>
          </p:cNvSpPr>
          <p:nvPr/>
        </p:nvSpPr>
        <p:spPr>
          <a:xfrm>
            <a:off x="6892290" y="1731651"/>
            <a:ext cx="3973385" cy="6099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METODOLOGIA DE TRABAJO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F83CE5F-0273-F256-D0BB-1FF137200D85}"/>
              </a:ext>
            </a:extLst>
          </p:cNvPr>
          <p:cNvSpPr txBox="1">
            <a:spLocks/>
          </p:cNvSpPr>
          <p:nvPr/>
        </p:nvSpPr>
        <p:spPr>
          <a:xfrm>
            <a:off x="6778004" y="3091363"/>
            <a:ext cx="4087671" cy="9818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 Rounded MT Bold" panose="020F0704030504030204" pitchFamily="34" charset="0"/>
              </a:rPr>
              <a:t>Proceso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Unificado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SCRUM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>
              <a:latin typeface="Arial Rounded MT Bold" panose="020F0704030504030204" pitchFamily="34" charset="0"/>
            </a:endParaRPr>
          </a:p>
        </p:txBody>
      </p:sp>
      <p:pic>
        <p:nvPicPr>
          <p:cNvPr id="10242" name="Picture 2" descr="Cómo implementar una metodología híbrida de gestión de proyectos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052" y="4073226"/>
            <a:ext cx="3203574" cy="229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ómo implementar una metodología híbrida de gestión de proyectos?">
            <a:extLst>
              <a:ext uri="{FF2B5EF4-FFF2-40B4-BE49-F238E27FC236}">
                <a16:creationId xmlns:a16="http://schemas.microsoft.com/office/drawing/2014/main" id="{0E2EE285-2FBC-470A-5C42-86148FCB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452" y="4225626"/>
            <a:ext cx="3203574" cy="229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etodología - Iconos gratis de flechas">
            <a:extLst>
              <a:ext uri="{FF2B5EF4-FFF2-40B4-BE49-F238E27FC236}">
                <a16:creationId xmlns:a16="http://schemas.microsoft.com/office/drawing/2014/main" id="{0D556D31-7A8A-12B2-71D0-A7E5E60FB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-1" y="-2"/>
            <a:ext cx="6096001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94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02E51-DF34-526F-B5E0-6C2D04819691}"/>
              </a:ext>
            </a:extLst>
          </p:cNvPr>
          <p:cNvSpPr txBox="1">
            <a:spLocks/>
          </p:cNvSpPr>
          <p:nvPr/>
        </p:nvSpPr>
        <p:spPr>
          <a:xfrm>
            <a:off x="761840" y="2551176"/>
            <a:ext cx="4544762" cy="360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ea typeface="+mn-ea"/>
                <a:cs typeface="+mn-cs"/>
              </a:rPr>
              <a:t>DISEÑO</a:t>
            </a:r>
          </a:p>
        </p:txBody>
      </p:sp>
      <p:pic>
        <p:nvPicPr>
          <p:cNvPr id="4" name="Picture 4" descr="MVC – Wikipédia, a enciclopédia livre">
            <a:extLst>
              <a:ext uri="{FF2B5EF4-FFF2-40B4-BE49-F238E27FC236}">
                <a16:creationId xmlns:a16="http://schemas.microsoft.com/office/drawing/2014/main" id="{0CA5E9BE-D4D2-7F52-2F26-9B529E8EB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2747" y="2209612"/>
            <a:ext cx="5405957" cy="24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56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DAE4B62-F271-2150-45FE-AFC7690011DE}"/>
              </a:ext>
            </a:extLst>
          </p:cNvPr>
          <p:cNvSpPr txBox="1"/>
          <p:nvPr/>
        </p:nvSpPr>
        <p:spPr>
          <a:xfrm>
            <a:off x="775092" y="3332572"/>
            <a:ext cx="4544762" cy="360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Modelo</a:t>
            </a:r>
            <a:r>
              <a:rPr lang="en-US" sz="2000" dirty="0"/>
              <a:t> Vista </a:t>
            </a:r>
            <a:r>
              <a:rPr lang="en-US" sz="2000" dirty="0" err="1"/>
              <a:t>Controlador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Access Object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7508307-4C28-C73D-A412-85E779D029D0}"/>
              </a:ext>
            </a:extLst>
          </p:cNvPr>
          <p:cNvSpPr txBox="1">
            <a:spLocks/>
          </p:cNvSpPr>
          <p:nvPr/>
        </p:nvSpPr>
        <p:spPr>
          <a:xfrm>
            <a:off x="876693" y="2533476"/>
            <a:ext cx="3455821" cy="550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ea typeface="+mn-ea"/>
                <a:cs typeface="+mn-cs"/>
              </a:rPr>
              <a:t>DISEÑO</a:t>
            </a:r>
          </a:p>
        </p:txBody>
      </p:sp>
      <p:pic>
        <p:nvPicPr>
          <p:cNvPr id="8" name="Picture 2" descr="MVC – Wikipédia, a enciclopédia livre">
            <a:extLst>
              <a:ext uri="{FF2B5EF4-FFF2-40B4-BE49-F238E27FC236}">
                <a16:creationId xmlns:a16="http://schemas.microsoft.com/office/drawing/2014/main" id="{831E8CA5-A733-487A-2CA4-EC979D7E0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2748" y="2209612"/>
            <a:ext cx="5334160" cy="24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3439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lan de desarrollo - Iconos gratis de negocios y finanz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r="3" b="7757"/>
          <a:stretch/>
        </p:blipFill>
        <p:spPr bwMode="auto">
          <a:xfrm>
            <a:off x="-9886" y="10"/>
            <a:ext cx="75726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0B02E51-DF34-526F-B5E0-6C2D04819691}"/>
              </a:ext>
            </a:extLst>
          </p:cNvPr>
          <p:cNvSpPr txBox="1">
            <a:spLocks/>
          </p:cNvSpPr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ea typeface="+mn-ea"/>
                <a:cs typeface="+mn-cs"/>
              </a:rPr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2478548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XAMPP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797" y="4264021"/>
            <a:ext cx="893105" cy="90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Applets Java | Manual We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947" y="2273090"/>
            <a:ext cx="1155910" cy="115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0B02E51-DF34-526F-B5E0-6C2D04819691}"/>
              </a:ext>
            </a:extLst>
          </p:cNvPr>
          <p:cNvSpPr txBox="1">
            <a:spLocks/>
          </p:cNvSpPr>
          <p:nvPr/>
        </p:nvSpPr>
        <p:spPr>
          <a:xfrm>
            <a:off x="6806673" y="1205497"/>
            <a:ext cx="3973385" cy="6099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Netbeans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IDE 19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0B02E51-DF34-526F-B5E0-6C2D04819691}"/>
              </a:ext>
            </a:extLst>
          </p:cNvPr>
          <p:cNvSpPr txBox="1">
            <a:spLocks/>
          </p:cNvSpPr>
          <p:nvPr/>
        </p:nvSpPr>
        <p:spPr>
          <a:xfrm>
            <a:off x="7127846" y="2650442"/>
            <a:ext cx="3973385" cy="6099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Lenguaje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0B02E51-DF34-526F-B5E0-6C2D04819691}"/>
              </a:ext>
            </a:extLst>
          </p:cNvPr>
          <p:cNvSpPr txBox="1">
            <a:spLocks/>
          </p:cNvSpPr>
          <p:nvPr/>
        </p:nvSpPr>
        <p:spPr>
          <a:xfrm>
            <a:off x="6806673" y="4243873"/>
            <a:ext cx="3973385" cy="6099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</a:p>
        </p:txBody>
      </p:sp>
      <p:pic>
        <p:nvPicPr>
          <p:cNvPr id="4" name="Picture 2" descr="Plan de desarrollo - Iconos gratis de negocios y finanzas">
            <a:extLst>
              <a:ext uri="{FF2B5EF4-FFF2-40B4-BE49-F238E27FC236}">
                <a16:creationId xmlns:a16="http://schemas.microsoft.com/office/drawing/2014/main" id="{5BC74143-5F94-0D0C-517A-DE3D4B898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r="3" b="7757"/>
          <a:stretch/>
        </p:blipFill>
        <p:spPr bwMode="auto">
          <a:xfrm>
            <a:off x="-9886" y="10"/>
            <a:ext cx="75726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etBeans - Wikipedia, la enciclopedia libre">
            <a:extLst>
              <a:ext uri="{FF2B5EF4-FFF2-40B4-BE49-F238E27FC236}">
                <a16:creationId xmlns:a16="http://schemas.microsoft.com/office/drawing/2014/main" id="{287AEE8C-B56A-DC77-189E-2D615B72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507" y="890940"/>
            <a:ext cx="928509" cy="107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7DBCA-DC21-A5FD-8F57-FA62DEBF67D5}"/>
              </a:ext>
            </a:extLst>
          </p:cNvPr>
          <p:cNvSpPr txBox="1">
            <a:spLocks/>
          </p:cNvSpPr>
          <p:nvPr/>
        </p:nvSpPr>
        <p:spPr>
          <a:xfrm>
            <a:off x="6335618" y="5712627"/>
            <a:ext cx="3973385" cy="6099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Scene Builder</a:t>
            </a:r>
          </a:p>
        </p:txBody>
      </p:sp>
      <p:pic>
        <p:nvPicPr>
          <p:cNvPr id="1026" name="Picture 2" descr="Scene Builder - Gluon">
            <a:extLst>
              <a:ext uri="{FF2B5EF4-FFF2-40B4-BE49-F238E27FC236}">
                <a16:creationId xmlns:a16="http://schemas.microsoft.com/office/drawing/2014/main" id="{8F5B61FE-3941-0FCC-6942-5AFC50EF7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450" y="5615228"/>
            <a:ext cx="1102057" cy="110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00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0B02E51-DF34-526F-B5E0-6C2D04819691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  <a:ea typeface="+mn-ea"/>
                <a:cs typeface="+mn-cs"/>
              </a:rPr>
              <a:t>HERRAMIENTAS</a:t>
            </a:r>
          </a:p>
        </p:txBody>
      </p:sp>
      <p:pic>
        <p:nvPicPr>
          <p:cNvPr id="4098" name="Picture 2" descr="Software - Iconos gratis de editar herramient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370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02E51-DF34-526F-B5E0-6C2D04819691}"/>
              </a:ext>
            </a:extLst>
          </p:cNvPr>
          <p:cNvSpPr txBox="1">
            <a:spLocks/>
          </p:cNvSpPr>
          <p:nvPr/>
        </p:nvSpPr>
        <p:spPr>
          <a:xfrm>
            <a:off x="721715" y="496126"/>
            <a:ext cx="3973385" cy="6099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PSP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0B02E51-DF34-526F-B5E0-6C2D04819691}"/>
              </a:ext>
            </a:extLst>
          </p:cNvPr>
          <p:cNvSpPr txBox="1">
            <a:spLocks/>
          </p:cNvSpPr>
          <p:nvPr/>
        </p:nvSpPr>
        <p:spPr>
          <a:xfrm>
            <a:off x="721716" y="1238156"/>
            <a:ext cx="4440539" cy="6099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Process Dashboard</a:t>
            </a:r>
          </a:p>
        </p:txBody>
      </p:sp>
      <p:pic>
        <p:nvPicPr>
          <p:cNvPr id="1032" name="Picture 8" descr="Process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2" y="3730486"/>
            <a:ext cx="1843192" cy="184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sí es GitHub, la (casi) desconocida plataforma para desarrolladores por la  que Microsoft ha pagado 6.400">
            <a:extLst>
              <a:ext uri="{FF2B5EF4-FFF2-40B4-BE49-F238E27FC236}">
                <a16:creationId xmlns:a16="http://schemas.microsoft.com/office/drawing/2014/main" id="{94A4ED21-5CFD-F005-148D-198146555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8" t="27092" r="8105" b="35519"/>
          <a:stretch/>
        </p:blipFill>
        <p:spPr bwMode="auto">
          <a:xfrm>
            <a:off x="7279201" y="2125383"/>
            <a:ext cx="2856321" cy="113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GitHub Logos and Usage · GitHub">
            <a:extLst>
              <a:ext uri="{FF2B5EF4-FFF2-40B4-BE49-F238E27FC236}">
                <a16:creationId xmlns:a16="http://schemas.microsoft.com/office/drawing/2014/main" id="{4FB1951F-E323-4745-9C21-2D4894410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32" y="4476292"/>
            <a:ext cx="1803695" cy="180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5C75D-C2E0-26DD-78A5-7EE71EF26118}"/>
              </a:ext>
            </a:extLst>
          </p:cNvPr>
          <p:cNvSpPr txBox="1"/>
          <p:nvPr/>
        </p:nvSpPr>
        <p:spPr>
          <a:xfrm>
            <a:off x="1719532" y="2129287"/>
            <a:ext cx="37642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Control de </a:t>
            </a:r>
            <a:r>
              <a:rPr lang="en-US" sz="2000" b="1" dirty="0" err="1">
                <a:latin typeface="Arial"/>
                <a:cs typeface="Arial"/>
              </a:rPr>
              <a:t>Tiempos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F1E53-E459-72AC-B64F-2B333C943FB2}"/>
              </a:ext>
            </a:extLst>
          </p:cNvPr>
          <p:cNvSpPr txBox="1"/>
          <p:nvPr/>
        </p:nvSpPr>
        <p:spPr>
          <a:xfrm>
            <a:off x="1970560" y="2917454"/>
            <a:ext cx="3627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Control de </a:t>
            </a:r>
            <a:r>
              <a:rPr lang="en-US" sz="2000" b="1" dirty="0" err="1">
                <a:latin typeface="Arial"/>
                <a:cs typeface="Arial"/>
              </a:rPr>
              <a:t>defectos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239F1-EBB3-00B1-0BE2-B11C445C5ED9}"/>
              </a:ext>
            </a:extLst>
          </p:cNvPr>
          <p:cNvSpPr txBox="1"/>
          <p:nvPr/>
        </p:nvSpPr>
        <p:spPr>
          <a:xfrm>
            <a:off x="6614160" y="3733512"/>
            <a:ext cx="4008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/>
                <a:cs typeface="Arial"/>
              </a:rPr>
              <a:t>Gestionar</a:t>
            </a:r>
            <a:r>
              <a:rPr lang="en-US" sz="2000" b="1" dirty="0">
                <a:latin typeface="Arial"/>
                <a:cs typeface="Arial"/>
              </a:rPr>
              <a:t> Proyectos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0783A-8980-49B2-E63F-B2652F3CF801}"/>
              </a:ext>
            </a:extLst>
          </p:cNvPr>
          <p:cNvSpPr txBox="1"/>
          <p:nvPr/>
        </p:nvSpPr>
        <p:spPr>
          <a:xfrm>
            <a:off x="6089962" y="4403497"/>
            <a:ext cx="350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err="1">
                <a:latin typeface="Arial"/>
                <a:cs typeface="Arial"/>
              </a:rPr>
              <a:t>Controlar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b="1" err="1">
                <a:latin typeface="Arial"/>
                <a:cs typeface="Arial"/>
              </a:rPr>
              <a:t>Versiones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110448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rello Review 2023: Features, Pricing &amp; More – Forbes Advi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57" y="1006994"/>
            <a:ext cx="2408516" cy="68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20337" t="14160" r="956" b="11480"/>
          <a:stretch/>
        </p:blipFill>
        <p:spPr>
          <a:xfrm>
            <a:off x="2846895" y="1981846"/>
            <a:ext cx="8010444" cy="42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259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B02E51-DF34-526F-B5E0-6C2D04819691}"/>
              </a:ext>
            </a:extLst>
          </p:cNvPr>
          <p:cNvSpPr txBox="1">
            <a:spLocks/>
          </p:cNvSpPr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  <a:ea typeface="+mn-ea"/>
                <a:cs typeface="+mn-cs"/>
              </a:rPr>
              <a:t>Herramientas Extra de </a:t>
            </a:r>
            <a:r>
              <a:rPr lang="en-US" sz="2200" b="1" dirty="0" err="1">
                <a:latin typeface="+mn-lt"/>
                <a:ea typeface="+mn-ea"/>
                <a:cs typeface="+mn-cs"/>
              </a:rPr>
              <a:t>comunicación</a:t>
            </a:r>
          </a:p>
        </p:txBody>
      </p:sp>
      <p:pic>
        <p:nvPicPr>
          <p:cNvPr id="2056" name="Picture 8" descr="Google Meet - Online Video Calls, Meetings and Conferenc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0932" y="2569464"/>
            <a:ext cx="3678936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ypixel SkyBlock Wiki:Discord | Hypixel SkyBlock Wiki | Fan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0713" y="2569464"/>
            <a:ext cx="4355678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05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232FC-221B-A630-81F6-5B175FB26854}"/>
              </a:ext>
            </a:extLst>
          </p:cNvPr>
          <p:cNvSpPr txBox="1">
            <a:spLocks/>
          </p:cNvSpPr>
          <p:nvPr/>
        </p:nvSpPr>
        <p:spPr>
          <a:xfrm>
            <a:off x="6648507" y="2214468"/>
            <a:ext cx="3973385" cy="6099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DIFICULTADES</a:t>
            </a:r>
          </a:p>
        </p:txBody>
      </p:sp>
      <p:pic>
        <p:nvPicPr>
          <p:cNvPr id="3" name="Picture 2" descr="Dificultades - Iconos gratis de usuario">
            <a:extLst>
              <a:ext uri="{FF2B5EF4-FFF2-40B4-BE49-F238E27FC236}">
                <a16:creationId xmlns:a16="http://schemas.microsoft.com/office/drawing/2014/main" id="{B02C723E-CF4B-880B-33CA-F7324875B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r="9869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055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9F5323E-3AB6-3450-10BC-92EE01830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97" y="2377073"/>
            <a:ext cx="4749206" cy="1600000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E2D9D4D-78B5-46CB-6619-1864181C4C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61"/>
          <a:stretch/>
        </p:blipFill>
        <p:spPr>
          <a:xfrm>
            <a:off x="3450167" y="4099267"/>
            <a:ext cx="5291666" cy="1511109"/>
          </a:xfrm>
          <a:prstGeom prst="rect">
            <a:avLst/>
          </a:prstGeom>
        </p:spPr>
      </p:pic>
      <p:pic>
        <p:nvPicPr>
          <p:cNvPr id="6" name="Picture 4" descr="Impresión de circuitos para productos electrónicos - Iconos gratis de  tecnología">
            <a:extLst>
              <a:ext uri="{FF2B5EF4-FFF2-40B4-BE49-F238E27FC236}">
                <a16:creationId xmlns:a16="http://schemas.microsoft.com/office/drawing/2014/main" id="{037E0DC9-F98B-4CC8-A6BB-20D71ACF5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28" y="12486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presión de circuitos para productos electrónicos - Iconos gratis de  tecnología">
            <a:extLst>
              <a:ext uri="{FF2B5EF4-FFF2-40B4-BE49-F238E27FC236}">
                <a16:creationId xmlns:a16="http://schemas.microsoft.com/office/drawing/2014/main" id="{F0146354-02D1-AE76-5722-B9D9A395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876661" y="213853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5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02E51-DF34-526F-B5E0-6C2D04819691}"/>
              </a:ext>
            </a:extLst>
          </p:cNvPr>
          <p:cNvSpPr txBox="1">
            <a:spLocks/>
          </p:cNvSpPr>
          <p:nvPr/>
        </p:nvSpPr>
        <p:spPr>
          <a:xfrm>
            <a:off x="5940113" y="1445856"/>
            <a:ext cx="3973385" cy="6099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DIFICULTADES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0B02E51-DF34-526F-B5E0-6C2D04819691}"/>
              </a:ext>
            </a:extLst>
          </p:cNvPr>
          <p:cNvSpPr txBox="1">
            <a:spLocks/>
          </p:cNvSpPr>
          <p:nvPr/>
        </p:nvSpPr>
        <p:spPr>
          <a:xfrm>
            <a:off x="6385307" y="2290617"/>
            <a:ext cx="3973385" cy="292792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Comunicacion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equipo</a:t>
            </a:r>
            <a:endParaRPr lang="en-US" sz="7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Horarios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endParaRPr lang="en-US" sz="7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Nuevo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entorno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desarrollo</a:t>
            </a:r>
            <a:endParaRPr lang="en-US" sz="7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Poca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experiencia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practica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entornos</a:t>
            </a:r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7600" dirty="0" err="1">
                <a:latin typeface="Arial" panose="020B0604020202020204" pitchFamily="34" charset="0"/>
                <a:cs typeface="Arial" panose="020B0604020202020204" pitchFamily="34" charset="0"/>
              </a:rPr>
              <a:t>desarrollo</a:t>
            </a:r>
            <a:endParaRPr lang="en-US" sz="7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Dificultades - Iconos gratis de usuario">
            <a:extLst>
              <a:ext uri="{FF2B5EF4-FFF2-40B4-BE49-F238E27FC236}">
                <a16:creationId xmlns:a16="http://schemas.microsoft.com/office/drawing/2014/main" id="{9B0082C7-AB48-66F5-1165-4242E9E69F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r="9869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84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ficultades - Iconos gratis de usuario">
            <a:extLst>
              <a:ext uri="{FF2B5EF4-FFF2-40B4-BE49-F238E27FC236}">
                <a16:creationId xmlns:a16="http://schemas.microsoft.com/office/drawing/2014/main" id="{8AC26E85-DFDC-AF9E-D65C-0D439689F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r="9869"/>
          <a:stretch/>
        </p:blipFill>
        <p:spPr bwMode="auto">
          <a:xfrm>
            <a:off x="-2" y="-2"/>
            <a:ext cx="5204013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2B019E2-6BDA-460D-70AB-AC35F008E796}"/>
              </a:ext>
            </a:extLst>
          </p:cNvPr>
          <p:cNvSpPr txBox="1">
            <a:spLocks/>
          </p:cNvSpPr>
          <p:nvPr/>
        </p:nvSpPr>
        <p:spPr>
          <a:xfrm>
            <a:off x="4349060" y="0"/>
            <a:ext cx="3973385" cy="6099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DIFICULTADES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30D8A19-4150-434E-B150-001F5689A2E7}"/>
              </a:ext>
            </a:extLst>
          </p:cNvPr>
          <p:cNvSpPr txBox="1">
            <a:spLocks/>
          </p:cNvSpPr>
          <p:nvPr/>
        </p:nvSpPr>
        <p:spPr>
          <a:xfrm>
            <a:off x="5204011" y="560942"/>
            <a:ext cx="5392271" cy="6099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Comunicacion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Apache NetBeans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5AC4E4-5C7F-1B04-97C1-E34079076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78" y="4425501"/>
            <a:ext cx="3429000" cy="18002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C1213A7-DBD1-098E-1DE8-88C04D004587}"/>
              </a:ext>
            </a:extLst>
          </p:cNvPr>
          <p:cNvSpPr txBox="1">
            <a:spLocks/>
          </p:cNvSpPr>
          <p:nvPr/>
        </p:nvSpPr>
        <p:spPr>
          <a:xfrm>
            <a:off x="3639616" y="3428999"/>
            <a:ext cx="5392271" cy="6099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Mostraba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mensaje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B3FF0C8-819D-B8A0-9103-9BE6C6DE6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51" y="2281325"/>
            <a:ext cx="2857500" cy="114767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253265E4-CB56-0BB1-9B43-9857C63B45C7}"/>
              </a:ext>
            </a:extLst>
          </p:cNvPr>
          <p:cNvSpPr txBox="1">
            <a:spLocks/>
          </p:cNvSpPr>
          <p:nvPr/>
        </p:nvSpPr>
        <p:spPr>
          <a:xfrm>
            <a:off x="3907551" y="1783074"/>
            <a:ext cx="5392271" cy="6099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Colocando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un “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TextField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88144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3B3FB5-3B68-9D5A-8A2E-5044EF14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35774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271490D-7151-EE2B-4816-05F4A09F4C4D}"/>
              </a:ext>
            </a:extLst>
          </p:cNvPr>
          <p:cNvSpPr txBox="1"/>
          <p:nvPr/>
        </p:nvSpPr>
        <p:spPr>
          <a:xfrm>
            <a:off x="7916956" y="967516"/>
            <a:ext cx="3983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El 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XML “¡NO!” concuerda con lo creado.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850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C71E34-C2A7-03C7-1967-81093110D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0" y="306164"/>
            <a:ext cx="5082899" cy="225863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E8BE3CD-37CA-209E-F1B5-FF248EFF7436}"/>
              </a:ext>
            </a:extLst>
          </p:cNvPr>
          <p:cNvSpPr txBox="1"/>
          <p:nvPr/>
        </p:nvSpPr>
        <p:spPr>
          <a:xfrm>
            <a:off x="269030" y="2890391"/>
            <a:ext cx="54550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rgbClr val="374151"/>
                </a:solidFill>
                <a:latin typeface="Söhne"/>
              </a:rPr>
              <a:t>La solución fue para este problema: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61032F-97FA-33D0-ECA3-90C39D726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07" y="2564795"/>
            <a:ext cx="6119018" cy="367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98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6141F-32B6-058A-2B4F-CB9812751D96}"/>
              </a:ext>
            </a:extLst>
          </p:cNvPr>
          <p:cNvSpPr txBox="1">
            <a:spLocks/>
          </p:cNvSpPr>
          <p:nvPr/>
        </p:nvSpPr>
        <p:spPr>
          <a:xfrm>
            <a:off x="288380" y="3049289"/>
            <a:ext cx="5069633" cy="6099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QUE HACE DIFERENTE AL SISTEMA</a:t>
            </a:r>
          </a:p>
        </p:txBody>
      </p:sp>
      <p:pic>
        <p:nvPicPr>
          <p:cNvPr id="3" name="Picture 2" descr="Piensa diferente - Iconos gratis de personas">
            <a:extLst>
              <a:ext uri="{FF2B5EF4-FFF2-40B4-BE49-F238E27FC236}">
                <a16:creationId xmlns:a16="http://schemas.microsoft.com/office/drawing/2014/main" id="{35FD158B-B061-014A-1EE4-3955D8A79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" r="2286" b="4"/>
          <a:stretch/>
        </p:blipFill>
        <p:spPr bwMode="auto">
          <a:xfrm>
            <a:off x="5650992" y="10"/>
            <a:ext cx="654100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879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ensa diferente - Iconos gratis de personas">
            <a:extLst>
              <a:ext uri="{FF2B5EF4-FFF2-40B4-BE49-F238E27FC236}">
                <a16:creationId xmlns:a16="http://schemas.microsoft.com/office/drawing/2014/main" id="{35FD158B-B061-014A-1EE4-3955D8A79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" r="2286" b="4"/>
          <a:stretch/>
        </p:blipFill>
        <p:spPr bwMode="auto">
          <a:xfrm>
            <a:off x="5650992" y="10"/>
            <a:ext cx="654100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9D51F46-F66D-B097-944E-374022B9AD98}"/>
              </a:ext>
            </a:extLst>
          </p:cNvPr>
          <p:cNvSpPr txBox="1">
            <a:spLocks/>
          </p:cNvSpPr>
          <p:nvPr/>
        </p:nvSpPr>
        <p:spPr>
          <a:xfrm>
            <a:off x="9759" y="1825104"/>
            <a:ext cx="5540516" cy="292792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cs typeface="Arial"/>
              </a:rPr>
              <a:t>Sistema de </a:t>
            </a:r>
            <a:r>
              <a:rPr lang="en-US" sz="2400" b="1" dirty="0" err="1">
                <a:latin typeface="Arial"/>
                <a:cs typeface="Arial"/>
              </a:rPr>
              <a:t>apoyo</a:t>
            </a:r>
            <a:r>
              <a:rPr lang="en-US" sz="2400" b="1" dirty="0">
                <a:latin typeface="Arial"/>
                <a:cs typeface="Arial"/>
              </a:rPr>
              <a:t> al medico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cs typeface="Arial"/>
              </a:rPr>
              <a:t>Promociones </a:t>
            </a:r>
            <a:r>
              <a:rPr lang="en-US" sz="2400" b="1" dirty="0" err="1">
                <a:latin typeface="Arial"/>
                <a:cs typeface="Arial"/>
              </a:rPr>
              <a:t>todo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el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tiempo</a:t>
            </a: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358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B02E51-DF34-526F-B5E0-6C2D04819691}"/>
              </a:ext>
            </a:extLst>
          </p:cNvPr>
          <p:cNvSpPr txBox="1">
            <a:spLocks/>
          </p:cNvSpPr>
          <p:nvPr/>
        </p:nvSpPr>
        <p:spPr>
          <a:xfrm>
            <a:off x="6242186" y="2698614"/>
            <a:ext cx="3973385" cy="6099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CALIDAD</a:t>
            </a:r>
          </a:p>
        </p:txBody>
      </p:sp>
      <p:pic>
        <p:nvPicPr>
          <p:cNvPr id="2" name="Picture 4" descr="Farmacia - Iconos gratis de arquitectura y ciudad">
            <a:extLst>
              <a:ext uri="{FF2B5EF4-FFF2-40B4-BE49-F238E27FC236}">
                <a16:creationId xmlns:a16="http://schemas.microsoft.com/office/drawing/2014/main" id="{13FBB0A9-E53F-8E95-CB90-17DA3799A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5" t="6168" r="10137"/>
          <a:stretch/>
        </p:blipFill>
        <p:spPr bwMode="auto">
          <a:xfrm>
            <a:off x="0" y="-1"/>
            <a:ext cx="6096000" cy="6858001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397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AC60B2-8522-4B02-2BEE-95E935AAB18A}"/>
              </a:ext>
            </a:extLst>
          </p:cNvPr>
          <p:cNvSpPr txBox="1"/>
          <p:nvPr/>
        </p:nvSpPr>
        <p:spPr>
          <a:xfrm>
            <a:off x="629478" y="844826"/>
            <a:ext cx="49364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Calidad </a:t>
            </a:r>
            <a:r>
              <a:rPr lang="en-US" sz="2800" b="1" err="1">
                <a:latin typeface="Arial"/>
                <a:cs typeface="Arial"/>
              </a:rPr>
              <a:t>en</a:t>
            </a:r>
            <a:r>
              <a:rPr lang="en-US" sz="2800" b="1" dirty="0">
                <a:latin typeface="Arial"/>
                <a:cs typeface="Arial"/>
              </a:rPr>
              <a:t> </a:t>
            </a:r>
            <a:r>
              <a:rPr lang="en-US" sz="2800" b="1" err="1">
                <a:latin typeface="Arial"/>
                <a:cs typeface="Arial"/>
              </a:rPr>
              <a:t>el</a:t>
            </a:r>
            <a:r>
              <a:rPr lang="en-US" sz="2800" b="1" dirty="0">
                <a:latin typeface="Arial"/>
                <a:cs typeface="Arial"/>
              </a:rPr>
              <a:t> </a:t>
            </a:r>
            <a:r>
              <a:rPr lang="en-US" sz="2800" b="1" err="1">
                <a:latin typeface="Arial"/>
                <a:cs typeface="Arial"/>
              </a:rPr>
              <a:t>código</a:t>
            </a:r>
            <a:endParaRPr lang="en-US" sz="2800" b="1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66166-095F-86F4-3F94-2AF361C9188A}"/>
              </a:ext>
            </a:extLst>
          </p:cNvPr>
          <p:cNvSpPr txBox="1"/>
          <p:nvPr/>
        </p:nvSpPr>
        <p:spPr>
          <a:xfrm>
            <a:off x="704177" y="1945631"/>
            <a:ext cx="23460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Código </a:t>
            </a:r>
            <a:r>
              <a:rPr lang="en-US" b="1" dirty="0" err="1">
                <a:latin typeface="Arial"/>
                <a:cs typeface="Arial"/>
              </a:rPr>
              <a:t>Limpio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Rockwell" panose="02060603020205020403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B3B51-6110-A682-84FE-7201E0F21328}"/>
              </a:ext>
            </a:extLst>
          </p:cNvPr>
          <p:cNvSpPr txBox="1"/>
          <p:nvPr/>
        </p:nvSpPr>
        <p:spPr>
          <a:xfrm>
            <a:off x="947031" y="4171309"/>
            <a:ext cx="3646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err="1">
                <a:latin typeface="Arial"/>
                <a:cs typeface="Arial"/>
              </a:rPr>
              <a:t>Responsabilidades</a:t>
            </a:r>
            <a:r>
              <a:rPr lang="en-US" b="1" dirty="0">
                <a:latin typeface="Arial"/>
                <a:cs typeface="Arial"/>
              </a:rPr>
              <a:t> </a:t>
            </a:r>
            <a:r>
              <a:rPr lang="en-US" b="1" dirty="0" err="1">
                <a:latin typeface="Arial"/>
                <a:cs typeface="Arial"/>
              </a:rPr>
              <a:t>Únicas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357F8-7240-1366-D57A-2C3A35A21705}"/>
              </a:ext>
            </a:extLst>
          </p:cNvPr>
          <p:cNvSpPr txBox="1"/>
          <p:nvPr/>
        </p:nvSpPr>
        <p:spPr>
          <a:xfrm>
            <a:off x="1393666" y="3053314"/>
            <a:ext cx="6010985" cy="3681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err="1">
                <a:latin typeface="Arial"/>
                <a:cs typeface="Arial"/>
              </a:rPr>
              <a:t>Patrón</a:t>
            </a:r>
            <a:r>
              <a:rPr lang="en-US" b="1" dirty="0">
                <a:latin typeface="Arial"/>
                <a:cs typeface="Arial"/>
              </a:rPr>
              <a:t> de </a:t>
            </a:r>
            <a:r>
              <a:rPr lang="en-US" b="1" err="1">
                <a:latin typeface="Arial"/>
                <a:cs typeface="Arial"/>
              </a:rPr>
              <a:t>Arquitectura</a:t>
            </a:r>
            <a:r>
              <a:rPr lang="en-US" b="1" dirty="0">
                <a:latin typeface="Arial"/>
                <a:cs typeface="Arial"/>
              </a:rPr>
              <a:t> </a:t>
            </a:r>
            <a:r>
              <a:rPr lang="en-US" b="1" err="1">
                <a:latin typeface="Arial"/>
                <a:cs typeface="Arial"/>
              </a:rPr>
              <a:t>Modelo</a:t>
            </a:r>
            <a:r>
              <a:rPr lang="en-US" b="1" dirty="0">
                <a:latin typeface="Arial"/>
                <a:cs typeface="Arial"/>
              </a:rPr>
              <a:t>-Vista-</a:t>
            </a:r>
            <a:r>
              <a:rPr lang="en-US" b="1" err="1">
                <a:latin typeface="Arial"/>
                <a:cs typeface="Arial"/>
              </a:rPr>
              <a:t>Controlador</a:t>
            </a:r>
            <a:endParaRPr lang="en-US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EE730-E26C-57FD-2882-6327CD8220A8}"/>
              </a:ext>
            </a:extLst>
          </p:cNvPr>
          <p:cNvSpPr txBox="1"/>
          <p:nvPr/>
        </p:nvSpPr>
        <p:spPr>
          <a:xfrm>
            <a:off x="1978136" y="5406824"/>
            <a:ext cx="42616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err="1">
                <a:latin typeface="Arial"/>
                <a:cs typeface="Arial"/>
              </a:rPr>
              <a:t>Convenciones</a:t>
            </a:r>
            <a:r>
              <a:rPr lang="en-US" b="1" dirty="0">
                <a:latin typeface="Arial"/>
                <a:cs typeface="Arial"/>
              </a:rPr>
              <a:t> de </a:t>
            </a:r>
            <a:r>
              <a:rPr lang="en-US" b="1" dirty="0" err="1">
                <a:latin typeface="Arial"/>
                <a:cs typeface="Arial"/>
              </a:rPr>
              <a:t>codificación</a:t>
            </a:r>
            <a:endParaRPr lang="en-US" dirty="0"/>
          </a:p>
        </p:txBody>
      </p:sp>
      <p:pic>
        <p:nvPicPr>
          <p:cNvPr id="9" name="Picture 8" descr="Concepto de desarrollo de software con la escena de la gente en diseño de  dibujos animados planos. Mujer desarrolladora trabajando con lenguaje de  programación en la computadora y codificando en Imagen Vector">
            <a:extLst>
              <a:ext uri="{FF2B5EF4-FFF2-40B4-BE49-F238E27FC236}">
                <a16:creationId xmlns:a16="http://schemas.microsoft.com/office/drawing/2014/main" id="{7E8C8F2C-EBCA-D6B8-E8FC-964992A39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6" t="95" r="12649" b="12460"/>
          <a:stretch/>
        </p:blipFill>
        <p:spPr>
          <a:xfrm>
            <a:off x="7355457" y="944816"/>
            <a:ext cx="4469252" cy="39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77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7D90C-3518-8087-5653-2B0C5D423E8E}"/>
              </a:ext>
            </a:extLst>
          </p:cNvPr>
          <p:cNvSpPr txBox="1"/>
          <p:nvPr/>
        </p:nvSpPr>
        <p:spPr>
          <a:xfrm>
            <a:off x="1560085" y="862269"/>
            <a:ext cx="43182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Calidad </a:t>
            </a:r>
            <a:r>
              <a:rPr lang="en-US" sz="2800" b="1" dirty="0" err="1">
                <a:latin typeface="Arial"/>
                <a:cs typeface="Arial"/>
              </a:rPr>
              <a:t>en</a:t>
            </a:r>
            <a:r>
              <a:rPr lang="en-US" sz="2800" b="1" dirty="0">
                <a:latin typeface="Arial"/>
                <a:cs typeface="Arial"/>
              </a:rPr>
              <a:t> </a:t>
            </a:r>
            <a:r>
              <a:rPr lang="en-US" sz="2800" b="1" dirty="0" err="1">
                <a:latin typeface="Arial"/>
                <a:cs typeface="Arial"/>
              </a:rPr>
              <a:t>el</a:t>
            </a:r>
            <a:r>
              <a:rPr lang="en-US" sz="2800" b="1" dirty="0">
                <a:latin typeface="Arial"/>
                <a:cs typeface="Arial"/>
              </a:rPr>
              <a:t> </a:t>
            </a:r>
            <a:r>
              <a:rPr lang="en-US" sz="2800" b="1" dirty="0" err="1">
                <a:latin typeface="Arial"/>
                <a:cs typeface="Arial"/>
              </a:rPr>
              <a:t>proceso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26534-1DD4-D639-D8A0-E2BBAD38EB5F}"/>
              </a:ext>
            </a:extLst>
          </p:cNvPr>
          <p:cNvSpPr txBox="1"/>
          <p:nvPr/>
        </p:nvSpPr>
        <p:spPr>
          <a:xfrm>
            <a:off x="1082364" y="2050232"/>
            <a:ext cx="381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err="1">
                <a:latin typeface="Arial"/>
                <a:cs typeface="Arial"/>
              </a:rPr>
              <a:t>Metodologías</a:t>
            </a:r>
            <a:r>
              <a:rPr lang="en-US" b="1" dirty="0">
                <a:latin typeface="Arial"/>
                <a:cs typeface="Arial"/>
              </a:rPr>
              <a:t> de Desarrollo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D9AFB-A420-F444-B550-93D2FDF2E6F9}"/>
              </a:ext>
            </a:extLst>
          </p:cNvPr>
          <p:cNvSpPr txBox="1"/>
          <p:nvPr/>
        </p:nvSpPr>
        <p:spPr>
          <a:xfrm>
            <a:off x="1424608" y="2584174"/>
            <a:ext cx="4356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EF491-7254-3A47-6299-444C0C978551}"/>
              </a:ext>
            </a:extLst>
          </p:cNvPr>
          <p:cNvSpPr txBox="1"/>
          <p:nvPr/>
        </p:nvSpPr>
        <p:spPr>
          <a:xfrm>
            <a:off x="1735066" y="3451634"/>
            <a:ext cx="42738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/>
                <a:cs typeface="Arial"/>
              </a:rPr>
              <a:t>Control de </a:t>
            </a:r>
            <a:r>
              <a:rPr lang="en-US" b="1" dirty="0" err="1">
                <a:latin typeface="Arial"/>
                <a:cs typeface="Arial"/>
              </a:rPr>
              <a:t>Versiones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B5313-17B7-90FF-49CD-C97D7F48175F}"/>
              </a:ext>
            </a:extLst>
          </p:cNvPr>
          <p:cNvSpPr txBox="1"/>
          <p:nvPr/>
        </p:nvSpPr>
        <p:spPr>
          <a:xfrm>
            <a:off x="986819" y="4715710"/>
            <a:ext cx="3644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err="1">
                <a:latin typeface="Arial"/>
                <a:cs typeface="Arial"/>
              </a:rPr>
              <a:t>Mejora</a:t>
            </a:r>
            <a:r>
              <a:rPr lang="en-US" b="1" dirty="0">
                <a:latin typeface="Arial"/>
                <a:cs typeface="Arial"/>
              </a:rPr>
              <a:t> Continua</a:t>
            </a:r>
          </a:p>
        </p:txBody>
      </p:sp>
      <p:pic>
        <p:nvPicPr>
          <p:cNvPr id="8" name="Picture 7" descr="Importancia de la Calidad y Procesos">
            <a:extLst>
              <a:ext uri="{FF2B5EF4-FFF2-40B4-BE49-F238E27FC236}">
                <a16:creationId xmlns:a16="http://schemas.microsoft.com/office/drawing/2014/main" id="{2156A55F-3C0A-9ED7-728C-2A2A3E484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419" y="586771"/>
            <a:ext cx="4339086" cy="503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1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B8749-C5D6-6F8A-EB5A-28A8C6E2266C}"/>
              </a:ext>
            </a:extLst>
          </p:cNvPr>
          <p:cNvSpPr txBox="1">
            <a:spLocks/>
          </p:cNvSpPr>
          <p:nvPr/>
        </p:nvSpPr>
        <p:spPr>
          <a:xfrm>
            <a:off x="390980" y="1656333"/>
            <a:ext cx="3973385" cy="6099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Pruebas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Prueba - Iconos gratis de educación">
            <a:extLst>
              <a:ext uri="{FF2B5EF4-FFF2-40B4-BE49-F238E27FC236}">
                <a16:creationId xmlns:a16="http://schemas.microsoft.com/office/drawing/2014/main" id="{B6B7DA4E-DCE2-C70D-711E-7F5026C28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6" b="4"/>
          <a:stretch/>
        </p:blipFill>
        <p:spPr bwMode="auto">
          <a:xfrm>
            <a:off x="5650992" y="10"/>
            <a:ext cx="654100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0EA5D6-D683-7A52-40AD-D43669D04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0" y="2472237"/>
            <a:ext cx="5078155" cy="254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34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oblema - Iconos gratis de usuario">
            <a:extLst>
              <a:ext uri="{FF2B5EF4-FFF2-40B4-BE49-F238E27FC236}">
                <a16:creationId xmlns:a16="http://schemas.microsoft.com/office/drawing/2014/main" id="{DCFB48B2-C09B-BDE4-1A20-A7A36E1BE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0" y="1259378"/>
            <a:ext cx="4339244" cy="433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F05A5EE-0685-8837-CCC4-53732286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319" y="3228211"/>
            <a:ext cx="3571810" cy="10033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PROBLEMATICA</a:t>
            </a:r>
          </a:p>
        </p:txBody>
      </p:sp>
    </p:spTree>
    <p:extLst>
      <p:ext uri="{BB962C8B-B14F-4D97-AF65-F5344CB8AC3E}">
        <p14:creationId xmlns:p14="http://schemas.microsoft.com/office/powerpoint/2010/main" val="160564513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0B02E51-DF34-526F-B5E0-6C2D04819691}"/>
              </a:ext>
            </a:extLst>
          </p:cNvPr>
          <p:cNvSpPr txBox="1">
            <a:spLocks/>
          </p:cNvSpPr>
          <p:nvPr/>
        </p:nvSpPr>
        <p:spPr>
          <a:xfrm>
            <a:off x="889003" y="2376249"/>
            <a:ext cx="3973385" cy="6099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Calidad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8" descr="3.400+ Mujer Farmacia Ilustraciones, gráficos vectoriales libres de  derechos y clip art - iStock">
            <a:extLst>
              <a:ext uri="{FF2B5EF4-FFF2-40B4-BE49-F238E27FC236}">
                <a16:creationId xmlns:a16="http://schemas.microsoft.com/office/drawing/2014/main" id="{CF428ADF-900A-7F2C-591A-DFD1E06A5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/>
          <a:stretch/>
        </p:blipFill>
        <p:spPr bwMode="auto">
          <a:xfrm>
            <a:off x="5650992" y="10"/>
            <a:ext cx="654100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32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F66ED-9A30-CF17-D838-2CF7B64C6D32}"/>
              </a:ext>
            </a:extLst>
          </p:cNvPr>
          <p:cNvSpPr txBox="1">
            <a:spLocks/>
          </p:cNvSpPr>
          <p:nvPr/>
        </p:nvSpPr>
        <p:spPr>
          <a:xfrm>
            <a:off x="1399309" y="2846740"/>
            <a:ext cx="4085665" cy="1752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ea typeface="+mn-ea"/>
                <a:cs typeface="+mn-cs"/>
              </a:rPr>
              <a:t>PRESENTACION</a:t>
            </a:r>
          </a:p>
        </p:txBody>
      </p:sp>
      <p:pic>
        <p:nvPicPr>
          <p:cNvPr id="4098" name="Picture 2" descr="Vídeo - Iconos gratis de computadora">
            <a:extLst>
              <a:ext uri="{FF2B5EF4-FFF2-40B4-BE49-F238E27FC236}">
                <a16:creationId xmlns:a16="http://schemas.microsoft.com/office/drawing/2014/main" id="{4E21D5DD-AC29-4345-26B0-85CD9E1B1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" r="2273"/>
          <a:stretch/>
        </p:blipFill>
        <p:spPr bwMode="auto">
          <a:xfrm>
            <a:off x="5650992" y="10"/>
            <a:ext cx="654100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3548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05A5EE-0685-8837-CCC4-53732286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606" y="1102935"/>
            <a:ext cx="3604938" cy="9780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PROBLEMATICA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9EC3FA2-98A6-2EC5-63C8-99897A25156F}"/>
              </a:ext>
            </a:extLst>
          </p:cNvPr>
          <p:cNvSpPr txBox="1">
            <a:spLocks/>
          </p:cNvSpPr>
          <p:nvPr/>
        </p:nvSpPr>
        <p:spPr>
          <a:xfrm>
            <a:off x="788061" y="3770722"/>
            <a:ext cx="4739156" cy="2504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Gestionar los medicamentos y productos que ofrece el negocio, la disponibilidad de estos además de administrar clientes, empleados del negocio y ventas.</a:t>
            </a:r>
          </a:p>
          <a:p>
            <a:pPr marL="171450" indent="-1714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inventario se lleva a cabo mediante registros en formatos físicos, además de no tener un control o registro de inventarios previamente realizados para conocer el avance y situación del negocio en cuanto a productos.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Problema - Iconos gratis de usuario">
            <a:extLst>
              <a:ext uri="{FF2B5EF4-FFF2-40B4-BE49-F238E27FC236}">
                <a16:creationId xmlns:a16="http://schemas.microsoft.com/office/drawing/2014/main" id="{DCFB48B2-C09B-BDE4-1A20-A7A36E1BE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0" y="1259378"/>
            <a:ext cx="4339244" cy="433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17602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oblema - Iconos gratis de personas">
            <a:extLst>
              <a:ext uri="{FF2B5EF4-FFF2-40B4-BE49-F238E27FC236}">
                <a16:creationId xmlns:a16="http://schemas.microsoft.com/office/drawing/2014/main" id="{B53BEF51-F246-42A1-A026-1BA3A26A9F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" b="2"/>
          <a:stretch/>
        </p:blipFill>
        <p:spPr bwMode="auto">
          <a:xfrm>
            <a:off x="1747765" y="1420926"/>
            <a:ext cx="3998493" cy="40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EDD04E0-472B-78EC-5FD3-CFEDD481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4667" y="2766778"/>
            <a:ext cx="2228252" cy="1041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PROPUESTA</a:t>
            </a:r>
          </a:p>
        </p:txBody>
      </p:sp>
    </p:spTree>
    <p:extLst>
      <p:ext uri="{BB962C8B-B14F-4D97-AF65-F5344CB8AC3E}">
        <p14:creationId xmlns:p14="http://schemas.microsoft.com/office/powerpoint/2010/main" val="1629103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D04E0-472B-78EC-5FD3-CFEDD481C01D}"/>
              </a:ext>
            </a:extLst>
          </p:cNvPr>
          <p:cNvSpPr txBox="1">
            <a:spLocks/>
          </p:cNvSpPr>
          <p:nvPr/>
        </p:nvSpPr>
        <p:spPr>
          <a:xfrm>
            <a:off x="8121136" y="1318821"/>
            <a:ext cx="2228252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PROPUESTA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DFD4C40-5585-D361-48D3-B6122B61F371}"/>
              </a:ext>
            </a:extLst>
          </p:cNvPr>
          <p:cNvSpPr txBox="1">
            <a:spLocks/>
          </p:cNvSpPr>
          <p:nvPr/>
        </p:nvSpPr>
        <p:spPr>
          <a:xfrm>
            <a:off x="6752250" y="2622640"/>
            <a:ext cx="4966023" cy="26563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Es por esto por lo que se tiene el planteamiento de un sistema capaz y que permitirá un seguimiento más concreto, y eficiente de los productos, ventas y vendedores. También mejorará la gestión de clientes y facilitará la generación de pedidos a los proveedores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Complementándose con un sistema que lleve la gestión de las ventas por día.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Problema - Iconos gratis de personas">
            <a:extLst>
              <a:ext uri="{FF2B5EF4-FFF2-40B4-BE49-F238E27FC236}">
                <a16:creationId xmlns:a16="http://schemas.microsoft.com/office/drawing/2014/main" id="{B53BEF51-F246-42A1-A026-1BA3A26A9F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" b="2"/>
          <a:stretch/>
        </p:blipFill>
        <p:spPr bwMode="auto">
          <a:xfrm>
            <a:off x="1747765" y="1420926"/>
            <a:ext cx="3998493" cy="40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17680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0B02E51-DF34-526F-B5E0-6C2D04819691}"/>
              </a:ext>
            </a:extLst>
          </p:cNvPr>
          <p:cNvSpPr txBox="1">
            <a:spLocks/>
          </p:cNvSpPr>
          <p:nvPr/>
        </p:nvSpPr>
        <p:spPr>
          <a:xfrm>
            <a:off x="994196" y="2581790"/>
            <a:ext cx="4171994" cy="791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OBJETIVOS</a:t>
            </a:r>
          </a:p>
        </p:txBody>
      </p:sp>
      <p:pic>
        <p:nvPicPr>
          <p:cNvPr id="4" name="Picture 2" descr="Objetivo - Iconos gratis de negocios y finanzas">
            <a:extLst>
              <a:ext uri="{FF2B5EF4-FFF2-40B4-BE49-F238E27FC236}">
                <a16:creationId xmlns:a16="http://schemas.microsoft.com/office/drawing/2014/main" id="{C990F4AB-0919-24EC-E48C-23B4577C1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r="2" b="2"/>
          <a:stretch/>
        </p:blipFill>
        <p:spPr bwMode="auto">
          <a:xfrm>
            <a:off x="6602577" y="1523460"/>
            <a:ext cx="3684820" cy="370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5187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02E51-DF34-526F-B5E0-6C2D04819691}"/>
              </a:ext>
            </a:extLst>
          </p:cNvPr>
          <p:cNvSpPr txBox="1">
            <a:spLocks/>
          </p:cNvSpPr>
          <p:nvPr/>
        </p:nvSpPr>
        <p:spPr>
          <a:xfrm>
            <a:off x="711391" y="1632902"/>
            <a:ext cx="4171994" cy="791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OBJETIVOS</a:t>
            </a:r>
          </a:p>
        </p:txBody>
      </p:sp>
      <p:pic>
        <p:nvPicPr>
          <p:cNvPr id="3" name="Picture 2" descr="Objetivo - Iconos gratis de negocios y finanzas">
            <a:extLst>
              <a:ext uri="{FF2B5EF4-FFF2-40B4-BE49-F238E27FC236}">
                <a16:creationId xmlns:a16="http://schemas.microsoft.com/office/drawing/2014/main" id="{C990F4AB-0919-24EC-E48C-23B4577C1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r="2" b="2"/>
          <a:stretch/>
        </p:blipFill>
        <p:spPr bwMode="auto">
          <a:xfrm>
            <a:off x="6602577" y="1523460"/>
            <a:ext cx="3684820" cy="370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833A55EC-B1CC-3EE3-C5D2-11D998B4D177}"/>
              </a:ext>
            </a:extLst>
          </p:cNvPr>
          <p:cNvSpPr txBox="1"/>
          <p:nvPr/>
        </p:nvSpPr>
        <p:spPr>
          <a:xfrm>
            <a:off x="711103" y="2601727"/>
            <a:ext cx="5397465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Desarrollar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un software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de usar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Realización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ventas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Generar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un ticket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venta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Llevar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seguimiento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ventas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diarias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Cierre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caja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Administración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inventario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Gestión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Gestion de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trabajadores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861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etodología - Iconos gratis de flechas">
            <a:extLst>
              <a:ext uri="{FF2B5EF4-FFF2-40B4-BE49-F238E27FC236}">
                <a16:creationId xmlns:a16="http://schemas.microsoft.com/office/drawing/2014/main" id="{E2302326-7845-733A-8BA3-8A6F04AD75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-1" y="-2"/>
            <a:ext cx="6096001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0B02E51-DF34-526F-B5E0-6C2D04819691}"/>
              </a:ext>
            </a:extLst>
          </p:cNvPr>
          <p:cNvSpPr txBox="1">
            <a:spLocks/>
          </p:cNvSpPr>
          <p:nvPr/>
        </p:nvSpPr>
        <p:spPr>
          <a:xfrm>
            <a:off x="6803409" y="2470245"/>
            <a:ext cx="4156512" cy="3769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METODOLOGIA DE TRABAJO</a:t>
            </a:r>
          </a:p>
        </p:txBody>
      </p:sp>
    </p:spTree>
    <p:extLst>
      <p:ext uri="{BB962C8B-B14F-4D97-AF65-F5344CB8AC3E}">
        <p14:creationId xmlns:p14="http://schemas.microsoft.com/office/powerpoint/2010/main" val="2812899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338</TotalTime>
  <Words>312</Words>
  <Application>Microsoft Office PowerPoint</Application>
  <PresentationFormat>Panorámica</PresentationFormat>
  <Paragraphs>68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Arial</vt:lpstr>
      <vt:lpstr>Arial Rounded MT Bold</vt:lpstr>
      <vt:lpstr>Calibri</vt:lpstr>
      <vt:lpstr>Calibri Light</vt:lpstr>
      <vt:lpstr>Rockwell</vt:lpstr>
      <vt:lpstr>Söhne</vt:lpstr>
      <vt:lpstr>Wingdings</vt:lpstr>
      <vt:lpstr>Tema de Office</vt:lpstr>
      <vt:lpstr>Presentación de PowerPoint</vt:lpstr>
      <vt:lpstr>Presentación de PowerPoint</vt:lpstr>
      <vt:lpstr>PROBLEMATICA</vt:lpstr>
      <vt:lpstr>PROBLEMATICA</vt:lpstr>
      <vt:lpstr>PROPUESTA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Fernando Octavio Arroyo Velasco</cp:lastModifiedBy>
  <cp:revision>141</cp:revision>
  <dcterms:created xsi:type="dcterms:W3CDTF">2023-11-27T16:50:18Z</dcterms:created>
  <dcterms:modified xsi:type="dcterms:W3CDTF">2023-11-30T15:51:32Z</dcterms:modified>
</cp:coreProperties>
</file>