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403647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90040" y="903642"/>
            <a:ext cx="7754712" cy="1433036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99248" y="1113588"/>
            <a:ext cx="7734746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93868" y="87473"/>
            <a:ext cx="7756263" cy="79068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9551" y="1167594"/>
            <a:ext cx="3803904" cy="3422827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4716015" y="1167594"/>
            <a:ext cx="3803904" cy="3422827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9551" y="1167593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9551" y="1869671"/>
            <a:ext cx="3803904" cy="2720749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788023" y="1167593"/>
            <a:ext cx="3805585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4716015" y="1869672"/>
            <a:ext cx="3803904" cy="2835049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4579" y="447730"/>
            <a:ext cx="3422482" cy="1415190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2001" y="419548"/>
            <a:ext cx="4116666" cy="417507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5034579" y="1964182"/>
            <a:ext cx="3411724" cy="26266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731" y="3501613"/>
            <a:ext cx="7767020" cy="483546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8488" y="3993228"/>
            <a:ext cx="7756263" cy="60364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907704" y="465515"/>
            <a:ext cx="5197090" cy="2923363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93868" y="87473"/>
            <a:ext cx="7756263" cy="790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99247" y="1329611"/>
            <a:ext cx="7745504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33535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100536" y="4623977"/>
            <a:ext cx="2895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529536" y="4623977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" hidden="0"/>
          <p:cNvSpPr txBox="1"/>
          <p:nvPr isPhoto="0" userDrawn="0">
            <p:ph type="ctrTitle" hasCustomPrompt="0"/>
          </p:nvPr>
        </p:nvSpPr>
        <p:spPr bwMode="auto">
          <a:xfrm flipH="0" flipV="0">
            <a:off x="1577721" y="911649"/>
            <a:ext cx="5017500" cy="1578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Proyecto #1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Redes</a:t>
            </a:r>
            <a:endParaRPr/>
          </a:p>
        </p:txBody>
      </p:sp>
      <p:sp>
        <p:nvSpPr>
          <p:cNvPr id="135" name="Google Shape;135;p13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5083949" y="3823606"/>
            <a:ext cx="3470699" cy="552989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45000" lnSpcReduction="11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Alexis Renato Estada Martínez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181099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4" hidden="0"/>
          <p:cNvSpPr txBox="1"/>
          <p:nvPr isPhoto="0" userDrawn="0">
            <p:ph type="title" hasCustomPrompt="0"/>
          </p:nvPr>
        </p:nvSpPr>
        <p:spPr bwMode="auto">
          <a:xfrm flipH="0" flipV="0">
            <a:off x="823849" y="866774"/>
            <a:ext cx="4586999" cy="35210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Características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Implementadas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5" hidden="0"/>
          <p:cNvSpPr txBox="1"/>
          <p:nvPr isPhoto="0" userDrawn="0">
            <p:ph type="title" hasCustomPrompt="0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Características</a:t>
            </a:r>
            <a:endParaRPr/>
          </a:p>
        </p:txBody>
      </p:sp>
      <p:sp>
        <p:nvSpPr>
          <p:cNvPr id="146" name="Google Shape;146;p15" hidden="0"/>
          <p:cNvSpPr txBox="1"/>
          <p:nvPr isPhoto="0" userDrawn="0">
            <p:ph type="body" idx="1" hasCustomPrompt="0"/>
          </p:nvPr>
        </p:nvSpPr>
        <p:spPr bwMode="auto">
          <a:xfrm>
            <a:off x="1297500" y="1567550"/>
            <a:ext cx="3403200" cy="2911199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25000" lnSpcReduction="15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8000"/>
              <a:t>-Ver usuarios</a:t>
            </a:r>
            <a:endParaRPr sz="800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 sz="8000"/>
              <a:t>-Agregar usuarios</a:t>
            </a:r>
            <a:endParaRPr sz="800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 sz="8000"/>
              <a:t>-Mostrar detalles de un contacto</a:t>
            </a:r>
            <a:endParaRPr sz="800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 sz="8000"/>
              <a:t>-Mandar mensaje a un usuario</a:t>
            </a:r>
            <a:endParaRPr sz="800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 sz="8000"/>
              <a:t>-Ingresar a un room</a:t>
            </a:r>
            <a:endParaRPr sz="8000"/>
          </a:p>
          <a:p>
            <a:pPr marL="0" lvl="0" indent="0" algn="l">
              <a:spcBef>
                <a:spcPts val="1199"/>
              </a:spcBef>
              <a:spcAft>
                <a:spcPts val="0"/>
              </a:spcAft>
              <a:buNone/>
              <a:defRPr/>
            </a:pPr>
            <a:r>
              <a:rPr lang="es" sz="8000"/>
              <a:t>-Cerrar sesion</a:t>
            </a:r>
            <a:endParaRPr sz="8000"/>
          </a:p>
          <a:p>
            <a:pPr marL="0" lvl="0" indent="0" algn="l">
              <a:spcBef>
                <a:spcPts val="1199"/>
              </a:spcBef>
              <a:spcAft>
                <a:spcPts val="0"/>
              </a:spcAft>
              <a:buNone/>
              <a:defRPr/>
            </a:pPr>
            <a:r>
              <a:rPr lang="es" sz="8000"/>
              <a:t>-Borrar cuentas </a:t>
            </a:r>
            <a:endParaRPr sz="800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sp>
        <p:nvSpPr>
          <p:cNvPr id="147" name="Google Shape;147;p15" hidden="0"/>
          <p:cNvSpPr txBox="1"/>
          <p:nvPr isPhoto="0" userDrawn="0">
            <p:ph type="body" idx="2" hasCustomPrompt="0"/>
          </p:nvPr>
        </p:nvSpPr>
        <p:spPr bwMode="auto">
          <a:xfrm>
            <a:off x="4933221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-Iniciar sesion 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/>
              <a:t>-Cambiar estado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/>
              <a:t>-Desconectarse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s"/>
              <a:t>-Eliminar cuenta</a:t>
            </a:r>
            <a:endParaRPr lang="es"/>
          </a:p>
          <a:p>
            <a:pPr marL="0" lvl="0" indent="0" algn="l">
              <a:spcBef>
                <a:spcPts val="1199"/>
              </a:spcBef>
              <a:spcAft>
                <a:spcPts val="1199"/>
              </a:spcAft>
              <a:buNone/>
              <a:defRPr/>
            </a:pPr>
            <a:r>
              <a:rPr lang="es"/>
              <a:t>-Notificaciones </a:t>
            </a:r>
            <a:endParaRPr lang="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16" hidden="0"/>
          <p:cNvSpPr txBox="1"/>
          <p:nvPr isPhoto="0" userDrawn="0">
            <p:ph type="title" hasCustomPrompt="0"/>
          </p:nvPr>
        </p:nvSpPr>
        <p:spPr bwMode="auto"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Dificultades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Google Shape;157;p17" hidden="0"/>
          <p:cNvSpPr txBox="1"/>
          <p:nvPr isPhoto="0" userDrawn="0">
            <p:ph type="title" hasCustomPrompt="0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Dificultades</a:t>
            </a:r>
            <a:endParaRPr/>
          </a:p>
        </p:txBody>
      </p:sp>
      <p:sp>
        <p:nvSpPr>
          <p:cNvPr id="158" name="Google Shape;158;p17" hidden="0"/>
          <p:cNvSpPr txBox="1"/>
          <p:nvPr isPhoto="0" userDrawn="0">
            <p:ph type="body" idx="1" hasCustomPrompt="0"/>
          </p:nvPr>
        </p:nvSpPr>
        <p:spPr bwMode="auto">
          <a:xfrm>
            <a:off x="1297500" y="1567550"/>
            <a:ext cx="3403200" cy="2911199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70000" lnSpcReduction="6000"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Aprender la arquitectura XMPP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Entender la </a:t>
            </a:r>
            <a:r>
              <a:rPr lang="es" sz="2200"/>
              <a:t>documentación</a:t>
            </a:r>
            <a:r>
              <a:rPr lang="es" sz="2200"/>
              <a:t> de Smack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Aprender a usar los plugins de XMPP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Utilizar Maven para instalar dependencias en Java y configurarlo en VS Code</a:t>
            </a:r>
            <a:endParaRPr lang="es"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Mucha documentacion obsoleta, que no tenia reemplazo</a:t>
            </a:r>
            <a:endParaRPr lang="es" sz="2200"/>
          </a:p>
          <a:p>
            <a:pPr marL="146049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p18" hidden="0"/>
          <p:cNvSpPr txBox="1"/>
          <p:nvPr isPhoto="0" userDrawn="0">
            <p:ph type="title" hasCustomPrompt="0"/>
          </p:nvPr>
        </p:nvSpPr>
        <p:spPr bwMode="auto"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Lecciones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Aprendidas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Google Shape;168;p19" hidden="0"/>
          <p:cNvSpPr txBox="1"/>
          <p:nvPr isPhoto="0" userDrawn="0">
            <p:ph type="title" hasCustomPrompt="0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Lecciones Aprendidas</a:t>
            </a:r>
            <a:endParaRPr/>
          </a:p>
        </p:txBody>
      </p:sp>
      <p:sp>
        <p:nvSpPr>
          <p:cNvPr id="169" name="Google Shape;169;p19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297499" y="1567549"/>
            <a:ext cx="3403199" cy="29111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75000" lnSpcReduction="5000"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Arquitectura XMPP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Repasar Java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Conexión</a:t>
            </a:r>
            <a:r>
              <a:rPr lang="es" sz="2200"/>
              <a:t> de </a:t>
            </a:r>
            <a:r>
              <a:rPr lang="es" sz="2200"/>
              <a:t>un cliente a un servidor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Aprender a usar los plugins de XMPP</a:t>
            </a:r>
            <a:endParaRPr sz="2200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200"/>
              <a:t>Protocolos para poder realizar funciones en el servidor</a:t>
            </a:r>
            <a:endParaRPr lang="es" sz="2200"/>
          </a:p>
          <a:p>
            <a:pPr marL="457200" lvl="0" indent="-311149" algn="l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pPr>
            <a:r>
              <a:rPr lang="es" sz="20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</a:rPr>
              <a:t>Sincronizar threading </a:t>
            </a:r>
            <a:endParaRPr sz="3600"/>
          </a:p>
          <a:p>
            <a:pPr marL="45720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0" name="Google Shape;170;p19" hidden="0"/>
          <p:cNvSpPr txBox="1"/>
          <p:nvPr isPhoto="0" userDrawn="0">
            <p:ph type="body" idx="2" hasCustomPrompt="0"/>
          </p:nvPr>
        </p:nvSpPr>
        <p:spPr bwMode="auto">
          <a:xfrm>
            <a:off x="4933221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49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lang="es"/>
              <a:t>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2022-08-17T03:50:02Z</dcterms:modified>
  <cp:category/>
  <cp:contentStatus/>
  <cp:version/>
</cp:coreProperties>
</file>