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20040" y="18288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u="sng" sz="3800"/>
            </a:pPr>
            <a:r>
              <a:t>Global warming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Tue Oct  3 18:01:01 2023</a:t>
            </a:r>
            <a:br/>
          </a:p>
          <a:p>
            <a:pPr>
              <a:defRPr sz="2400"/>
            </a:pPr>
            <a:r>
              <a:t>name Name</a:t>
            </a:r>
          </a:p>
          <a:p>
            <a:pPr>
              <a:defRPr sz="2400"/>
            </a:pPr>
            <a:r>
              <a:t>teacher Teacher</a:t>
            </a:r>
          </a:p>
          <a:p>
            <a:pPr>
              <a:defRPr sz="2400"/>
            </a:pPr>
            <a:r>
              <a:t>grade Grade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u="sng" sz="4000"/>
            </a:pPr>
            <a:r>
              <a:t> Causes of Global Warming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" y="1143000"/>
            <a:ext cx="1143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 The burning of fossil fuels, deforestation, and industrial activities</a:t>
            </a:r>
            <a:br/>
            <a:r>
              <a:t> release greenhouse gases into the atmosphere, trapping heat and causi</a:t>
            </a:r>
            <a:br/>
            <a:r>
              <a:t>ng global warming.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 [Insert an image illustrating pollution from factories]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u="sng" sz="4000"/>
            </a:pPr>
            <a:r>
              <a:t> Impact on Climate Change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" y="1143000"/>
            <a:ext cx="1143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 Rising global temperatures lead to extreme weather events, melting ic</a:t>
            </a:r>
            <a:br/>
            <a:r>
              <a:t>e caps, and sea-level rise, threatening ecosystems, biodiversity, and </a:t>
            </a:r>
            <a:br/>
            <a:r>
              <a:t>human livelihoods.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 [Insert an image showing a polar bear on a melting iceberg]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u="sng" sz="4000"/>
            </a:pPr>
            <a:r>
              <a:t> Effects on Human Health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" y="1143000"/>
            <a:ext cx="1143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 Global warming contributes to the spread of diseases, heat-related il</a:t>
            </a:r>
            <a:br/>
            <a:r>
              <a:t>lnesses, and poor air quality, posing significant risks to human healt</a:t>
            </a:r>
            <a:br/>
            <a:r>
              <a:t>h and well-being.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 [Insert an image depicting a person wearing a mask due to air pollution]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u="sng" sz="4000"/>
            </a:pPr>
            <a:r>
              <a:t> Mitigation Strategies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" y="1143000"/>
            <a:ext cx="1143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 Transitioning to renewable energy sources, promoting energy efficienc</a:t>
            </a:r>
            <a:br/>
            <a:r>
              <a:t>y, and adopting sustainable practices can help reduce greenhouse gas e</a:t>
            </a:r>
            <a:br/>
            <a:r>
              <a:t>missions and combat global warming.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 [Insert an image showcasing solar panels or wind turbines]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u="sng" sz="4000"/>
            </a:pPr>
            <a:r>
              <a:t> Call to 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" y="1143000"/>
            <a:ext cx="1143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 Urgent action is needed to address global warming. Individuals, gover</a:t>
            </a:r>
            <a:br/>
            <a:r>
              <a:t>nments, and industries must work together to reduce emissions, protect</a:t>
            </a:r>
            <a:br/>
            <a:r>
              <a:t> the environment, and secure a sustainable future.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 [Insert an image representing people joining hands for climate action]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20040" y="320040"/>
            <a:ext cx="3200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u="sng" sz="4500"/>
            </a:pPr>
            <a:r>
              <a:t>Links</a:t>
            </a:r>
            <a:br/>
          </a:p>
          <a:p>
            <a:pPr>
              <a:defRPr sz="1600"/>
            </a:pPr>
            <a:r>
              <a:t>Here are some recommended books:</a:t>
            </a:r>
          </a:p>
          <a:p>
            <a:pPr>
              <a:defRPr sz="1600" u="sng">
                <a:solidFill>
                  <a:srgbClr val="1A73E8"/>
                </a:solidFill>
              </a:defRPr>
            </a:pPr>
            <a:r>
              <a:t> &gt;"The Uninhabitable Earth: Life After Warming" by David Wallace-Wells</a:t>
            </a:r>
          </a:p>
          <a:p>
            <a:pPr>
              <a:defRPr sz="1600" u="sng">
                <a:solidFill>
                  <a:srgbClr val="1A73E8"/>
                </a:solidFill>
              </a:defRPr>
            </a:pPr>
            <a:r>
              <a:t> &gt;"This Changes Everything: Capitalism vs</a:t>
            </a:r>
          </a:p>
          <a:p>
            <a:pPr>
              <a:defRPr sz="1600" u="sng">
                <a:solidFill>
                  <a:srgbClr val="1A73E8"/>
                </a:solidFill>
              </a:defRPr>
            </a:pPr>
            <a:r>
              <a:t>The Climate" by Naomi Klein</a:t>
            </a:r>
          </a:p>
          <a:p>
            <a:pPr>
              <a:defRPr sz="1600" u="sng">
                <a:solidFill>
                  <a:srgbClr val="1A73E8"/>
                </a:solidFill>
              </a:defRPr>
            </a:pPr>
            <a:r>
              <a:t> &gt;"The Sixth Extinction: An Unnatural History" by Elizabeth Kolbert</a:t>
            </a:r>
          </a:p>
          <a:p>
            <a:pPr>
              <a:defRPr sz="1600" u="sng">
                <a:solidFill>
                  <a:srgbClr val="1A73E8"/>
                </a:solidFill>
              </a:defRPr>
            </a:pPr>
            <a:r>
              <a:t> &gt;"The Great Derangement: Climate Change and the Unthinkable" by Amitav </a:t>
            </a:r>
            <a:br/>
            <a:r>
              <a:t>Ghosh</a:t>
            </a:r>
          </a:p>
          <a:p>
            <a:pPr>
              <a:defRPr sz="1600" u="sng">
                <a:solidFill>
                  <a:srgbClr val="1A73E8"/>
                </a:solidFill>
              </a:defRPr>
            </a:pPr>
            <a:r>
              <a:t> &gt;"Climate Change: What Everyone Needs to Know" by Joseph Romm</a:t>
            </a:r>
          </a:p>
          <a:p>
            <a:pPr>
              <a:defRPr sz="1600" u="sng">
                <a:solidFill>
                  <a:srgbClr val="1A73E8"/>
                </a:solidFill>
              </a:defRPr>
            </a:pPr>
            <a:r>
              <a:t> &gt;"The Thinking Person's Guide to Climate Change" by Robert Henson</a:t>
            </a:r>
          </a:p>
          <a:p>
            <a:pPr>
              <a:defRPr sz="1600" u="sng">
                <a:solidFill>
                  <a:srgbClr val="1A73E8"/>
                </a:solidFill>
              </a:defRPr>
            </a:pPr>
            <a:r>
              <a:t> &gt;"The Climate Casino: Risk, Uncertainty, and Economics for a Warming Wo</a:t>
            </a:r>
            <a:br/>
            <a:r>
              <a:t>rld" by William Nordhaus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