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68" r:id="rId4"/>
    <p:sldId id="267" r:id="rId5"/>
    <p:sldId id="271" r:id="rId6"/>
    <p:sldId id="274" r:id="rId7"/>
    <p:sldId id="265" r:id="rId8"/>
    <p:sldId id="273" r:id="rId9"/>
    <p:sldId id="266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171" autoAdjust="0"/>
  </p:normalViewPr>
  <p:slideViewPr>
    <p:cSldViewPr>
      <p:cViewPr varScale="1">
        <p:scale>
          <a:sx n="76" d="100"/>
          <a:sy n="76" d="100"/>
        </p:scale>
        <p:origin x="-1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6E8D0-776D-46DD-B94C-FD405E4742C7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3982-F8B1-477F-84AF-ACE3EFD0CA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5537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23982-F8B1-477F-84AF-ACE3EFD0CA1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Wingdings" pitchFamily="2" charset="2"/>
              <a:buChar char="u"/>
            </a:pPr>
            <a:r>
              <a:rPr lang="ko-KR" altLang="en-US" dirty="0" smtClean="0">
                <a:latin typeface="+mn-ea"/>
              </a:rPr>
              <a:t>보스 </a:t>
            </a:r>
            <a:r>
              <a:rPr lang="en-US" altLang="ko-KR" dirty="0" smtClean="0">
                <a:latin typeface="+mn-ea"/>
              </a:rPr>
              <a:t>AI</a:t>
            </a:r>
          </a:p>
          <a:p>
            <a:pPr marL="1371600" lvl="2" indent="-457200">
              <a:buFont typeface="Wingdings" pitchFamily="2" charset="2"/>
              <a:buChar char="§"/>
            </a:pPr>
            <a:r>
              <a:rPr lang="ko-KR" altLang="en-US" sz="1600" dirty="0" smtClean="0">
                <a:latin typeface="+mn-ea"/>
              </a:rPr>
              <a:t>체력에 따라 보스의 패턴이 달라지도록 구현</a:t>
            </a:r>
            <a:endParaRPr lang="en-US" altLang="ko-KR" sz="1600" dirty="0" smtClean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23982-F8B1-477F-84AF-ACE3EFD0CA1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6DDB-C2BD-4F8D-B320-94D9933E7AF6}" type="datetime1">
              <a:rPr lang="en-US" altLang="ko-KR" smtClean="0"/>
              <a:pPr/>
              <a:t>5/11/2016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A97DE7-01C1-476C-8E17-3E9F9EEFFD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Arena Fight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AC12-351B-426D-88A6-FCED6E6350DF}" type="datetime1">
              <a:rPr lang="en-US" altLang="ko-KR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Arena Fight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7DE7-01C1-476C-8E17-3E9F9EEFFD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F636-F917-4075-8032-0E4DD04B6D4D}" type="datetime1">
              <a:rPr lang="en-US" altLang="ko-KR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Arena Fight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7DE7-01C1-476C-8E17-3E9F9EEFFD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189C-E803-49FC-82BC-9F260B5AFAD4}" type="datetime1">
              <a:rPr lang="en-US" altLang="ko-KR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Arena Fight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7DE7-01C1-476C-8E17-3E9F9EEFFD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009E-E7BC-4392-8558-C5F54BB4D48F}" type="datetime1">
              <a:rPr lang="en-US" altLang="ko-KR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Arena Fight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7DE7-01C1-476C-8E17-3E9F9EEFFD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9BCB-8B5F-4EC3-993C-809BC517E44E}" type="datetime1">
              <a:rPr lang="en-US" altLang="ko-KR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Arena Fight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7DE7-01C1-476C-8E17-3E9F9EEFFD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86A4-317B-4596-A5FC-13DA192FBB35}" type="datetime1">
              <a:rPr lang="en-US" altLang="ko-KR" smtClean="0"/>
              <a:pPr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Arena Fight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7DE7-01C1-476C-8E17-3E9F9EEFFD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A9F7-9F13-4F3D-A31E-252DD0900023}" type="datetime1">
              <a:rPr lang="en-US" altLang="ko-KR" smtClean="0"/>
              <a:pPr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Arena Fight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7DE7-01C1-476C-8E17-3E9F9EEFFD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675-D204-43C2-8036-F5C18735810C}" type="datetime1">
              <a:rPr lang="en-US" altLang="ko-KR" smtClean="0"/>
              <a:pPr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Arena Fight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7DE7-01C1-476C-8E17-3E9F9EEFFD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3BA1-79DB-46F9-B0BC-447213F04AA7}" type="datetime1">
              <a:rPr lang="en-US" altLang="ko-KR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Arena Fight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7DE7-01C1-476C-8E17-3E9F9EEFFD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FC55-ECED-4436-B601-BE8363DBFD64}" type="datetime1">
              <a:rPr lang="en-US" altLang="ko-KR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Arena Fight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7DE7-01C1-476C-8E17-3E9F9EEFFD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E906188-07E7-4AB5-80BE-7C062957A09C}" type="datetime1">
              <a:rPr lang="en-US" altLang="ko-KR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Arena Fight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5A97DE7-01C1-476C-8E17-3E9F9EEFFD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40160"/>
          </a:xfrm>
        </p:spPr>
        <p:txBody>
          <a:bodyPr/>
          <a:lstStyle/>
          <a:p>
            <a:r>
              <a:rPr lang="en-US" dirty="0" smtClean="0">
                <a:latin typeface="+mn-ea"/>
                <a:ea typeface="+mn-ea"/>
              </a:rPr>
              <a:t>Arena Fight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2815208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2010181013 </a:t>
            </a:r>
            <a:r>
              <a:rPr lang="ko-KR" altLang="en-US" dirty="0">
                <a:latin typeface="+mn-ea"/>
              </a:rPr>
              <a:t>배찬진</a:t>
            </a:r>
          </a:p>
          <a:p>
            <a:r>
              <a:rPr lang="en-US" altLang="ko-KR" dirty="0">
                <a:latin typeface="+mn-ea"/>
              </a:rPr>
              <a:t>2010181022 </a:t>
            </a:r>
            <a:r>
              <a:rPr lang="ko-KR" altLang="en-US" dirty="0">
                <a:latin typeface="+mn-ea"/>
              </a:rPr>
              <a:t>이승환</a:t>
            </a:r>
          </a:p>
          <a:p>
            <a:r>
              <a:rPr lang="en-US" altLang="ko-KR" dirty="0">
                <a:latin typeface="+mn-ea"/>
              </a:rPr>
              <a:t>2012180044 </a:t>
            </a:r>
            <a:r>
              <a:rPr lang="ko-KR" altLang="en-US" dirty="0">
                <a:latin typeface="+mn-ea"/>
              </a:rPr>
              <a:t>정영옥</a:t>
            </a:r>
          </a:p>
          <a:p>
            <a:r>
              <a:rPr lang="en-US" altLang="ko-KR" dirty="0">
                <a:latin typeface="+mn-ea"/>
              </a:rPr>
              <a:t>2012181005 </a:t>
            </a:r>
            <a:r>
              <a:rPr lang="ko-KR" altLang="en-US" dirty="0" err="1">
                <a:latin typeface="+mn-ea"/>
              </a:rPr>
              <a:t>김수림</a:t>
            </a:r>
            <a:endParaRPr lang="ko-KR" altLang="en-US" dirty="0">
              <a:latin typeface="+mn-ea"/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4214" y="6116320"/>
          <a:ext cx="2309786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0978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지도교수 서명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429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204864"/>
            <a:ext cx="73448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DEMO</a:t>
            </a:r>
          </a:p>
          <a:p>
            <a:endParaRPr lang="en-US" sz="138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7DE7-01C1-476C-8E17-3E9F9EEFFD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Arena Fight</a:t>
            </a:r>
            <a:endParaRPr lang="en-US"/>
          </a:p>
        </p:txBody>
      </p:sp>
      <p:sp>
        <p:nvSpPr>
          <p:cNvPr id="5" name="실행 단추: 시작 4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6041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600200"/>
          </a:xfrm>
        </p:spPr>
        <p:txBody>
          <a:bodyPr/>
          <a:lstStyle/>
          <a:p>
            <a:pPr algn="l"/>
            <a:r>
              <a:rPr lang="ko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457200" indent="-457200" fontAlgn="base">
              <a:buAutoNum type="arabicPeriod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게임 설명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 fontAlgn="base">
              <a:buAutoNum type="arabicPeriod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조작 방법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 fontAlgn="base">
              <a:buAutoNum type="arabicPeriod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구성원 역할 분담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 fontAlgn="base">
              <a:buAutoNum type="arabicPeriod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기술 요소와 중점 연구 분야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 fontAlgn="base">
              <a:buAutoNum type="arabicPeriod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개발 진행 상황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 fontAlgn="base">
              <a:buAutoNum type="arabicPeriod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문제점 및 보완책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 fontAlgn="base">
              <a:buAutoNum type="arabicPeriod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향후 개발 일정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 fontAlgn="base">
              <a:buAutoNum type="arabicPeriod"/>
            </a:pP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7DE7-01C1-476C-8E17-3E9F9EEFFD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Arena Fight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5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Desktop\KakaoTalk_20160510_15133969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6575" y="2505075"/>
            <a:ext cx="6067425" cy="4352925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3071802" y="2500306"/>
            <a:ext cx="6072198" cy="4357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8366" y="1700808"/>
            <a:ext cx="83272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장르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2000" dirty="0" smtClean="0"/>
              <a:t>논 </a:t>
            </a:r>
            <a:r>
              <a:rPr lang="ko-KR" altLang="en-US" sz="2000" dirty="0" err="1" smtClean="0"/>
              <a:t>타겟팅</a:t>
            </a:r>
            <a:r>
              <a:rPr lang="ko-KR" altLang="en-US" sz="2000" dirty="0" smtClean="0"/>
              <a:t> 액션</a:t>
            </a:r>
            <a:endParaRPr lang="en-US" altLang="ko-KR" sz="20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ko-KR" altLang="en-US" sz="3600" dirty="0" smtClean="0"/>
              <a:t>게임 내용</a:t>
            </a:r>
            <a:endParaRPr lang="en-US" altLang="ko-KR" sz="3600" dirty="0" smtClean="0"/>
          </a:p>
          <a:p>
            <a:endParaRPr lang="en-US" altLang="ko-KR" sz="1100" dirty="0" smtClean="0"/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1~4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 플레이 가능한 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던전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안에 있는 보스를 공략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보스의 체력에 따른 패턴 변화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전투 중 무기 교체 시스템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무기에 따른 스킬 변화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7DE7-01C1-476C-8E17-3E9F9EEFFD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Arena Fight</a:t>
            </a:r>
            <a:endParaRPr lang="en-US"/>
          </a:p>
        </p:txBody>
      </p:sp>
      <p:sp>
        <p:nvSpPr>
          <p:cNvPr id="7" name="실행 단추: 시작 6">
            <a:hlinkClick r:id="rId4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57200" y="-259432"/>
            <a:ext cx="8229600" cy="16002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게임 설명</a:t>
            </a:r>
            <a:endParaRPr kumimoji="0" lang="en-US" altLang="ko-KR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2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USER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5992"/>
            <a:ext cx="9144000" cy="328656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3528" y="1700808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마우스를 이용한 시점 변환</a:t>
            </a:r>
            <a:endParaRPr 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7DE7-01C1-476C-8E17-3E9F9EEFFD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Arena Fight</a:t>
            </a:r>
            <a:endParaRPr lang="en-US"/>
          </a:p>
        </p:txBody>
      </p:sp>
      <p:sp>
        <p:nvSpPr>
          <p:cNvPr id="8" name="실행 단추: 시작 7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57200" y="-259432"/>
            <a:ext cx="8229600" cy="16002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조작 방법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61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59432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구성원 역할 분담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122" name="Picture 2" descr="C:\Users\USER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206" y="1714488"/>
            <a:ext cx="8383588" cy="4143375"/>
          </a:xfrm>
          <a:prstGeom prst="rect">
            <a:avLst/>
          </a:prstGeom>
          <a:noFill/>
        </p:spPr>
      </p:pic>
      <p:sp>
        <p:nvSpPr>
          <p:cNvPr id="6" name="실행 단추: 시작 5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59432"/>
            <a:ext cx="8229600" cy="1600200"/>
          </a:xfrm>
        </p:spPr>
        <p:txBody>
          <a:bodyPr/>
          <a:lstStyle/>
          <a:p>
            <a:pPr algn="l"/>
            <a:r>
              <a:rPr lang="ko-KR" altLang="en-US" sz="4800" dirty="0" smtClean="0">
                <a:solidFill>
                  <a:schemeClr val="tx1"/>
                </a:solidFill>
                <a:latin typeface="+mn-ea"/>
                <a:ea typeface="+mn-ea"/>
              </a:rPr>
              <a:t>기술 요소와 중점 연구 분야</a:t>
            </a:r>
            <a:endParaRPr lang="ko-KR" altLang="en-US" sz="4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실행 단추: 시작 5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4315" y="1428736"/>
            <a:ext cx="821537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ko-KR" altLang="en-US" sz="2000" dirty="0" smtClean="0">
                <a:latin typeface="+mn-ea"/>
              </a:rPr>
              <a:t>서버</a:t>
            </a:r>
            <a:endParaRPr lang="en-US" altLang="ko-KR" sz="2000" dirty="0" smtClean="0">
              <a:latin typeface="+mn-ea"/>
            </a:endParaRPr>
          </a:p>
          <a:p>
            <a:pPr marL="914400" lvl="1" indent="-457200">
              <a:buFont typeface="Wingdings" pitchFamily="2" charset="2"/>
              <a:buChar char="u"/>
            </a:pPr>
            <a:r>
              <a:rPr lang="en-US" altLang="ko-KR" dirty="0" smtClean="0">
                <a:latin typeface="+mn-ea"/>
              </a:rPr>
              <a:t>IOCP</a:t>
            </a:r>
            <a:r>
              <a:rPr lang="ko-KR" altLang="en-US" dirty="0" smtClean="0">
                <a:latin typeface="+mn-ea"/>
              </a:rPr>
              <a:t>를 기반으로 프레임워크 제작</a:t>
            </a:r>
            <a:endParaRPr lang="en-US" altLang="ko-KR" dirty="0" smtClean="0">
              <a:latin typeface="+mn-ea"/>
            </a:endParaRPr>
          </a:p>
          <a:p>
            <a:pPr marL="914400" lvl="1" indent="-457200">
              <a:buFont typeface="Wingdings" pitchFamily="2" charset="2"/>
              <a:buChar char="u"/>
            </a:pPr>
            <a:r>
              <a:rPr lang="ko-KR" altLang="en-US" dirty="0" smtClean="0">
                <a:latin typeface="+mn-ea"/>
              </a:rPr>
              <a:t>클라이언트와 서버 간의 동기화</a:t>
            </a:r>
            <a:endParaRPr lang="en-US" altLang="ko-KR" dirty="0" smtClean="0">
              <a:latin typeface="+mn-ea"/>
            </a:endParaRPr>
          </a:p>
          <a:p>
            <a:pPr marL="914400" lvl="1" indent="-457200">
              <a:buFont typeface="Wingdings" pitchFamily="2" charset="2"/>
              <a:buChar char="u"/>
            </a:pPr>
            <a:r>
              <a:rPr lang="ko-KR" altLang="en-US" dirty="0" smtClean="0">
                <a:latin typeface="+mn-ea"/>
              </a:rPr>
              <a:t>보스 </a:t>
            </a:r>
            <a:r>
              <a:rPr lang="en-US" altLang="ko-KR" dirty="0" smtClean="0">
                <a:latin typeface="+mn-ea"/>
              </a:rPr>
              <a:t>AI</a:t>
            </a:r>
          </a:p>
          <a:p>
            <a:pPr marL="914400" lvl="1" indent="-457200">
              <a:buFont typeface="Wingdings" pitchFamily="2" charset="2"/>
              <a:buChar char="u"/>
            </a:pPr>
            <a:r>
              <a:rPr lang="ko-KR" altLang="en-US" dirty="0" err="1" smtClean="0">
                <a:latin typeface="+mn-ea"/>
              </a:rPr>
              <a:t>데드레커닝</a:t>
            </a:r>
            <a:endParaRPr lang="en-US" altLang="ko-KR" dirty="0" smtClean="0">
              <a:latin typeface="+mn-ea"/>
            </a:endParaRPr>
          </a:p>
          <a:p>
            <a:pPr marL="914400" lvl="1" indent="-457200">
              <a:buFont typeface="Wingdings" pitchFamily="2" charset="2"/>
              <a:buChar char="u"/>
            </a:pPr>
            <a:r>
              <a:rPr lang="ko-KR" altLang="en-US" dirty="0" err="1" smtClean="0">
                <a:latin typeface="+mn-ea"/>
              </a:rPr>
              <a:t>논타겟팅</a:t>
            </a:r>
            <a:endParaRPr lang="en-US" altLang="ko-KR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u"/>
            </a:pPr>
            <a:endParaRPr lang="en-US" altLang="ko-KR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ko-KR" altLang="en-US" sz="2000" dirty="0" smtClean="0">
                <a:latin typeface="+mn-ea"/>
              </a:rPr>
              <a:t>모델링</a:t>
            </a:r>
            <a:endParaRPr lang="en-US" altLang="ko-KR" sz="2000" dirty="0" smtClean="0">
              <a:latin typeface="+mn-ea"/>
            </a:endParaRPr>
          </a:p>
          <a:p>
            <a:pPr marL="914400" lvl="1" indent="-457200">
              <a:buFont typeface="Wingdings" pitchFamily="2" charset="2"/>
              <a:buChar char="u"/>
            </a:pPr>
            <a:r>
              <a:rPr lang="en-US" altLang="ko-KR" dirty="0" smtClean="0">
                <a:latin typeface="+mn-ea"/>
              </a:rPr>
              <a:t>3ds Max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PhotoShop6 </a:t>
            </a:r>
            <a:r>
              <a:rPr lang="ko-KR" altLang="en-US" dirty="0" smtClean="0">
                <a:latin typeface="+mn-ea"/>
              </a:rPr>
              <a:t>을 이용해 애니메이션이 있는 리소스 제작</a:t>
            </a:r>
            <a:endParaRPr lang="en-US" altLang="ko-KR" dirty="0" smtClean="0">
              <a:latin typeface="+mn-ea"/>
            </a:endParaRPr>
          </a:p>
          <a:p>
            <a:pPr marL="914400" lvl="1" indent="-457200">
              <a:buFont typeface="Wingdings" pitchFamily="2" charset="2"/>
              <a:buChar char="u"/>
            </a:pPr>
            <a:endParaRPr lang="en-US" altLang="ko-KR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ko-KR" altLang="en-US" sz="2000" dirty="0" smtClean="0">
                <a:latin typeface="+mn-ea"/>
              </a:rPr>
              <a:t>클라이언트</a:t>
            </a:r>
            <a:endParaRPr lang="en-US" altLang="ko-KR" sz="2000" dirty="0" smtClean="0">
              <a:latin typeface="+mn-ea"/>
            </a:endParaRPr>
          </a:p>
          <a:p>
            <a:pPr marL="914400" lvl="1" indent="-457200">
              <a:buFont typeface="Wingdings" pitchFamily="2" charset="2"/>
              <a:buChar char="u"/>
            </a:pPr>
            <a:r>
              <a:rPr lang="en-US" altLang="ko-KR" dirty="0" smtClean="0">
                <a:latin typeface="+mn-ea"/>
              </a:rPr>
              <a:t>DirectX 11</a:t>
            </a:r>
            <a:r>
              <a:rPr lang="ko-KR" altLang="en-US" dirty="0" smtClean="0">
                <a:latin typeface="+mn-ea"/>
              </a:rPr>
              <a:t>을 기반으로 프레임워크 제작</a:t>
            </a:r>
            <a:endParaRPr lang="en-US" altLang="ko-KR" dirty="0" smtClean="0">
              <a:latin typeface="+mn-ea"/>
            </a:endParaRPr>
          </a:p>
          <a:p>
            <a:pPr marL="914400" lvl="1" indent="-457200">
              <a:buFont typeface="Wingdings" pitchFamily="2" charset="2"/>
              <a:buChar char="u"/>
            </a:pPr>
            <a:r>
              <a:rPr lang="en-US" altLang="ko-KR" dirty="0" smtClean="0">
                <a:latin typeface="+mn-ea"/>
              </a:rPr>
              <a:t>FBX SDK</a:t>
            </a:r>
            <a:r>
              <a:rPr lang="ko-KR" altLang="en-US" dirty="0" smtClean="0">
                <a:latin typeface="+mn-ea"/>
              </a:rPr>
              <a:t>를 이용해 </a:t>
            </a:r>
            <a:r>
              <a:rPr lang="en-US" altLang="ko-KR" dirty="0" err="1" smtClean="0">
                <a:latin typeface="+mn-ea"/>
              </a:rPr>
              <a:t>Fbx</a:t>
            </a:r>
            <a:r>
              <a:rPr lang="ko-KR" altLang="en-US" dirty="0" smtClean="0">
                <a:latin typeface="+mn-ea"/>
              </a:rPr>
              <a:t>파일을 불러와서 띄우고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애니메이션</a:t>
            </a:r>
            <a:endParaRPr lang="en-US" altLang="ko-KR" dirty="0" smtClean="0">
              <a:latin typeface="+mn-ea"/>
            </a:endParaRPr>
          </a:p>
          <a:p>
            <a:pPr marL="914400" lvl="1" indent="-457200">
              <a:buFont typeface="Wingdings" pitchFamily="2" charset="2"/>
              <a:buChar char="u"/>
            </a:pPr>
            <a:r>
              <a:rPr lang="ko-KR" altLang="en-US" dirty="0" smtClean="0">
                <a:latin typeface="+mn-ea"/>
              </a:rPr>
              <a:t>무기 교체 시 스킬 교체</a:t>
            </a:r>
            <a:endParaRPr lang="en-US" altLang="ko-KR" dirty="0" smtClean="0">
              <a:latin typeface="+mn-ea"/>
            </a:endParaRPr>
          </a:p>
          <a:p>
            <a:pPr marL="914400" lvl="1" indent="-457200">
              <a:buFont typeface="Wingdings" pitchFamily="2" charset="2"/>
              <a:buChar char="u"/>
            </a:pPr>
            <a:r>
              <a:rPr lang="en-US" altLang="ko-KR" dirty="0" smtClean="0">
                <a:latin typeface="+mn-ea"/>
              </a:rPr>
              <a:t>HLSL</a:t>
            </a:r>
            <a:r>
              <a:rPr lang="ko-KR" altLang="en-US" dirty="0" smtClean="0">
                <a:latin typeface="+mn-ea"/>
              </a:rPr>
              <a:t>를 이용하여 안개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그림자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변위매핑</a:t>
            </a:r>
            <a:r>
              <a:rPr lang="en-US" altLang="ko-KR" dirty="0" smtClean="0">
                <a:latin typeface="+mn-ea"/>
              </a:rPr>
              <a:t>, UV</a:t>
            </a:r>
            <a:r>
              <a:rPr lang="ko-KR" altLang="en-US" dirty="0" smtClean="0">
                <a:latin typeface="+mn-ea"/>
              </a:rPr>
              <a:t>애니메이션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방사형 </a:t>
            </a:r>
            <a:r>
              <a:rPr lang="ko-KR" altLang="en-US" dirty="0" err="1" smtClean="0">
                <a:latin typeface="+mn-ea"/>
              </a:rPr>
              <a:t>흐림효과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이펙트를</a:t>
            </a:r>
            <a:r>
              <a:rPr lang="ko-KR" altLang="en-US" dirty="0" smtClean="0">
                <a:latin typeface="+mn-ea"/>
              </a:rPr>
              <a:t> 구현</a:t>
            </a:r>
            <a:endParaRPr lang="en-US" altLang="ko-KR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37536609"/>
              </p:ext>
            </p:extLst>
          </p:nvPr>
        </p:nvGraphicFramePr>
        <p:xfrm>
          <a:off x="215516" y="692696"/>
          <a:ext cx="8712968" cy="601123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73697"/>
                <a:gridCol w="3360373"/>
                <a:gridCol w="474430"/>
                <a:gridCol w="466474"/>
                <a:gridCol w="470452"/>
                <a:gridCol w="470452"/>
                <a:gridCol w="508858"/>
                <a:gridCol w="2088232"/>
              </a:tblGrid>
              <a:tr h="40552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구현 내용</a:t>
                      </a:r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43">
                <a:tc rowSpan="5">
                  <a:txBody>
                    <a:bodyPr/>
                    <a:lstStyle/>
                    <a:p>
                      <a:pPr algn="ctr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 프레임워크 설계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프로토콜 설정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%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823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더미 클라이언트 제작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%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095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몬스터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%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383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충돌체크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%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663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클라이언트와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네트워크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연동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0%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943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그래픽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캐릭터 디자인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%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231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캐릭터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무기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제작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%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511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몬스터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제작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33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% 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스테이지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1(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511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클라이언트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클라이언트 프레임워크 설계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구현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529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Fbx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파싱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애니메이션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100%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529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충돌체크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80%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529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서버와 네트워크 연동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0%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3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그림자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UV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30%   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62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변위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매핑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맵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방사형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흐림효과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0%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62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무기교체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0%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6072198" y="5000636"/>
            <a:ext cx="785818" cy="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0" y="-142900"/>
            <a:ext cx="8229600" cy="11521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 smtClean="0">
                <a:solidFill>
                  <a:schemeClr val="tx1"/>
                </a:solidFill>
                <a:latin typeface="+mn-ea"/>
                <a:ea typeface="+mn-ea"/>
              </a:rPr>
              <a:t>개발 진행 상황</a:t>
            </a:r>
            <a:endParaRPr lang="ko-KR" altLang="en-US" sz="3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429124" y="4572008"/>
            <a:ext cx="2357454" cy="3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429124" y="4214818"/>
            <a:ext cx="1357322" cy="1588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857884" y="5786454"/>
            <a:ext cx="428628" cy="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7643834" y="142852"/>
            <a:ext cx="1285884" cy="477054"/>
            <a:chOff x="7643834" y="142852"/>
            <a:chExt cx="1285884" cy="477054"/>
          </a:xfrm>
        </p:grpSpPr>
        <p:sp>
          <p:nvSpPr>
            <p:cNvPr id="14" name="TextBox 13"/>
            <p:cNvSpPr txBox="1"/>
            <p:nvPr/>
          </p:nvSpPr>
          <p:spPr>
            <a:xfrm>
              <a:off x="7715272" y="142852"/>
              <a:ext cx="12144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   : </a:t>
              </a:r>
              <a:r>
                <a:rPr lang="ko-KR" altLang="en-US" sz="1000" dirty="0" smtClean="0">
                  <a:latin typeface="+mn-ea"/>
                </a:rPr>
                <a:t>원래 일정</a:t>
              </a:r>
              <a:endParaRPr lang="en-US" altLang="ko-KR" sz="10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+mn-ea"/>
                </a:rPr>
                <a:t>   : </a:t>
              </a:r>
              <a:r>
                <a:rPr lang="ko-KR" altLang="en-US" sz="1000" dirty="0" smtClean="0">
                  <a:latin typeface="+mn-ea"/>
                </a:rPr>
                <a:t>진행된 일정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715272" y="214290"/>
              <a:ext cx="142876" cy="142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7643834" y="500042"/>
              <a:ext cx="214314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7DE7-01C1-476C-8E17-3E9F9EEFFD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Arena Fight</a:t>
            </a:r>
            <a:endParaRPr 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429124" y="3500438"/>
            <a:ext cx="2357454" cy="3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499992" y="3140968"/>
            <a:ext cx="785818" cy="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436096" y="3861048"/>
            <a:ext cx="1440160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429124" y="1628800"/>
            <a:ext cx="1428760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425915" y="1268760"/>
            <a:ext cx="506125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072198" y="2005661"/>
            <a:ext cx="785818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실행 단추: 시작 2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742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-142900"/>
            <a:ext cx="8229600" cy="11521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 smtClean="0">
                <a:solidFill>
                  <a:schemeClr val="tx1"/>
                </a:solidFill>
                <a:latin typeface="+mn-ea"/>
                <a:ea typeface="+mn-ea"/>
              </a:rPr>
              <a:t>문제점 및 보완책</a:t>
            </a:r>
            <a:endParaRPr lang="ko-KR" altLang="en-US" sz="3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7DE7-01C1-476C-8E17-3E9F9EEFFD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Arena Fight</a:t>
            </a:r>
            <a:endParaRPr lang="en-US"/>
          </a:p>
        </p:txBody>
      </p:sp>
      <p:sp>
        <p:nvSpPr>
          <p:cNvPr id="20" name="실행 단추: 시작 19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5753" y="3228945"/>
            <a:ext cx="80724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ko-KR" altLang="en-US" sz="2400" dirty="0" smtClean="0">
                <a:latin typeface="+mn-ea"/>
              </a:rPr>
              <a:t>서버와 클라이언트 연결이 늦어졌다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 smtClean="0">
                <a:latin typeface="+mn-ea"/>
              </a:rPr>
              <a:t>중간발표 이후 서버 연결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742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97248408"/>
              </p:ext>
            </p:extLst>
          </p:nvPr>
        </p:nvGraphicFramePr>
        <p:xfrm>
          <a:off x="469945" y="764704"/>
          <a:ext cx="8204110" cy="564547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73697"/>
                <a:gridCol w="3086743"/>
                <a:gridCol w="504056"/>
                <a:gridCol w="504056"/>
                <a:gridCol w="504056"/>
                <a:gridCol w="504056"/>
                <a:gridCol w="2227446"/>
              </a:tblGrid>
              <a:tr h="40552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구현 내용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43">
                <a:tc rowSpan="5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서버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클라이언트 연동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823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몬스터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AI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095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동기화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383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충돌체크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663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더미 클라이언트 제작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959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그래픽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제작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무기 애니메이션 추가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231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몬스터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제작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가지 스테이지 제작</a:t>
                      </a:r>
                      <a:endParaRPr 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511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오브젝트 제작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돌 등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꾸밀 것들</a:t>
                      </a:r>
                      <a:endParaRPr 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529"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클라이언트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충돌체크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20%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</a:t>
                      </a:r>
                      <a:endParaRPr 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529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연동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529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3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그림자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변위매핑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방사형 </a:t>
                      </a: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흐림효과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62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무기교체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62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이펙트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0" y="-142900"/>
            <a:ext cx="8229600" cy="11521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 smtClean="0">
                <a:solidFill>
                  <a:schemeClr val="tx1"/>
                </a:solidFill>
                <a:latin typeface="+mn-ea"/>
                <a:ea typeface="+mn-ea"/>
              </a:rPr>
              <a:t>향후 진행 일정</a:t>
            </a:r>
            <a:endParaRPr lang="ko-KR" altLang="en-US" sz="3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437188" y="4293096"/>
            <a:ext cx="997768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437188" y="4725144"/>
            <a:ext cx="2005880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434956" y="5157192"/>
            <a:ext cx="504056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429124" y="1357298"/>
            <a:ext cx="2005880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429124" y="5517232"/>
            <a:ext cx="997768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929190" y="5857892"/>
            <a:ext cx="997768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930900" y="6217932"/>
            <a:ext cx="1500198" cy="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7643834" y="142852"/>
            <a:ext cx="1285884" cy="477054"/>
            <a:chOff x="7643834" y="142852"/>
            <a:chExt cx="1285884" cy="477054"/>
          </a:xfrm>
        </p:grpSpPr>
        <p:sp>
          <p:nvSpPr>
            <p:cNvPr id="17" name="TextBox 16"/>
            <p:cNvSpPr txBox="1"/>
            <p:nvPr/>
          </p:nvSpPr>
          <p:spPr>
            <a:xfrm>
              <a:off x="7715272" y="142852"/>
              <a:ext cx="12144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   : </a:t>
              </a:r>
              <a:r>
                <a:rPr lang="ko-KR" altLang="en-US" sz="1000" dirty="0" smtClean="0">
                  <a:latin typeface="+mn-ea"/>
                </a:rPr>
                <a:t>원래 일정</a:t>
              </a:r>
              <a:endParaRPr lang="en-US" altLang="ko-KR" sz="10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+mn-ea"/>
                </a:rPr>
                <a:t>   : </a:t>
              </a:r>
              <a:r>
                <a:rPr lang="ko-KR" altLang="en-US" sz="1000" dirty="0" smtClean="0">
                  <a:latin typeface="+mn-ea"/>
                </a:rPr>
                <a:t>바뀐 일정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715272" y="214290"/>
              <a:ext cx="142876" cy="14287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7643834" y="500042"/>
              <a:ext cx="214314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7DE7-01C1-476C-8E17-3E9F9EEFFD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Arena Fight</a:t>
            </a:r>
            <a:endParaRPr 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426844" y="3573016"/>
            <a:ext cx="2005880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426844" y="3933056"/>
            <a:ext cx="997768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426844" y="3212976"/>
            <a:ext cx="997768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434956" y="2060848"/>
            <a:ext cx="1008112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426844" y="1700808"/>
            <a:ext cx="1008112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426844" y="2420888"/>
            <a:ext cx="1008112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426844" y="2780928"/>
            <a:ext cx="1008112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실행 단추: 시작 28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596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624</TotalTime>
  <Words>385</Words>
  <Application>Microsoft Office PowerPoint</Application>
  <PresentationFormat>화면 슬라이드 쇼(4:3)</PresentationFormat>
  <Paragraphs>143</Paragraphs>
  <Slides>10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실행</vt:lpstr>
      <vt:lpstr>Arena Fight</vt:lpstr>
      <vt:lpstr>목차</vt:lpstr>
      <vt:lpstr>슬라이드 3</vt:lpstr>
      <vt:lpstr>슬라이드 4</vt:lpstr>
      <vt:lpstr>구성원 역할 분담</vt:lpstr>
      <vt:lpstr>기술 요소와 중점 연구 분야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Arena Fight</dc:title>
  <dc:creator>user</dc:creator>
  <cp:lastModifiedBy>USER</cp:lastModifiedBy>
  <cp:revision>139</cp:revision>
  <dcterms:created xsi:type="dcterms:W3CDTF">2016-05-09T00:57:34Z</dcterms:created>
  <dcterms:modified xsi:type="dcterms:W3CDTF">2016-05-10T15:12:51Z</dcterms:modified>
</cp:coreProperties>
</file>