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7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62" r:id="rId7"/>
    <p:sldLayoutId id="2147483761" r:id="rId8"/>
    <p:sldLayoutId id="2147483760" r:id="rId9"/>
    <p:sldLayoutId id="214748375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Motivo geometrico rosso astratto">
            <a:extLst>
              <a:ext uri="{FF2B5EF4-FFF2-40B4-BE49-F238E27FC236}">
                <a16:creationId xmlns:a16="http://schemas.microsoft.com/office/drawing/2014/main" id="{5192570D-BA63-4425-82A2-4825D46C2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29B34A-5FA0-4CDA-A016-CDC400E0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5029" y="3736898"/>
            <a:ext cx="5257800" cy="1701570"/>
          </a:xfrm>
        </p:spPr>
        <p:txBody>
          <a:bodyPr anchor="b">
            <a:normAutofit/>
          </a:bodyPr>
          <a:lstStyle/>
          <a:p>
            <a:r>
              <a:rPr lang="it-IT" sz="6600" dirty="0"/>
              <a:t>MHW2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DC1DBF-461B-435B-8AAF-6778F673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981" y="5438468"/>
            <a:ext cx="5147960" cy="646785"/>
          </a:xfrm>
        </p:spPr>
        <p:txBody>
          <a:bodyPr>
            <a:normAutofit/>
          </a:bodyPr>
          <a:lstStyle/>
          <a:p>
            <a:r>
              <a:rPr lang="it-IT" sz="2000" dirty="0"/>
              <a:t>ARENA GIORGIA o46002279</a:t>
            </a:r>
          </a:p>
        </p:txBody>
      </p:sp>
    </p:spTree>
    <p:extLst>
      <p:ext uri="{BB962C8B-B14F-4D97-AF65-F5344CB8AC3E}">
        <p14:creationId xmlns:p14="http://schemas.microsoft.com/office/powerpoint/2010/main" val="41502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A996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F5A97E-5B8E-4BD4-9C95-FA763286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it-IT" dirty="0"/>
              <a:t>Sezione 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7FA3E2-B450-4685-B351-881EBB78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607" y="164515"/>
            <a:ext cx="5511704" cy="13888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400" dirty="0"/>
              <a:t>In questa sezione sono mostrati i contenuti relativi agli esami disponibili nella nostra catena di laboratori di analisi. La sezione principale(un div con id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#main</a:t>
            </a:r>
            <a:r>
              <a:rPr lang="it-IT" sz="1400" dirty="0"/>
              <a:t>) con tutti gli esami disponibili è composta da vari div creati dinamicamente mediante lo script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contents.js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B60661-391C-4F23-A2C5-9443761D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667827"/>
            <a:ext cx="3923488" cy="13009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6A82C39-7A53-4109-AE5F-000FC111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7" y="2968762"/>
            <a:ext cx="3923487" cy="12277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A6E8F2E-3DEF-49AF-B13F-161B6167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4310981"/>
            <a:ext cx="3991582" cy="81085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BDA8441-FFA9-42D9-84D4-1653D89AF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443" y="5009168"/>
            <a:ext cx="4014521" cy="148922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AF3CC77-5996-4838-81DA-0681164F9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443" y="6566441"/>
            <a:ext cx="4082615" cy="1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A996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43330B-B0D3-465C-809F-DE1905BC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it-IT" dirty="0"/>
              <a:t>Script.js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72825A-F4E9-4434-B813-7B4075E4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428" y="1426624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file </a:t>
            </a:r>
            <a:r>
              <a:rPr lang="it-IT" sz="2000" dirty="0">
                <a:solidFill>
                  <a:schemeClr val="accent3">
                    <a:lumMod val="75000"/>
                  </a:schemeClr>
                </a:solidFill>
              </a:rPr>
              <a:t>script.js </a:t>
            </a:r>
            <a:r>
              <a:rPr lang="it-IT" sz="2000" dirty="0"/>
              <a:t>contiene gli script relativi alla pagina  in particolare una funzione </a:t>
            </a:r>
            <a:r>
              <a:rPr lang="it-IT" sz="20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creazione_contenuti</a:t>
            </a:r>
            <a:r>
              <a:rPr lang="it-IT" sz="2000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000" dirty="0"/>
              <a:t>che si occupa della creazione in maniera dinamica dei contenuti,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mostraDettagli</a:t>
            </a:r>
            <a:r>
              <a:rPr lang="it-IT" sz="1800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sz="2000" dirty="0"/>
              <a:t>che si occupa di nascondere/mostrare delle informazioni relative agli esami,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aggiungiPreferiti</a:t>
            </a:r>
            <a:r>
              <a:rPr lang="it-IT" sz="1800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sz="2000" dirty="0"/>
              <a:t>che si occupa di aggiungere gli esami tra i preferiti,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ricercaElementi</a:t>
            </a:r>
            <a:r>
              <a:rPr lang="it-IT" sz="1800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sz="2000" dirty="0"/>
              <a:t>che si occupa di ricercare gli esami mediante barra di ricerca.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2383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C842C-5F2A-4669-B8EA-E040793D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27" y="163035"/>
            <a:ext cx="4271128" cy="1325563"/>
          </a:xfrm>
        </p:spPr>
        <p:txBody>
          <a:bodyPr>
            <a:normAutofit/>
          </a:bodyPr>
          <a:lstStyle/>
          <a:p>
            <a:r>
              <a:rPr lang="it-IT" sz="2800" dirty="0"/>
              <a:t>Creazione dei contenuti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5A465176-8195-494F-B928-6A1449BA3D0A}"/>
              </a:ext>
            </a:extLst>
          </p:cNvPr>
          <p:cNvSpPr/>
          <p:nvPr/>
        </p:nvSpPr>
        <p:spPr>
          <a:xfrm>
            <a:off x="7708770" y="1396305"/>
            <a:ext cx="424207" cy="1569580"/>
          </a:xfrm>
          <a:prstGeom prst="rightBrace">
            <a:avLst>
              <a:gd name="adj1" fmla="val 61320"/>
              <a:gd name="adj2" fmla="val 5471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D3B8C-090A-436F-AE1E-25CEBD471FA3}"/>
              </a:ext>
            </a:extLst>
          </p:cNvPr>
          <p:cNvSpPr txBox="1"/>
          <p:nvPr/>
        </p:nvSpPr>
        <p:spPr>
          <a:xfrm>
            <a:off x="8223242" y="1488598"/>
            <a:ext cx="3756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Seleziono il contenitore principale dove andrò a mettere i vari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div </a:t>
            </a:r>
            <a:r>
              <a:rPr lang="it-IT" sz="1400" dirty="0"/>
              <a:t>e dopo di che creo il div dove al proprio interno avrò un paragrafo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it-IT" sz="1400" dirty="0"/>
              <a:t>, un </a:t>
            </a:r>
            <a:r>
              <a:rPr lang="it-IT" sz="1400" dirty="0" err="1">
                <a:solidFill>
                  <a:schemeClr val="accent3">
                    <a:lumMod val="75000"/>
                  </a:schemeClr>
                </a:solidFill>
              </a:rPr>
              <a:t>img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1400" dirty="0"/>
              <a:t>,un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icona</a:t>
            </a:r>
            <a:r>
              <a:rPr lang="it-IT" sz="1400" dirty="0"/>
              <a:t> ,un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h4</a:t>
            </a:r>
            <a:r>
              <a:rPr lang="it-IT" sz="1400" dirty="0"/>
              <a:t> e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h6</a:t>
            </a:r>
            <a:r>
              <a:rPr lang="it-IT" sz="1400" dirty="0"/>
              <a:t>(che rappresenterà il nostro bottone), creati immediatamente dopo.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0EF709E3-0FFF-4886-B614-4913759BAC23}"/>
              </a:ext>
            </a:extLst>
          </p:cNvPr>
          <p:cNvSpPr/>
          <p:nvPr/>
        </p:nvSpPr>
        <p:spPr>
          <a:xfrm>
            <a:off x="7736116" y="3092546"/>
            <a:ext cx="424207" cy="747472"/>
          </a:xfrm>
          <a:prstGeom prst="rightBrace">
            <a:avLst>
              <a:gd name="adj1" fmla="val 61320"/>
              <a:gd name="adj2" fmla="val 5329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6EAB2C-1393-45E4-A1F0-B5C1B1447A34}"/>
              </a:ext>
            </a:extLst>
          </p:cNvPr>
          <p:cNvSpPr txBox="1"/>
          <p:nvPr/>
        </p:nvSpPr>
        <p:spPr>
          <a:xfrm>
            <a:off x="8219526" y="3092343"/>
            <a:ext cx="3355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 vari oggetti che ho creato nel file </a:t>
            </a:r>
            <a:r>
              <a:rPr lang="it-IT" sz="1400" dirty="0">
                <a:solidFill>
                  <a:schemeClr val="accent3">
                    <a:lumMod val="75000"/>
                  </a:schemeClr>
                </a:solidFill>
              </a:rPr>
              <a:t>contents.js </a:t>
            </a:r>
            <a:r>
              <a:rPr lang="it-IT" sz="1400" dirty="0"/>
              <a:t>adesso vengono assegnati ai contenuti appena creati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3AD0270-813F-4DFD-B9C0-91C44FC216B7}"/>
              </a:ext>
            </a:extLst>
          </p:cNvPr>
          <p:cNvSpPr/>
          <p:nvPr/>
        </p:nvSpPr>
        <p:spPr>
          <a:xfrm>
            <a:off x="7772403" y="4566148"/>
            <a:ext cx="424207" cy="1528673"/>
          </a:xfrm>
          <a:prstGeom prst="rightBrace">
            <a:avLst>
              <a:gd name="adj1" fmla="val 61320"/>
              <a:gd name="adj2" fmla="val 5329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4F0A5A-3EEF-4BC6-AC97-6142DBB9FEA1}"/>
              </a:ext>
            </a:extLst>
          </p:cNvPr>
          <p:cNvSpPr txBox="1"/>
          <p:nvPr/>
        </p:nvSpPr>
        <p:spPr>
          <a:xfrm>
            <a:off x="8353595" y="4961152"/>
            <a:ext cx="3355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«Appendo» i contenuti nel div e poi i div verranno a sua volta appesi all’interno del #main,crendo cosi ben 12 sezioni di esami presenti  all’ interno del #main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C9CE9E6-2B1C-4949-A538-4930C8C36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2"/>
          <a:stretch/>
        </p:blipFill>
        <p:spPr>
          <a:xfrm>
            <a:off x="2757056" y="1158813"/>
            <a:ext cx="4919857" cy="5296355"/>
          </a:xfrm>
        </p:spPr>
      </p:pic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97DD4A22-ED3A-4456-BFF2-E712BF34AFED}"/>
              </a:ext>
            </a:extLst>
          </p:cNvPr>
          <p:cNvSpPr/>
          <p:nvPr/>
        </p:nvSpPr>
        <p:spPr>
          <a:xfrm rot="10800000">
            <a:off x="2484400" y="3879945"/>
            <a:ext cx="189857" cy="686203"/>
          </a:xfrm>
          <a:prstGeom prst="rightBrace">
            <a:avLst>
              <a:gd name="adj1" fmla="val 61320"/>
              <a:gd name="adj2" fmla="val 5045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605DD31-B86B-4C47-8299-2E0923F10548}"/>
              </a:ext>
            </a:extLst>
          </p:cNvPr>
          <p:cNvSpPr txBox="1"/>
          <p:nvPr/>
        </p:nvSpPr>
        <p:spPr>
          <a:xfrm>
            <a:off x="253232" y="3705122"/>
            <a:ext cx="2282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Aggiungo la classe </a:t>
            </a:r>
            <a:r>
              <a:rPr lang="it-IT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it-IT" sz="1200" dirty="0" err="1">
                <a:solidFill>
                  <a:schemeClr val="accent3">
                    <a:lumMod val="75000"/>
                  </a:schemeClr>
                </a:solidFill>
              </a:rPr>
              <a:t>hidden</a:t>
            </a:r>
            <a:r>
              <a:rPr lang="it-IT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1200" dirty="0"/>
              <a:t>alla descrizione dei vari div ; la seguente classe ha lo scopo di rendere nascosta la descrizione. E aggiungo due classi ovvero </a:t>
            </a:r>
            <a:r>
              <a:rPr lang="it-IT" sz="1200" dirty="0">
                <a:solidFill>
                  <a:schemeClr val="accent3">
                    <a:lumMod val="75000"/>
                  </a:schemeClr>
                </a:solidFill>
              </a:rPr>
              <a:t>icona</a:t>
            </a:r>
            <a:r>
              <a:rPr lang="it-IT" sz="1200" dirty="0"/>
              <a:t> e </a:t>
            </a:r>
            <a:r>
              <a:rPr lang="it-IT" sz="1200" dirty="0">
                <a:solidFill>
                  <a:schemeClr val="accent3">
                    <a:lumMod val="75000"/>
                  </a:schemeClr>
                </a:solidFill>
              </a:rPr>
              <a:t>immagini principali </a:t>
            </a:r>
            <a:r>
              <a:rPr lang="it-IT" sz="1200" dirty="0"/>
              <a:t>per distinguere le due </a:t>
            </a:r>
            <a:r>
              <a:rPr lang="it-IT" sz="1200" dirty="0" err="1">
                <a:solidFill>
                  <a:schemeClr val="accent3">
                    <a:lumMod val="75000"/>
                  </a:schemeClr>
                </a:solidFill>
              </a:rPr>
              <a:t>img</a:t>
            </a:r>
            <a:r>
              <a:rPr lang="it-IT" sz="1200" dirty="0"/>
              <a:t> all’interno del div , infatti ognuna di esse avrà delle specifiche proprietà</a:t>
            </a:r>
          </a:p>
        </p:txBody>
      </p:sp>
    </p:spTree>
    <p:extLst>
      <p:ext uri="{BB962C8B-B14F-4D97-AF65-F5344CB8AC3E}">
        <p14:creationId xmlns:p14="http://schemas.microsoft.com/office/powerpoint/2010/main" val="18808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3626F-7267-4520-A408-C9296CEC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44" y="614277"/>
            <a:ext cx="6781440" cy="646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Mostra</a:t>
            </a:r>
            <a:r>
              <a:rPr lang="en-US" sz="3600" dirty="0"/>
              <a:t>/</a:t>
            </a:r>
            <a:r>
              <a:rPr lang="en-US" sz="3600" dirty="0" err="1"/>
              <a:t>nascondi</a:t>
            </a:r>
            <a:r>
              <a:rPr lang="en-US" sz="3600" dirty="0"/>
              <a:t> </a:t>
            </a:r>
            <a:r>
              <a:rPr lang="en-US" sz="3600" dirty="0" err="1"/>
              <a:t>dettagli</a:t>
            </a:r>
            <a:endParaRPr lang="en-US" sz="3600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6D906B4F-0C07-4983-93DA-CBF6654946E3}"/>
              </a:ext>
            </a:extLst>
          </p:cNvPr>
          <p:cNvSpPr/>
          <p:nvPr/>
        </p:nvSpPr>
        <p:spPr>
          <a:xfrm>
            <a:off x="6464455" y="2083121"/>
            <a:ext cx="190869" cy="419124"/>
          </a:xfrm>
          <a:prstGeom prst="rightBrace">
            <a:avLst>
              <a:gd name="adj1" fmla="val 31581"/>
              <a:gd name="adj2" fmla="val 5236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572062-5DD7-45F0-A4B8-CF91E174C97D}"/>
              </a:ext>
            </a:extLst>
          </p:cNvPr>
          <p:cNvSpPr txBox="1"/>
          <p:nvPr/>
        </p:nvSpPr>
        <p:spPr>
          <a:xfrm>
            <a:off x="6783048" y="2031073"/>
            <a:ext cx="494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Risalgo al padre del event a cui è associato l’evento (ovvero il click del mouse sopra il pulsante «dettagli») e di quest’ ultimo ne prendo i figli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432BE6-C586-46CB-BBBA-35F7D49F6E6D}"/>
              </a:ext>
            </a:extLst>
          </p:cNvPr>
          <p:cNvSpPr txBox="1"/>
          <p:nvPr/>
        </p:nvSpPr>
        <p:spPr>
          <a:xfrm>
            <a:off x="6783048" y="2694994"/>
            <a:ext cx="530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Applico un semplice controllo ,se il pulsante possiede la scritta «dettagli» vado a cambiare il contenuto del bottone in «nascondi» e vado a rimuovere la classe </a:t>
            </a:r>
            <a:r>
              <a:rPr lang="it-IT" sz="1200" dirty="0" err="1"/>
              <a:t>hidden</a:t>
            </a:r>
            <a:r>
              <a:rPr lang="it-IT" sz="1200" dirty="0"/>
              <a:t> al paragrafo</a:t>
            </a: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F7DAE393-D847-450C-8B29-916177C6F39C}"/>
              </a:ext>
            </a:extLst>
          </p:cNvPr>
          <p:cNvSpPr/>
          <p:nvPr/>
        </p:nvSpPr>
        <p:spPr>
          <a:xfrm>
            <a:off x="6353666" y="2580490"/>
            <a:ext cx="395834" cy="760835"/>
          </a:xfrm>
          <a:prstGeom prst="rightBrace">
            <a:avLst>
              <a:gd name="adj1" fmla="val 31581"/>
              <a:gd name="adj2" fmla="val 4841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0EEC9F71-764F-41B7-B3BB-9B7C5F6C3051}"/>
              </a:ext>
            </a:extLst>
          </p:cNvPr>
          <p:cNvSpPr/>
          <p:nvPr/>
        </p:nvSpPr>
        <p:spPr>
          <a:xfrm>
            <a:off x="6451897" y="3429000"/>
            <a:ext cx="323804" cy="706439"/>
          </a:xfrm>
          <a:prstGeom prst="rightBrace">
            <a:avLst>
              <a:gd name="adj1" fmla="val 31581"/>
              <a:gd name="adj2" fmla="val 5236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085E42-17C7-4EF9-A45F-E06B19A03608}"/>
              </a:ext>
            </a:extLst>
          </p:cNvPr>
          <p:cNvSpPr txBox="1"/>
          <p:nvPr/>
        </p:nvSpPr>
        <p:spPr>
          <a:xfrm>
            <a:off x="6801902" y="3551386"/>
            <a:ext cx="541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Altrimenti se il bottone possiede la scritta «dettagli» , nascondo il paragrafo  e aggiungo la classe </a:t>
            </a:r>
            <a:r>
              <a:rPr lang="it-IT" sz="1200" dirty="0" err="1"/>
              <a:t>hidden</a:t>
            </a:r>
            <a:endParaRPr lang="it-IT" sz="1200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D4E6824-011B-40FD-95AF-2D9CC231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05"/>
          <a:stretch/>
        </p:blipFill>
        <p:spPr>
          <a:xfrm>
            <a:off x="1015650" y="1908119"/>
            <a:ext cx="5410046" cy="3672549"/>
          </a:xfrm>
        </p:spPr>
      </p:pic>
    </p:spTree>
    <p:extLst>
      <p:ext uri="{BB962C8B-B14F-4D97-AF65-F5344CB8AC3E}">
        <p14:creationId xmlns:p14="http://schemas.microsoft.com/office/powerpoint/2010/main" val="32187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D94C-E66D-4E8A-9EA3-1DC66999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57" y="248775"/>
            <a:ext cx="4343055" cy="870149"/>
          </a:xfrm>
        </p:spPr>
        <p:txBody>
          <a:bodyPr>
            <a:normAutofit/>
          </a:bodyPr>
          <a:lstStyle/>
          <a:p>
            <a:r>
              <a:rPr lang="it-IT" sz="3200" dirty="0"/>
              <a:t>Aggiungi ai preferiti</a:t>
            </a: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0397ECD8-1364-4F85-A7CA-C20EED7A39F5}"/>
              </a:ext>
            </a:extLst>
          </p:cNvPr>
          <p:cNvSpPr/>
          <p:nvPr/>
        </p:nvSpPr>
        <p:spPr>
          <a:xfrm>
            <a:off x="8678872" y="1247420"/>
            <a:ext cx="113122" cy="169279"/>
          </a:xfrm>
          <a:prstGeom prst="rightBrace">
            <a:avLst>
              <a:gd name="adj1" fmla="val 25395"/>
              <a:gd name="adj2" fmla="val 494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738A1B-0125-44B3-8809-5BD9C02A1579}"/>
              </a:ext>
            </a:extLst>
          </p:cNvPr>
          <p:cNvSpPr txBox="1"/>
          <p:nvPr/>
        </p:nvSpPr>
        <p:spPr>
          <a:xfrm>
            <a:off x="8890850" y="1149990"/>
            <a:ext cx="330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Seleziono la sorgente della mia immagine e la inserisco in una variabile globale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95BAECE2-66D6-4F68-9B27-7B52FAC21983}"/>
              </a:ext>
            </a:extLst>
          </p:cNvPr>
          <p:cNvSpPr/>
          <p:nvPr/>
        </p:nvSpPr>
        <p:spPr>
          <a:xfrm>
            <a:off x="8680898" y="1676305"/>
            <a:ext cx="163306" cy="207062"/>
          </a:xfrm>
          <a:prstGeom prst="rightBrace">
            <a:avLst>
              <a:gd name="adj1" fmla="val 25395"/>
              <a:gd name="adj2" fmla="val 494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F3BB1E-E753-4417-A583-B04267A5897B}"/>
              </a:ext>
            </a:extLst>
          </p:cNvPr>
          <p:cNvSpPr txBox="1"/>
          <p:nvPr/>
        </p:nvSpPr>
        <p:spPr>
          <a:xfrm>
            <a:off x="8844204" y="1676305"/>
            <a:ext cx="3301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Prendo il </a:t>
            </a:r>
            <a:r>
              <a:rPr lang="it-IT" sz="1100" dirty="0" err="1"/>
              <a:t>parentNode</a:t>
            </a:r>
            <a:r>
              <a:rPr lang="it-IT" sz="1100" dirty="0"/>
              <a:t>  del blocco a cui è associato l’evento ovvero in questo caso sarà il mio contenitore div dove vi sono gli elementi</a:t>
            </a:r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78034BE0-1E22-4623-883E-BE5C9D6B74D7}"/>
              </a:ext>
            </a:extLst>
          </p:cNvPr>
          <p:cNvSpPr/>
          <p:nvPr/>
        </p:nvSpPr>
        <p:spPr>
          <a:xfrm rot="10800000">
            <a:off x="2975942" y="2061023"/>
            <a:ext cx="209952" cy="1606003"/>
          </a:xfrm>
          <a:prstGeom prst="rightBrace">
            <a:avLst>
              <a:gd name="adj1" fmla="val 60200"/>
              <a:gd name="adj2" fmla="val 494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4D66FD7-F78D-465B-838A-85139C4B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89" y="1226699"/>
            <a:ext cx="5411814" cy="544668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5B191-6B89-4D32-8C85-BA414EC6DF55}"/>
              </a:ext>
            </a:extLst>
          </p:cNvPr>
          <p:cNvSpPr txBox="1"/>
          <p:nvPr/>
        </p:nvSpPr>
        <p:spPr>
          <a:xfrm>
            <a:off x="49587" y="1779836"/>
            <a:ext cx="28447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Controllo la sorgente della mia immagine,</a:t>
            </a:r>
          </a:p>
          <a:p>
            <a:r>
              <a:rPr lang="it-IT" sz="1100" dirty="0"/>
              <a:t>Se questa corrisponde alla mia icona non scelta ovvero un bookmark vuoto alla quello che vado a fare è selezionare il div dei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#preferiti </a:t>
            </a:r>
            <a:r>
              <a:rPr lang="it-IT" sz="1100" dirty="0"/>
              <a:t>rimuovo la classe </a:t>
            </a:r>
            <a:r>
              <a:rPr lang="it-IT" sz="1100" dirty="0" err="1">
                <a:solidFill>
                  <a:schemeClr val="accent3">
                    <a:lumMod val="75000"/>
                  </a:schemeClr>
                </a:solidFill>
              </a:rPr>
              <a:t>hidden</a:t>
            </a:r>
            <a:r>
              <a:rPr lang="it-IT" sz="1100" dirty="0"/>
              <a:t> nativa, cambio l’immagine dell’icona e posiziono il div a cui è associato l’evento dentro  #preferiti.</a:t>
            </a:r>
            <a:br>
              <a:rPr lang="it-IT" sz="1100" dirty="0"/>
            </a:br>
            <a:r>
              <a:rPr lang="it-IT" sz="1100" dirty="0"/>
              <a:t>Dopo di che risalgo alla </a:t>
            </a:r>
            <a:r>
              <a:rPr lang="it-IT" sz="1100" dirty="0" err="1"/>
              <a:t>section</a:t>
            </a:r>
            <a:r>
              <a:rPr lang="it-IT" sz="1100" dirty="0"/>
              <a:t> e vado a togliere la classe </a:t>
            </a:r>
            <a:r>
              <a:rPr lang="it-IT" sz="1100" dirty="0" err="1"/>
              <a:t>hidden</a:t>
            </a:r>
            <a:r>
              <a:rPr lang="it-IT" sz="1100" dirty="0"/>
              <a:t> dagli item di indice 1 e 2 ovvero rispettivamente l’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h1</a:t>
            </a:r>
            <a:r>
              <a:rPr lang="it-IT" sz="1100" dirty="0"/>
              <a:t> contenente il titolo «selezionati» e il div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#preferiti. </a:t>
            </a:r>
            <a:r>
              <a:rPr lang="it-IT" sz="1100" dirty="0"/>
              <a:t> Infine per ultima cosa controllo se non vi sono elementi nel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#main </a:t>
            </a:r>
            <a:r>
              <a:rPr lang="it-IT" sz="1100" dirty="0"/>
              <a:t>ovvero se non rimango più esami da selezionare in tal caso vado a togliere sia la scritta «Esami disponibili»  (sempre un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h1</a:t>
            </a:r>
            <a:r>
              <a:rPr lang="it-IT" sz="1100" dirty="0"/>
              <a:t>)che il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#main</a:t>
            </a:r>
            <a:r>
              <a:rPr lang="it-IT" sz="1100" dirty="0"/>
              <a:t>.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A5369663-3621-46C6-90F1-DBDB63DBC71D}"/>
              </a:ext>
            </a:extLst>
          </p:cNvPr>
          <p:cNvSpPr/>
          <p:nvPr/>
        </p:nvSpPr>
        <p:spPr>
          <a:xfrm>
            <a:off x="8687018" y="3906497"/>
            <a:ext cx="104976" cy="1466782"/>
          </a:xfrm>
          <a:prstGeom prst="rightBrace">
            <a:avLst>
              <a:gd name="adj1" fmla="val 60200"/>
              <a:gd name="adj2" fmla="val 494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9D9C61-AE2B-4F75-9E0D-28F9062719C8}"/>
              </a:ext>
            </a:extLst>
          </p:cNvPr>
          <p:cNvSpPr txBox="1"/>
          <p:nvPr/>
        </p:nvSpPr>
        <p:spPr>
          <a:xfrm>
            <a:off x="8972504" y="4255167"/>
            <a:ext cx="33011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Altrimenti se così non fosse tolgo la classe </a:t>
            </a:r>
            <a:r>
              <a:rPr lang="it-IT" sz="1100" dirty="0" err="1">
                <a:solidFill>
                  <a:schemeClr val="accent3">
                    <a:lumMod val="75000"/>
                  </a:schemeClr>
                </a:solidFill>
              </a:rPr>
              <a:t>hidden</a:t>
            </a:r>
            <a:r>
              <a:rPr lang="it-IT" sz="1100" dirty="0"/>
              <a:t> dal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#main </a:t>
            </a:r>
            <a:r>
              <a:rPr lang="it-IT" sz="1100" dirty="0"/>
              <a:t>e dall’ h1 «Esami disponibili» seleziono il </a:t>
            </a:r>
            <a:r>
              <a:rPr lang="it-IT" sz="1100" dirty="0" err="1"/>
              <a:t>main</a:t>
            </a:r>
            <a:r>
              <a:rPr lang="it-IT" sz="1100" dirty="0"/>
              <a:t> , cambio l’icona e se gli elementi vengono deselezionati allora</a:t>
            </a:r>
          </a:p>
          <a:p>
            <a:r>
              <a:rPr lang="it-IT" sz="1100" dirty="0"/>
              <a:t> devo rimetterli nel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#main </a:t>
            </a:r>
            <a:r>
              <a:rPr lang="it-IT" sz="1100" dirty="0"/>
              <a:t>mediante un </a:t>
            </a:r>
            <a:r>
              <a:rPr lang="it-IT" sz="1100" dirty="0" err="1">
                <a:solidFill>
                  <a:schemeClr val="accent3">
                    <a:lumMod val="75000"/>
                  </a:schemeClr>
                </a:solidFill>
              </a:rPr>
              <a:t>appendChild</a:t>
            </a:r>
            <a:r>
              <a:rPr lang="it-IT" sz="1100" dirty="0"/>
              <a:t>, dopo di che controllo se la lunghezza dei preferiti è uguale a 0 ovvero se non vi sono elementi nei preferiti nascondo sia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h1</a:t>
            </a:r>
            <a:r>
              <a:rPr lang="it-IT" sz="1100" dirty="0"/>
              <a:t> con la scritta selezionati sia il div </a:t>
            </a:r>
            <a:r>
              <a:rPr lang="it-IT" sz="1100" dirty="0">
                <a:solidFill>
                  <a:schemeClr val="accent3">
                    <a:lumMod val="75000"/>
                  </a:schemeClr>
                </a:solidFill>
              </a:rPr>
              <a:t>#preferiti </a:t>
            </a:r>
          </a:p>
        </p:txBody>
      </p:sp>
    </p:spTree>
    <p:extLst>
      <p:ext uri="{BB962C8B-B14F-4D97-AF65-F5344CB8AC3E}">
        <p14:creationId xmlns:p14="http://schemas.microsoft.com/office/powerpoint/2010/main" val="5253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16E5F-3187-406B-B59C-5CAA34FF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393405"/>
            <a:ext cx="4506798" cy="1325563"/>
          </a:xfrm>
        </p:spPr>
        <p:txBody>
          <a:bodyPr/>
          <a:lstStyle/>
          <a:p>
            <a:r>
              <a:rPr lang="it-IT" dirty="0"/>
              <a:t>Ricerca degli elementi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9DE51C-5AA9-488B-970A-C0050300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10" y="2189776"/>
            <a:ext cx="8162925" cy="3552825"/>
          </a:xfr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68DF4B7F-AD84-4024-B5FE-15E51828FF4D}"/>
              </a:ext>
            </a:extLst>
          </p:cNvPr>
          <p:cNvSpPr/>
          <p:nvPr/>
        </p:nvSpPr>
        <p:spPr>
          <a:xfrm>
            <a:off x="8446535" y="2188812"/>
            <a:ext cx="183788" cy="409220"/>
          </a:xfrm>
          <a:prstGeom prst="rightBrace">
            <a:avLst>
              <a:gd name="adj1" fmla="val 25395"/>
              <a:gd name="adj2" fmla="val 494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9E2A91-EF66-4CE2-8AA2-ED1A42631252}"/>
              </a:ext>
            </a:extLst>
          </p:cNvPr>
          <p:cNvSpPr txBox="1"/>
          <p:nvPr/>
        </p:nvSpPr>
        <p:spPr>
          <a:xfrm>
            <a:off x="8734018" y="2136367"/>
            <a:ext cx="356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Seleziono l’h4 che contiene  il titolo dell’esame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699F5669-9EEF-4DE1-B83C-00B46F192769}"/>
              </a:ext>
            </a:extLst>
          </p:cNvPr>
          <p:cNvSpPr/>
          <p:nvPr/>
        </p:nvSpPr>
        <p:spPr>
          <a:xfrm>
            <a:off x="8446536" y="2663589"/>
            <a:ext cx="367577" cy="3011347"/>
          </a:xfrm>
          <a:prstGeom prst="rightBrace">
            <a:avLst>
              <a:gd name="adj1" fmla="val 85877"/>
              <a:gd name="adj2" fmla="val 494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A2B5F2-EAFD-4E8A-81EB-75E732BD9E53}"/>
              </a:ext>
            </a:extLst>
          </p:cNvPr>
          <p:cNvSpPr txBox="1"/>
          <p:nvPr/>
        </p:nvSpPr>
        <p:spPr>
          <a:xfrm>
            <a:off x="8919400" y="3590158"/>
            <a:ext cx="2783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Faccio un controllo per vedere se  la stringa che sto digitando è presente tra gli esami disponibili se lo è mostro gli esami corrispondenti e il resto lo nascondo, il tutto avviene in presenza dell’evento </a:t>
            </a:r>
            <a:r>
              <a:rPr lang="it-IT" sz="1200" dirty="0" err="1"/>
              <a:t>keyup</a:t>
            </a:r>
            <a:r>
              <a:rPr lang="it-IT" sz="1200" dirty="0"/>
              <a:t> ovvero alla pressione di un tasto nella barra di ricerca.</a:t>
            </a:r>
          </a:p>
        </p:txBody>
      </p:sp>
    </p:spTree>
    <p:extLst>
      <p:ext uri="{BB962C8B-B14F-4D97-AF65-F5344CB8AC3E}">
        <p14:creationId xmlns:p14="http://schemas.microsoft.com/office/powerpoint/2010/main" val="27070799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332</TotalTime>
  <Words>678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Consolas</vt:lpstr>
      <vt:lpstr>BrushVTI</vt:lpstr>
      <vt:lpstr>MHW2</vt:lpstr>
      <vt:lpstr>Sezione contenuti</vt:lpstr>
      <vt:lpstr>Script.js</vt:lpstr>
      <vt:lpstr>Creazione dei contenuti</vt:lpstr>
      <vt:lpstr>Mostra/nascondi dettagli</vt:lpstr>
      <vt:lpstr>Aggiungi ai preferiti</vt:lpstr>
      <vt:lpstr>Ricerca degli elementi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GIORGIA ARENA</dc:creator>
  <cp:lastModifiedBy>GIORGIA ARENA</cp:lastModifiedBy>
  <cp:revision>24</cp:revision>
  <dcterms:created xsi:type="dcterms:W3CDTF">2021-04-11T10:03:52Z</dcterms:created>
  <dcterms:modified xsi:type="dcterms:W3CDTF">2021-04-12T18:01:00Z</dcterms:modified>
</cp:coreProperties>
</file>