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  <p:sldMasterId id="2147483758" r:id="rId2"/>
  </p:sldMasterIdLst>
  <p:sldIdLst>
    <p:sldId id="256" r:id="rId3"/>
    <p:sldId id="257" r:id="rId4"/>
    <p:sldId id="258" r:id="rId5"/>
    <p:sldId id="261" r:id="rId6"/>
    <p:sldId id="262" r:id="rId7"/>
    <p:sldId id="259" r:id="rId8"/>
    <p:sldId id="260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21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10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191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37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61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6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1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64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687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117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82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4463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824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9087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432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7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116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4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034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344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938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918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83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6383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0" r:id="rId6"/>
    <p:sldLayoutId id="2147483816" r:id="rId7"/>
    <p:sldLayoutId id="2147483817" r:id="rId8"/>
    <p:sldLayoutId id="2147483818" r:id="rId9"/>
    <p:sldLayoutId id="2147483819" r:id="rId10"/>
    <p:sldLayoutId id="2147483821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79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1" r:id="rId6"/>
    <p:sldLayoutId id="2147483762" r:id="rId7"/>
    <p:sldLayoutId id="2147483761" r:id="rId8"/>
    <p:sldLayoutId id="2147483760" r:id="rId9"/>
    <p:sldLayoutId id="2147483759" r:id="rId10"/>
    <p:sldLayoutId id="2147483750" r:id="rId11"/>
    <p:sldLayoutId id="214748375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apidapi.com/vaccovidlive-vaccovidlive-default/api/vaccovid-coronavirus-vaccine-and-treatment-tracker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ewsapi.org/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vaccovid.live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segno di una lampadina con carta accartocciata gialla come luce">
            <a:extLst>
              <a:ext uri="{FF2B5EF4-FFF2-40B4-BE49-F238E27FC236}">
                <a16:creationId xmlns:a16="http://schemas.microsoft.com/office/drawing/2014/main" id="{694CD4BB-BFBF-4423-8B0E-D0E2BD7D62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601201"/>
            <a:ext cx="3702134" cy="5791132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AA4876C-6F21-4C8D-9FE7-8F3AFE478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8345" y="1524001"/>
            <a:ext cx="3208866" cy="3478384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Mhw3 </a:t>
            </a:r>
            <a:br>
              <a:rPr lang="it-IT" dirty="0">
                <a:solidFill>
                  <a:srgbClr val="FFFFFF"/>
                </a:solidFill>
              </a:rPr>
            </a:br>
            <a:r>
              <a:rPr lang="it-IT" dirty="0" err="1">
                <a:solidFill>
                  <a:srgbClr val="FFFFFF"/>
                </a:solidFill>
              </a:rPr>
              <a:t>rest</a:t>
            </a:r>
            <a:r>
              <a:rPr lang="it-IT" dirty="0">
                <a:solidFill>
                  <a:srgbClr val="FFFFFF"/>
                </a:solidFill>
              </a:rPr>
              <a:t> api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770F279-0458-4CD5-A6CA-2C6B0273F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8345" y="5145513"/>
            <a:ext cx="3208866" cy="738820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>
                    <a:alpha val="75000"/>
                  </a:srgbClr>
                </a:solidFill>
              </a:rPr>
              <a:t>Arena </a:t>
            </a:r>
            <a:r>
              <a:rPr lang="it-IT" dirty="0" err="1">
                <a:solidFill>
                  <a:srgbClr val="FFFFFF">
                    <a:alpha val="75000"/>
                  </a:srgbClr>
                </a:solidFill>
              </a:rPr>
              <a:t>giorgia</a:t>
            </a:r>
            <a:r>
              <a:rPr lang="it-IT" dirty="0">
                <a:solidFill>
                  <a:srgbClr val="FFFFFF">
                    <a:alpha val="75000"/>
                  </a:srgbClr>
                </a:solidFill>
              </a:rPr>
              <a:t> O46002279</a:t>
            </a:r>
          </a:p>
        </p:txBody>
      </p:sp>
    </p:spTree>
    <p:extLst>
      <p:ext uri="{BB962C8B-B14F-4D97-AF65-F5344CB8AC3E}">
        <p14:creationId xmlns:p14="http://schemas.microsoft.com/office/powerpoint/2010/main" val="488194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D40AEF-3CD4-499C-8EB9-C709FE366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Rest</a:t>
            </a:r>
            <a:r>
              <a:rPr lang="it-IT" dirty="0"/>
              <a:t> api utilizzate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01B091-A18D-4FAE-8F87-113ADCB26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374" y="809159"/>
            <a:ext cx="9066180" cy="34321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/>
              <a:t>In questo </a:t>
            </a:r>
            <a:r>
              <a:rPr lang="it-IT" sz="2000" dirty="0" err="1"/>
              <a:t>minihomework</a:t>
            </a:r>
            <a:r>
              <a:rPr lang="it-IT" sz="2000" dirty="0"/>
              <a:t> ho utilizzato due </a:t>
            </a:r>
            <a:r>
              <a:rPr lang="it-IT" sz="2000" dirty="0" err="1"/>
              <a:t>apis</a:t>
            </a:r>
            <a:r>
              <a:rPr lang="it-IT" sz="2000" dirty="0"/>
              <a:t> key ,ovvero le seguenti: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4CE2B3F-E6C5-4197-BD5E-C942B7C77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09" y="3536410"/>
            <a:ext cx="685800" cy="70485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DFFDC83-26FB-4E5E-9DD8-39C1B752AC7E}"/>
              </a:ext>
            </a:extLst>
          </p:cNvPr>
          <p:cNvSpPr txBox="1"/>
          <p:nvPr/>
        </p:nvSpPr>
        <p:spPr>
          <a:xfrm>
            <a:off x="2356701" y="3733014"/>
            <a:ext cx="4194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VACCOVID</a:t>
            </a:r>
            <a:endParaRPr lang="it-IT" sz="2000" dirty="0">
              <a:solidFill>
                <a:schemeClr val="accent1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B84EE2A-7D7A-4D9B-832F-20B6D7FE3510}"/>
              </a:ext>
            </a:extLst>
          </p:cNvPr>
          <p:cNvSpPr txBox="1"/>
          <p:nvPr/>
        </p:nvSpPr>
        <p:spPr>
          <a:xfrm>
            <a:off x="5204704" y="3741330"/>
            <a:ext cx="3035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Sito web relativo al API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E83D4BE-0E68-4593-A8B1-C2AD63703417}"/>
              </a:ext>
            </a:extLst>
          </p:cNvPr>
          <p:cNvSpPr txBox="1"/>
          <p:nvPr/>
        </p:nvSpPr>
        <p:spPr>
          <a:xfrm>
            <a:off x="8418135" y="3704169"/>
            <a:ext cx="367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https://vaccovid.live/</a:t>
            </a:r>
            <a:endParaRPr lang="it-IT" dirty="0">
              <a:solidFill>
                <a:schemeClr val="accent1"/>
              </a:solidFill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04DAEE9-79F7-4E90-882F-97735705B6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595" y="5075548"/>
            <a:ext cx="1576969" cy="44856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9343BBD-0F28-454E-AC7D-B3540CF891B5}"/>
              </a:ext>
            </a:extLst>
          </p:cNvPr>
          <p:cNvSpPr txBox="1"/>
          <p:nvPr/>
        </p:nvSpPr>
        <p:spPr>
          <a:xfrm>
            <a:off x="2356701" y="5075548"/>
            <a:ext cx="4194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accent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NEWS API</a:t>
            </a:r>
            <a:endParaRPr lang="it-IT" sz="2000" dirty="0">
              <a:solidFill>
                <a:schemeClr val="accent1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EB8E885-70BE-4DA9-A81C-9A9310C101CA}"/>
              </a:ext>
            </a:extLst>
          </p:cNvPr>
          <p:cNvSpPr txBox="1"/>
          <p:nvPr/>
        </p:nvSpPr>
        <p:spPr>
          <a:xfrm>
            <a:off x="5099901" y="4536939"/>
            <a:ext cx="60269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1"/>
                </a:solidFill>
              </a:rPr>
              <a:t>ATTENZIONE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NEWS API ha la limitazione di far girare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l’api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con un Web Server perché il piano gratuito prevede questa limitazione. Dunque  per far funzionare il sito bisogna inserire la parola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localhost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nell’url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Es :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84371A36-AB3E-477A-845C-A2AD7998DFF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3893" b="-46003"/>
          <a:stretch/>
        </p:blipFill>
        <p:spPr>
          <a:xfrm>
            <a:off x="5087311" y="5825957"/>
            <a:ext cx="6305648" cy="653617"/>
          </a:xfrm>
          <a:prstGeom prst="rect">
            <a:avLst/>
          </a:prstGeom>
        </p:spPr>
      </p:pic>
      <p:sp>
        <p:nvSpPr>
          <p:cNvPr id="15" name="Ovale 14">
            <a:extLst>
              <a:ext uri="{FF2B5EF4-FFF2-40B4-BE49-F238E27FC236}">
                <a16:creationId xmlns:a16="http://schemas.microsoft.com/office/drawing/2014/main" id="{7728B397-3F22-4DA5-A932-F88841CF8CE3}"/>
              </a:ext>
            </a:extLst>
          </p:cNvPr>
          <p:cNvSpPr/>
          <p:nvPr/>
        </p:nvSpPr>
        <p:spPr>
          <a:xfrm>
            <a:off x="5125039" y="5584028"/>
            <a:ext cx="1035840" cy="895546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539073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1FBF0E-9548-4488-9652-6CBEA122F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Vaccovid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B86BF77-FDBD-409D-B9F2-15C6EADC6F7A}"/>
              </a:ext>
            </a:extLst>
          </p:cNvPr>
          <p:cNvSpPr txBox="1"/>
          <p:nvPr/>
        </p:nvSpPr>
        <p:spPr>
          <a:xfrm>
            <a:off x="367644" y="2243579"/>
            <a:ext cx="10960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Vaccovid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è un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APIs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che permette di ottenere dati in live sulla situazione attuale in vari paesi del mondo , in particolare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l’APIs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dato un certo paese dell’unione europea (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ATTENZIONE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IL PAESE VA MESSO IN INGLESE es. ITALY, GERMANY ECC…) restituisce il totale dei casi il totale dei casi e il totale dei decessi , presenti attualmente in quel paese. Qui riporto un esempio: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C881021-0519-4519-B4C2-B521F0F012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42" b="4616"/>
          <a:stretch/>
        </p:blipFill>
        <p:spPr>
          <a:xfrm>
            <a:off x="367644" y="3940038"/>
            <a:ext cx="10442785" cy="241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4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81727B-1CAF-475E-886C-19BD9EA52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949" y="174255"/>
            <a:ext cx="11029616" cy="1188720"/>
          </a:xfrm>
        </p:spPr>
        <p:txBody>
          <a:bodyPr>
            <a:normAutofit/>
          </a:bodyPr>
          <a:lstStyle/>
          <a:p>
            <a:r>
              <a:rPr lang="it-IT" sz="3600" dirty="0"/>
              <a:t>Funzione ricerca elementi()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7DC7141-DF27-48B1-B46A-A296F696A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49" y="2054907"/>
            <a:ext cx="7082799" cy="3652477"/>
          </a:xfrm>
          <a:prstGeom prst="rect">
            <a:avLst/>
          </a:prstGeom>
        </p:spPr>
      </p:pic>
      <p:sp>
        <p:nvSpPr>
          <p:cNvPr id="7" name="Parentesi graffa chiusa 6">
            <a:extLst>
              <a:ext uri="{FF2B5EF4-FFF2-40B4-BE49-F238E27FC236}">
                <a16:creationId xmlns:a16="http://schemas.microsoft.com/office/drawing/2014/main" id="{EC19E906-CE03-4B93-B547-E4BC078F7433}"/>
              </a:ext>
            </a:extLst>
          </p:cNvPr>
          <p:cNvSpPr/>
          <p:nvPr/>
        </p:nvSpPr>
        <p:spPr>
          <a:xfrm>
            <a:off x="7659377" y="2054906"/>
            <a:ext cx="391113" cy="3554041"/>
          </a:xfrm>
          <a:prstGeom prst="rightBrace">
            <a:avLst>
              <a:gd name="adj1" fmla="val 9270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47103D1-924B-4747-BC30-4ED6F2CC66A3}"/>
              </a:ext>
            </a:extLst>
          </p:cNvPr>
          <p:cNvSpPr txBox="1"/>
          <p:nvPr/>
        </p:nvSpPr>
        <p:spPr>
          <a:xfrm>
            <a:off x="8203116" y="2262265"/>
            <a:ext cx="36339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Nella funzione ricerca elementi quello che vado a fare è vedere se vi sono degli argomenti nella barra di ricerca ovvero se vi è scritta qualcosa all’ interno dopo di che  quello che vado a fare è andare a fare il fetch delle due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APIs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passandogli l’</a:t>
            </a:r>
            <a:r>
              <a:rPr lang="it-IT" dirty="0" err="1">
                <a:solidFill>
                  <a:schemeClr val="accent1"/>
                </a:solidFill>
              </a:rPr>
              <a:t>end_point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dopo di che la funzione dopo aver fatto il fetch riceverò una </a:t>
            </a:r>
            <a:r>
              <a:rPr lang="it-IT" dirty="0" err="1">
                <a:solidFill>
                  <a:schemeClr val="accent1"/>
                </a:solidFill>
              </a:rPr>
              <a:t>response</a:t>
            </a:r>
            <a:r>
              <a:rPr lang="it-IT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1815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463C84-EE85-4258-94ED-3EC37FC07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082" y="754144"/>
            <a:ext cx="11029616" cy="646538"/>
          </a:xfrm>
        </p:spPr>
        <p:txBody>
          <a:bodyPr>
            <a:normAutofit/>
          </a:bodyPr>
          <a:lstStyle/>
          <a:p>
            <a:r>
              <a:rPr lang="it-IT" sz="3600" dirty="0" err="1"/>
              <a:t>OnResponse</a:t>
            </a:r>
            <a:r>
              <a:rPr lang="it-IT" sz="3600" dirty="0"/>
              <a:t>()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DF17BDE-EB77-40DB-AC62-106C9283F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05" y="2342806"/>
            <a:ext cx="3895725" cy="132397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1D368A8-055E-41B3-A026-B3CE4F697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05" y="4425679"/>
            <a:ext cx="3924300" cy="133350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BC683FDC-8F4D-4320-B0E5-B1FF2422633F}"/>
              </a:ext>
            </a:extLst>
          </p:cNvPr>
          <p:cNvSpPr txBox="1"/>
          <p:nvPr/>
        </p:nvSpPr>
        <p:spPr>
          <a:xfrm>
            <a:off x="5916890" y="2948351"/>
            <a:ext cx="50527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Queste due funzioni dopo il fetch chiamato nella funzione </a:t>
            </a:r>
            <a:r>
              <a:rPr lang="it-IT" dirty="0" err="1">
                <a:solidFill>
                  <a:schemeClr val="accent1"/>
                </a:solidFill>
              </a:rPr>
              <a:t>ricercaElementi</a:t>
            </a:r>
            <a:r>
              <a:rPr lang="it-IT" dirty="0">
                <a:solidFill>
                  <a:schemeClr val="accent1"/>
                </a:solidFill>
              </a:rPr>
              <a:t>()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restituiscono una promise, per estrarre il contenuto del corpo JSON dalla risposta, utilizziamo il metodo </a:t>
            </a:r>
            <a:r>
              <a:rPr lang="it-IT" dirty="0">
                <a:solidFill>
                  <a:schemeClr val="accent1"/>
                </a:solidFill>
              </a:rPr>
              <a:t>.</a:t>
            </a:r>
            <a:r>
              <a:rPr lang="it-IT" dirty="0" err="1">
                <a:solidFill>
                  <a:schemeClr val="accent1"/>
                </a:solidFill>
              </a:rPr>
              <a:t>json</a:t>
            </a:r>
            <a:r>
              <a:rPr lang="it-IT" dirty="0">
                <a:solidFill>
                  <a:schemeClr val="accent1"/>
                </a:solidFill>
              </a:rPr>
              <a:t> () 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una volta che viene restituito il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json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chiamiamo rispettivamente le funzioni  </a:t>
            </a:r>
            <a:r>
              <a:rPr lang="it-IT" dirty="0" err="1">
                <a:solidFill>
                  <a:schemeClr val="accent1"/>
                </a:solidFill>
              </a:rPr>
              <a:t>OnJsonRic</a:t>
            </a:r>
            <a:r>
              <a:rPr lang="it-IT" dirty="0">
                <a:solidFill>
                  <a:schemeClr val="accent1"/>
                </a:solidFill>
              </a:rPr>
              <a:t>() 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 </a:t>
            </a:r>
            <a:r>
              <a:rPr lang="it-IT" dirty="0" err="1">
                <a:solidFill>
                  <a:schemeClr val="accent1"/>
                </a:solidFill>
              </a:rPr>
              <a:t>OnJsonNews</a:t>
            </a:r>
            <a:r>
              <a:rPr lang="it-IT" dirty="0">
                <a:solidFill>
                  <a:schemeClr val="accent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31499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510883-2695-48F7-B2FE-A41722BA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43" y="735290"/>
            <a:ext cx="11029616" cy="665391"/>
          </a:xfrm>
        </p:spPr>
        <p:txBody>
          <a:bodyPr>
            <a:normAutofit/>
          </a:bodyPr>
          <a:lstStyle/>
          <a:p>
            <a:r>
              <a:rPr lang="it-IT" sz="3600" dirty="0"/>
              <a:t>Implementazione </a:t>
            </a:r>
            <a:r>
              <a:rPr lang="it-IT" sz="3600" dirty="0" err="1"/>
              <a:t>vaccovid</a:t>
            </a:r>
            <a:endParaRPr lang="it-IT" sz="36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70B90B9-56A3-47D6-A6CA-70AF5E1C1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43" y="1967419"/>
            <a:ext cx="5994836" cy="3869177"/>
          </a:xfrm>
          <a:prstGeom prst="rect">
            <a:avLst/>
          </a:prstGeom>
        </p:spPr>
      </p:pic>
      <p:sp>
        <p:nvSpPr>
          <p:cNvPr id="8" name="Parentesi graffa chiusa 7">
            <a:extLst>
              <a:ext uri="{FF2B5EF4-FFF2-40B4-BE49-F238E27FC236}">
                <a16:creationId xmlns:a16="http://schemas.microsoft.com/office/drawing/2014/main" id="{6E7087F5-9046-4377-8A3E-517F274E1351}"/>
              </a:ext>
            </a:extLst>
          </p:cNvPr>
          <p:cNvSpPr/>
          <p:nvPr/>
        </p:nvSpPr>
        <p:spPr>
          <a:xfrm>
            <a:off x="6556442" y="2018463"/>
            <a:ext cx="233463" cy="865762"/>
          </a:xfrm>
          <a:prstGeom prst="rightBrace">
            <a:avLst>
              <a:gd name="adj1" fmla="val 9270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4B19150-F5F7-4B31-B61C-43A116237E83}"/>
              </a:ext>
            </a:extLst>
          </p:cNvPr>
          <p:cNvSpPr txBox="1"/>
          <p:nvPr/>
        </p:nvSpPr>
        <p:spPr>
          <a:xfrm>
            <a:off x="6812565" y="2082012"/>
            <a:ext cx="49207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Seleziono la </a:t>
            </a:r>
            <a:r>
              <a:rPr lang="it-IT" sz="1400" dirty="0" err="1">
                <a:solidFill>
                  <a:schemeClr val="accent1"/>
                </a:solidFill>
              </a:rPr>
              <a:t>section</a:t>
            </a:r>
            <a:r>
              <a:rPr lang="it-IT" sz="1400" dirty="0">
                <a:solidFill>
                  <a:schemeClr val="accent1"/>
                </a:solidFill>
              </a:rPr>
              <a:t> 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 mi faccio restituire  i figli e svuoto la pagina se contiene elementi , ovvero quando dovrò fare una nuova ricerca all’ interno della mia pagina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F59BCAE-8F34-4ECE-A84C-1491898561B8}"/>
              </a:ext>
            </a:extLst>
          </p:cNvPr>
          <p:cNvSpPr txBox="1"/>
          <p:nvPr/>
        </p:nvSpPr>
        <p:spPr>
          <a:xfrm>
            <a:off x="6852716" y="3733980"/>
            <a:ext cx="49207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Creo un array di elementi con il file </a:t>
            </a:r>
            <a:r>
              <a:rPr lang="it-IT" sz="1400" dirty="0" err="1">
                <a:solidFill>
                  <a:schemeClr val="accent1"/>
                </a:solidFill>
              </a:rPr>
              <a:t>json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che ho in modo tale che posso iterare il </a:t>
            </a:r>
            <a:r>
              <a:rPr lang="it-IT" sz="1400" dirty="0" err="1">
                <a:solidFill>
                  <a:schemeClr val="accent1"/>
                </a:solidFill>
              </a:rPr>
              <a:t>json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 scorrerlo, dopo di che faccio un controllo se quello che l’utente ha messo nella barra di ricerca corrisponde al paese (country) presente  nel mio array.</a:t>
            </a:r>
          </a:p>
          <a:p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caso di esito positivo crepo tre </a:t>
            </a:r>
            <a:r>
              <a:rPr lang="it-IT" sz="1400" dirty="0">
                <a:solidFill>
                  <a:schemeClr val="accent1"/>
                </a:solidFill>
              </a:rPr>
              <a:t>div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dove andrò ad 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inserire,tre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1400" dirty="0">
                <a:solidFill>
                  <a:schemeClr val="accent1"/>
                </a:solidFill>
              </a:rPr>
              <a:t>h1 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 tre </a:t>
            </a:r>
            <a:r>
              <a:rPr lang="it-IT" sz="1400" dirty="0">
                <a:solidFill>
                  <a:schemeClr val="accent1"/>
                </a:solidFill>
              </a:rPr>
              <a:t>h2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quest’ultimi inserirò i risultati tornati dall’API.</a:t>
            </a:r>
          </a:p>
        </p:txBody>
      </p:sp>
      <p:sp>
        <p:nvSpPr>
          <p:cNvPr id="11" name="Parentesi graffa chiusa 10">
            <a:extLst>
              <a:ext uri="{FF2B5EF4-FFF2-40B4-BE49-F238E27FC236}">
                <a16:creationId xmlns:a16="http://schemas.microsoft.com/office/drawing/2014/main" id="{DF36C3B3-24A3-479C-9A0F-D9F6E55164CE}"/>
              </a:ext>
            </a:extLst>
          </p:cNvPr>
          <p:cNvSpPr/>
          <p:nvPr/>
        </p:nvSpPr>
        <p:spPr>
          <a:xfrm>
            <a:off x="6516290" y="3667992"/>
            <a:ext cx="336426" cy="2101212"/>
          </a:xfrm>
          <a:prstGeom prst="rightBrace">
            <a:avLst>
              <a:gd name="adj1" fmla="val 9270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0042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33DC10-19AE-441F-91A7-2ABDCE12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56" y="735290"/>
            <a:ext cx="11029616" cy="750233"/>
          </a:xfrm>
        </p:spPr>
        <p:txBody>
          <a:bodyPr>
            <a:normAutofit/>
          </a:bodyPr>
          <a:lstStyle/>
          <a:p>
            <a:r>
              <a:rPr lang="it-IT" sz="4000" dirty="0"/>
              <a:t>Implementazione </a:t>
            </a:r>
            <a:r>
              <a:rPr lang="it-IT" sz="4000" dirty="0" err="1"/>
              <a:t>vaccovid</a:t>
            </a:r>
            <a:endParaRPr lang="it-IT" sz="40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95E117F-D667-42A6-9D87-93EABCEE7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56" y="1912743"/>
            <a:ext cx="5781387" cy="4604705"/>
          </a:xfrm>
          <a:prstGeom prst="rect">
            <a:avLst/>
          </a:prstGeom>
        </p:spPr>
      </p:pic>
      <p:sp>
        <p:nvSpPr>
          <p:cNvPr id="6" name="Parentesi graffa chiusa 5">
            <a:extLst>
              <a:ext uri="{FF2B5EF4-FFF2-40B4-BE49-F238E27FC236}">
                <a16:creationId xmlns:a16="http://schemas.microsoft.com/office/drawing/2014/main" id="{DF267CFB-F5F7-4527-A6B1-1FCCC09E626C}"/>
              </a:ext>
            </a:extLst>
          </p:cNvPr>
          <p:cNvSpPr/>
          <p:nvPr/>
        </p:nvSpPr>
        <p:spPr>
          <a:xfrm>
            <a:off x="6412595" y="1912743"/>
            <a:ext cx="534960" cy="4073278"/>
          </a:xfrm>
          <a:prstGeom prst="rightBrace">
            <a:avLst>
              <a:gd name="adj1" fmla="val 9270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8152E4E-1D16-4C6E-A376-AB854564126A}"/>
              </a:ext>
            </a:extLst>
          </p:cNvPr>
          <p:cNvSpPr txBox="1"/>
          <p:nvPr/>
        </p:nvSpPr>
        <p:spPr>
          <a:xfrm>
            <a:off x="7060544" y="1757558"/>
            <a:ext cx="4738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Dopo di che vado a cambiare il contenuto del mio titolo mediante il </a:t>
            </a:r>
            <a:r>
              <a:rPr lang="it-IT" dirty="0" err="1">
                <a:solidFill>
                  <a:schemeClr val="accent1"/>
                </a:solidFill>
              </a:rPr>
              <a:t>textContent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metto i contenuti restituiti dal mio file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json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cambiando il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textContent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della descrizione e assegnando rispettivamente </a:t>
            </a:r>
            <a:r>
              <a:rPr lang="it-IT" dirty="0" err="1">
                <a:solidFill>
                  <a:schemeClr val="accent1"/>
                </a:solidFill>
              </a:rPr>
              <a:t>array.Country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(restituisce il paese associato alla ricerca) </a:t>
            </a:r>
            <a:r>
              <a:rPr lang="it-IT" dirty="0" err="1">
                <a:solidFill>
                  <a:schemeClr val="accent1"/>
                </a:solidFill>
              </a:rPr>
              <a:t>array.TotalCases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(restituisce i totale dei casi associati al paese della ricerca) e infine </a:t>
            </a:r>
            <a:r>
              <a:rPr lang="it-IT" dirty="0" err="1">
                <a:solidFill>
                  <a:schemeClr val="accent1"/>
                </a:solidFill>
              </a:rPr>
              <a:t>array.TotalDeaths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Univers" panose="020B0502020104020203"/>
                <a:ea typeface="+mn-ea"/>
                <a:cs typeface="+mn-cs"/>
              </a:rPr>
              <a:t>restituisce i totale dei morti associati al paese della ricerca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). Dopo aver fatto questa operazione vado ad appendere i vari elementi dentro o vari </a:t>
            </a:r>
            <a:r>
              <a:rPr lang="it-IT" dirty="0">
                <a:solidFill>
                  <a:schemeClr val="accent1"/>
                </a:solidFill>
              </a:rPr>
              <a:t>div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 infine li inserisco all’ interno della pagina </a:t>
            </a:r>
            <a:endParaRPr lang="it-IT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664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2DB550-CD2A-4D64-B64A-D73BA741E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News api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569CF17-C4FC-4525-833D-4733A2EC3CD1}"/>
              </a:ext>
            </a:extLst>
          </p:cNvPr>
          <p:cNvSpPr txBox="1"/>
          <p:nvPr/>
        </p:nvSpPr>
        <p:spPr>
          <a:xfrm>
            <a:off x="7654565" y="2551837"/>
            <a:ext cx="40466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News API  permette di ricevere in tempo live notizie a livello mondiale.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Mediante i parametri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languages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 query  nella richiesta vado a trovare solo notizie relative al covid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59B5D59-F140-40A6-9595-595ED8D38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9" y="2637694"/>
            <a:ext cx="6772326" cy="210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956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43BBC5-87C4-439A-B73C-C03F646E7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241" y="631595"/>
            <a:ext cx="11029616" cy="853928"/>
          </a:xfrm>
        </p:spPr>
        <p:txBody>
          <a:bodyPr>
            <a:normAutofit/>
          </a:bodyPr>
          <a:lstStyle/>
          <a:p>
            <a:r>
              <a:rPr lang="it-IT" sz="3600" dirty="0"/>
              <a:t>Implementazione news api</a:t>
            </a:r>
          </a:p>
        </p:txBody>
      </p:sp>
      <p:sp>
        <p:nvSpPr>
          <p:cNvPr id="7" name="Parentesi graffa chiusa 6">
            <a:extLst>
              <a:ext uri="{FF2B5EF4-FFF2-40B4-BE49-F238E27FC236}">
                <a16:creationId xmlns:a16="http://schemas.microsoft.com/office/drawing/2014/main" id="{93A4BF8D-8A47-4644-A02A-6E7323D53A50}"/>
              </a:ext>
            </a:extLst>
          </p:cNvPr>
          <p:cNvSpPr/>
          <p:nvPr/>
        </p:nvSpPr>
        <p:spPr>
          <a:xfrm>
            <a:off x="5617214" y="1695007"/>
            <a:ext cx="170844" cy="699401"/>
          </a:xfrm>
          <a:prstGeom prst="rightBrace">
            <a:avLst>
              <a:gd name="adj1" fmla="val 9270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E7884EE-BBB9-4026-BF19-8930CD77403E}"/>
              </a:ext>
            </a:extLst>
          </p:cNvPr>
          <p:cNvSpPr txBox="1"/>
          <p:nvPr/>
        </p:nvSpPr>
        <p:spPr>
          <a:xfrm>
            <a:off x="5994287" y="1485523"/>
            <a:ext cx="44529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Seleziono  i figli della 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section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particolare la sezione della pagina dove andrò a mettere le notizie e vado a definirmi un array di  elementi in modo tale da poter iterare il  file 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json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con la funzione </a:t>
            </a:r>
            <a:r>
              <a:rPr lang="it-IT" sz="1400" dirty="0" err="1">
                <a:solidFill>
                  <a:schemeClr val="accent1"/>
                </a:solidFill>
              </a:rPr>
              <a:t>Object.entries</a:t>
            </a:r>
            <a:r>
              <a:rPr lang="it-IT" sz="1400" dirty="0">
                <a:solidFill>
                  <a:schemeClr val="accent1"/>
                </a:solidFill>
              </a:rPr>
              <a:t>()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1E436C3-48D7-4FB1-861D-49F58491CEB9}"/>
              </a:ext>
            </a:extLst>
          </p:cNvPr>
          <p:cNvSpPr txBox="1"/>
          <p:nvPr/>
        </p:nvSpPr>
        <p:spPr>
          <a:xfrm>
            <a:off x="6225640" y="3556595"/>
            <a:ext cx="54196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Tolgo la classe «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hidden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» alla mia sezione delle news in modo tale che compaia la barra «news covid 19» e quello che vado a fare è creare dei contenuti  per ogni elemento 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json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restituito , creo un </a:t>
            </a:r>
            <a:r>
              <a:rPr lang="it-IT" sz="1400" dirty="0">
                <a:solidFill>
                  <a:schemeClr val="accent1"/>
                </a:solidFill>
              </a:rPr>
              <a:t>immagine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un </a:t>
            </a:r>
            <a:r>
              <a:rPr lang="it-IT" sz="1400" dirty="0">
                <a:solidFill>
                  <a:schemeClr val="accent1"/>
                </a:solidFill>
              </a:rPr>
              <a:t>titolo ,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</a:t>
            </a:r>
            <a:r>
              <a:rPr lang="it-IT" sz="1400" dirty="0">
                <a:solidFill>
                  <a:schemeClr val="accent1"/>
                </a:solidFill>
              </a:rPr>
              <a:t> </a:t>
            </a:r>
            <a:r>
              <a:rPr lang="it-IT" sz="1400" dirty="0" err="1">
                <a:solidFill>
                  <a:schemeClr val="accent1"/>
                </a:solidFill>
              </a:rPr>
              <a:t>em</a:t>
            </a:r>
            <a:r>
              <a:rPr lang="it-IT" sz="1400" dirty="0">
                <a:solidFill>
                  <a:schemeClr val="accent1"/>
                </a:solidFill>
              </a:rPr>
              <a:t> ,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</a:t>
            </a:r>
            <a:r>
              <a:rPr lang="it-IT" sz="1400" dirty="0">
                <a:solidFill>
                  <a:schemeClr val="accent1"/>
                </a:solidFill>
              </a:rPr>
              <a:t> h4 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 un </a:t>
            </a:r>
            <a:r>
              <a:rPr lang="it-IT" sz="1400" dirty="0">
                <a:solidFill>
                  <a:schemeClr val="accent1"/>
                </a:solidFill>
              </a:rPr>
              <a:t>link.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Cambio il contenuto inserisco l’immagine ,l’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url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autore e la data assegnando i corrispettivi valori del file 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json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che mi è stato restituito dopo di che metto tutto all’ interno della mia sezione mediante la funzione </a:t>
            </a:r>
            <a:r>
              <a:rPr lang="it-IT" sz="1400" dirty="0" err="1">
                <a:solidFill>
                  <a:schemeClr val="accent1"/>
                </a:solidFill>
              </a:rPr>
              <a:t>appendChild</a:t>
            </a:r>
            <a:r>
              <a:rPr lang="it-IT" sz="1400" dirty="0">
                <a:solidFill>
                  <a:schemeClr val="accent1"/>
                </a:solidFill>
              </a:rPr>
              <a:t>().</a:t>
            </a:r>
          </a:p>
        </p:txBody>
      </p:sp>
      <p:sp>
        <p:nvSpPr>
          <p:cNvPr id="11" name="Parentesi graffa chiusa 10">
            <a:extLst>
              <a:ext uri="{FF2B5EF4-FFF2-40B4-BE49-F238E27FC236}">
                <a16:creationId xmlns:a16="http://schemas.microsoft.com/office/drawing/2014/main" id="{E1FA8BA1-0723-4A20-90C4-BBE4FEE4C6B7}"/>
              </a:ext>
            </a:extLst>
          </p:cNvPr>
          <p:cNvSpPr/>
          <p:nvPr/>
        </p:nvSpPr>
        <p:spPr>
          <a:xfrm>
            <a:off x="5442415" y="2725403"/>
            <a:ext cx="653585" cy="3750131"/>
          </a:xfrm>
          <a:prstGeom prst="rightBrace">
            <a:avLst>
              <a:gd name="adj1" fmla="val 9270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D506BDE-15D7-4F71-AD14-D808E44B7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754" y="1612664"/>
            <a:ext cx="4864231" cy="486287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function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OnJsonNews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(json) 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</a:t>
            </a: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A8C023"/>
                </a:solidFill>
                <a:effectLst/>
                <a:latin typeface="JetBrains Mono"/>
              </a:rPr>
              <a:t>TODO: QUI IMPLEMENTO LA CREAZIONE DELLE NEWS RELATIVE AL COVID</a:t>
            </a:r>
            <a:b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A8C023"/>
                </a:solidFill>
                <a:effectLst/>
                <a:latin typeface="JetBrains Mono"/>
              </a:rPr>
            </a:br>
            <a:r>
              <a:rPr kumimoji="0" lang="it-IT" altLang="it-IT" sz="1000" b="0" i="1" u="none" strike="noStrike" cap="none" normalizeH="0" baseline="0">
                <a:ln>
                  <a:noFill/>
                </a:ln>
                <a:solidFill>
                  <a:srgbClr val="A8C023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main = </a:t>
            </a:r>
            <a:r>
              <a:rPr kumimoji="0" lang="it-IT" altLang="it-IT" sz="10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document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querySelector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section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children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item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main.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innerHTML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""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const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entrate = </a:t>
            </a:r>
            <a:r>
              <a:rPr kumimoji="0" lang="it-IT" altLang="it-IT" sz="10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Object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entries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(json)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const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contenuto = entrate[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][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for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let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=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&lt; contenuto.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length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i++) {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(contenuto[i])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articoli = </a:t>
            </a:r>
            <a:r>
              <a:rPr kumimoji="0" lang="it-IT" altLang="it-IT" sz="10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document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querySelector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section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children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item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articoli.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classList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remove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"hidden"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const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img = </a:t>
            </a:r>
            <a:r>
              <a:rPr kumimoji="0" lang="it-IT" altLang="it-IT" sz="10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document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createElement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'img'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const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dettagli = </a:t>
            </a:r>
            <a:r>
              <a:rPr kumimoji="0" lang="it-IT" altLang="it-IT" sz="10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document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createElement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'p'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const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autore = </a:t>
            </a:r>
            <a:r>
              <a:rPr kumimoji="0" lang="it-IT" altLang="it-IT" sz="10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document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createElement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'em'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const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 = </a:t>
            </a:r>
            <a:r>
              <a:rPr kumimoji="0" lang="it-IT" altLang="it-IT" sz="10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document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createElement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'h4'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const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link = </a:t>
            </a:r>
            <a:r>
              <a:rPr kumimoji="0" lang="it-IT" altLang="it-IT" sz="10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document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createElement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'a'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img.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classList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add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"immagini_principali"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const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mese = (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it-IT" altLang="it-IT" sz="10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Date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(contenuto[i].publishedAt).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getMonth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 +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const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giorno =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it-IT" altLang="it-IT" sz="10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Date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(contenuto[i].publishedAt).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getDate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data.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textContent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giorno.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toString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+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"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"/"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mese.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toString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dettagli.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textContent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contenuto[i].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title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autore.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textContent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"fonte:  "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contenuto[i].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source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name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img.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src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contenuto[i].urlToImage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link.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href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contenuto[i].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url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link.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target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"_blank"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link.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appendChild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(data)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link.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appendChild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(img)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link.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appendChild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(dettagli)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link.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appendChild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(autore)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articoli.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appendChild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(link)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12573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RightStep">
      <a:dk1>
        <a:srgbClr val="000000"/>
      </a:dk1>
      <a:lt1>
        <a:srgbClr val="FFFFFF"/>
      </a:lt1>
      <a:dk2>
        <a:srgbClr val="3C3522"/>
      </a:dk2>
      <a:lt2>
        <a:srgbClr val="E2E5E8"/>
      </a:lt2>
      <a:accent1>
        <a:srgbClr val="E98A3E"/>
      </a:accent1>
      <a:accent2>
        <a:srgbClr val="B2A13B"/>
      </a:accent2>
      <a:accent3>
        <a:srgbClr val="92AD4E"/>
      </a:accent3>
      <a:accent4>
        <a:srgbClr val="5FB738"/>
      </a:accent4>
      <a:accent5>
        <a:srgbClr val="2EBA3D"/>
      </a:accent5>
      <a:accent6>
        <a:srgbClr val="32B778"/>
      </a:accent6>
      <a:hlink>
        <a:srgbClr val="5C85A7"/>
      </a:hlink>
      <a:folHlink>
        <a:srgbClr val="7F7F7F"/>
      </a:folHlink>
    </a:clrScheme>
    <a:fontScheme name="Dividend">
      <a:majorFont>
        <a:latin typeface="Univers Condensed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Univers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6E8E2"/>
      </a:lt2>
      <a:accent1>
        <a:srgbClr val="A996C6"/>
      </a:accent1>
      <a:accent2>
        <a:srgbClr val="AF7FBA"/>
      </a:accent2>
      <a:accent3>
        <a:srgbClr val="C593B9"/>
      </a:accent3>
      <a:accent4>
        <a:srgbClr val="BA7F94"/>
      </a:accent4>
      <a:accent5>
        <a:srgbClr val="C69996"/>
      </a:accent5>
      <a:accent6>
        <a:srgbClr val="BA9B7F"/>
      </a:accent6>
      <a:hlink>
        <a:srgbClr val="758A53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TM04033929[[fn=Ardesia]]</Template>
  <TotalTime>591</TotalTime>
  <Words>994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9</vt:i4>
      </vt:variant>
    </vt:vector>
  </HeadingPairs>
  <TitlesOfParts>
    <vt:vector size="17" baseType="lpstr">
      <vt:lpstr>Arial</vt:lpstr>
      <vt:lpstr>Century Gothic</vt:lpstr>
      <vt:lpstr>JetBrains Mono</vt:lpstr>
      <vt:lpstr>Univers</vt:lpstr>
      <vt:lpstr>Univers Condensed</vt:lpstr>
      <vt:lpstr>Wingdings 2</vt:lpstr>
      <vt:lpstr>DividendVTI</vt:lpstr>
      <vt:lpstr>BrushVTI</vt:lpstr>
      <vt:lpstr>Mhw3  rest api</vt:lpstr>
      <vt:lpstr>Rest api utilizzate</vt:lpstr>
      <vt:lpstr>Vaccovid</vt:lpstr>
      <vt:lpstr>Funzione ricerca elementi()</vt:lpstr>
      <vt:lpstr>OnResponse()</vt:lpstr>
      <vt:lpstr>Implementazione vaccovid</vt:lpstr>
      <vt:lpstr>Implementazione vaccovid</vt:lpstr>
      <vt:lpstr>News api</vt:lpstr>
      <vt:lpstr>Implementazione news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MHW2</dc:title>
  <dc:creator>GIORGIA ARENA</dc:creator>
  <cp:lastModifiedBy>GIORGIA ARENA</cp:lastModifiedBy>
  <cp:revision>50</cp:revision>
  <dcterms:created xsi:type="dcterms:W3CDTF">2021-04-11T10:03:52Z</dcterms:created>
  <dcterms:modified xsi:type="dcterms:W3CDTF">2021-04-25T16:48:12Z</dcterms:modified>
</cp:coreProperties>
</file>