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68BAB25-5280-4F2F-ADBA-9284B50027E3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A5D705A-0183-43FA-81D1-3EA20FEB09B5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5292360"/>
            <a:ext cx="10080000" cy="37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5237640"/>
            <a:ext cx="10080000" cy="54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986760" y="1436760"/>
            <a:ext cx="82407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Image 11" descr=""/>
          <p:cNvPicPr/>
          <p:nvPr/>
        </p:nvPicPr>
        <p:blipFill>
          <a:blip r:embed="rId2"/>
          <a:stretch/>
        </p:blipFill>
        <p:spPr>
          <a:xfrm>
            <a:off x="0" y="27360"/>
            <a:ext cx="1432440" cy="536760"/>
          </a:xfrm>
          <a:prstGeom prst="rect">
            <a:avLst/>
          </a:prstGeom>
          <a:ln>
            <a:noFill/>
          </a:ln>
        </p:spPr>
      </p:pic>
      <p:sp>
        <p:nvSpPr>
          <p:cNvPr id="4" name="CustomShape 4"/>
          <p:cNvSpPr/>
          <p:nvPr/>
        </p:nvSpPr>
        <p:spPr>
          <a:xfrm>
            <a:off x="2520" y="5292360"/>
            <a:ext cx="10077120" cy="37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5"/>
          <p:cNvSpPr/>
          <p:nvPr/>
        </p:nvSpPr>
        <p:spPr>
          <a:xfrm>
            <a:off x="0" y="5237640"/>
            <a:ext cx="10077120" cy="5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Image 9" descr=""/>
          <p:cNvPicPr/>
          <p:nvPr/>
        </p:nvPicPr>
        <p:blipFill>
          <a:blip r:embed="rId3"/>
          <a:stretch/>
        </p:blipFill>
        <p:spPr>
          <a:xfrm>
            <a:off x="0" y="27360"/>
            <a:ext cx="1432440" cy="536760"/>
          </a:xfrm>
          <a:prstGeom prst="rect">
            <a:avLst/>
          </a:prstGeom>
          <a:ln>
            <a:noFill/>
          </a:ln>
        </p:spPr>
      </p:pic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504720" y="244440"/>
            <a:ext cx="9070200" cy="51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 multi-plateformes de supervision d’un système informatique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Équipe BYGMOPS :</a:t>
            </a: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Garry </a:t>
            </a:r>
            <a:r>
              <a:rPr b="1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ernard, </a:t>
            </a:r>
            <a:r>
              <a:rPr b="1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ohan Garzotto,</a:t>
            </a:r>
            <a:r>
              <a:rPr b="1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G</a:t>
            </a: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wendal Orinel, </a:t>
            </a: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Alexandre </a:t>
            </a:r>
            <a:r>
              <a:rPr b="1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</a:t>
            </a: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inaret, </a:t>
            </a:r>
            <a:r>
              <a:rPr b="1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</a:t>
            </a: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lga </a:t>
            </a:r>
            <a:r>
              <a:rPr b="1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</a:t>
            </a: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etit, Alexandre </a:t>
            </a:r>
            <a:r>
              <a:rPr b="1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eguin. 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8186040" y="5341320"/>
            <a:ext cx="10839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5CC1687-BB78-41EE-A6AA-BEA43E136FC8}" type="slidenum">
              <a:rPr b="0" lang="fr-FR" sz="8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fr-FR" sz="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3047760" y="5341320"/>
            <a:ext cx="39870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75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Garry Bernard, Yohan Garzotto, Gwendal Orinel, Alexandre Minaret, Olga Petit, Alexandre Seguin</a:t>
            </a:r>
            <a:endParaRPr b="0" lang="fr-FR" sz="7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2" descr=""/>
          <p:cNvPicPr/>
          <p:nvPr/>
        </p:nvPicPr>
        <p:blipFill>
          <a:blip r:embed="rId1"/>
          <a:stretch/>
        </p:blipFill>
        <p:spPr>
          <a:xfrm>
            <a:off x="163440" y="1046520"/>
            <a:ext cx="460440" cy="539280"/>
          </a:xfrm>
          <a:prstGeom prst="rect">
            <a:avLst/>
          </a:prstGeom>
          <a:ln>
            <a:noFill/>
          </a:ln>
        </p:spPr>
      </p:pic>
      <p:pic>
        <p:nvPicPr>
          <p:cNvPr id="106" name="Image 1" descr=""/>
          <p:cNvPicPr/>
          <p:nvPr/>
        </p:nvPicPr>
        <p:blipFill>
          <a:blip r:embed="rId2"/>
          <a:srcRect l="0" t="19632" r="0" b="0"/>
          <a:stretch/>
        </p:blipFill>
        <p:spPr>
          <a:xfrm>
            <a:off x="135360" y="1640520"/>
            <a:ext cx="9808920" cy="3239280"/>
          </a:xfrm>
          <a:prstGeom prst="rect">
            <a:avLst/>
          </a:prstGeom>
          <a:ln>
            <a:noFill/>
          </a:ln>
        </p:spPr>
      </p:pic>
      <p:pic>
        <p:nvPicPr>
          <p:cNvPr id="107" name="Picture 6" descr=""/>
          <p:cNvPicPr/>
          <p:nvPr/>
        </p:nvPicPr>
        <p:blipFill>
          <a:blip r:embed="rId3"/>
          <a:stretch/>
        </p:blipFill>
        <p:spPr>
          <a:xfrm>
            <a:off x="9377280" y="1068840"/>
            <a:ext cx="539280" cy="53928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504000" y="216000"/>
            <a:ext cx="907020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fr-FR" sz="33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 développée</a:t>
            </a:r>
            <a:endParaRPr b="0" lang="fr-FR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8186040" y="5341320"/>
            <a:ext cx="10839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75528F4-7B66-46EC-8666-663EAE43EB7A}" type="slidenum">
              <a:rPr b="0" lang="fr-FR" sz="8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fr-FR" sz="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047760" y="5341320"/>
            <a:ext cx="39870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75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Garry Bernard, Yohan Garzotto, Gwendal Orinel, Alexandre Minaret, Olga Petit, Alexandre Seguin</a:t>
            </a:r>
            <a:endParaRPr b="0" lang="fr-FR" sz="7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216000"/>
            <a:ext cx="907020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fr-FR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Schéma Infrastructure Cacti Reborn</a:t>
            </a:r>
            <a:endParaRPr b="0" lang="fr-FR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Image 142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ln>
            <a:noFill/>
          </a:ln>
        </p:spPr>
      </p:pic>
      <p:pic>
        <p:nvPicPr>
          <p:cNvPr id="113" name="Image 4" descr=""/>
          <p:cNvPicPr/>
          <p:nvPr/>
        </p:nvPicPr>
        <p:blipFill>
          <a:blip r:embed="rId2"/>
          <a:stretch/>
        </p:blipFill>
        <p:spPr>
          <a:xfrm>
            <a:off x="270360" y="4881960"/>
            <a:ext cx="1432440" cy="536760"/>
          </a:xfrm>
          <a:prstGeom prst="rect">
            <a:avLst/>
          </a:prstGeom>
          <a:ln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8186040" y="5341320"/>
            <a:ext cx="10839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9B98B4D-A578-4735-B483-27E7559D45AB}" type="slidenum">
              <a:rPr b="0" lang="fr-FR" sz="8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fr-FR" sz="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047760" y="5341320"/>
            <a:ext cx="39870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75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Garry Bernard, Yohan Garzotto, Gwendal Orinel, Alexandre Minaret, Olga Petit, Alexandre Seguin</a:t>
            </a:r>
            <a:endParaRPr b="0" lang="fr-FR" sz="7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216000"/>
            <a:ext cx="907020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720"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 algn="ctr">
              <a:lnSpc>
                <a:spcPct val="100000"/>
              </a:lnSpc>
            </a:pPr>
            <a:r>
              <a:rPr b="1" lang="fr-FR" sz="33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Conclusion</a:t>
            </a:r>
            <a:endParaRPr b="0" lang="fr-FR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 algn="ctr">
              <a:lnSpc>
                <a:spcPct val="100000"/>
              </a:lnSpc>
            </a:pPr>
            <a:r>
              <a:rPr b="1" lang="fr-FR" sz="33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Solutions développés</a:t>
            </a:r>
            <a:endParaRPr b="0" lang="fr-FR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863000" y="1383120"/>
            <a:ext cx="66366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060"/>
              </a:spcAft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Cacti  Reborn application Web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89200" indent="-21564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1" lang="fr-FR" sz="1200" spc="-1" strike="noStrike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Notification d’alerte</a:t>
            </a:r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89200" indent="-21564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1" lang="fr-FR" sz="1200" spc="-1" strike="noStrike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 équipements</a:t>
            </a:r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Cacti Reborn application Android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Image 146" descr=""/>
          <p:cNvPicPr/>
          <p:nvPr/>
        </p:nvPicPr>
        <p:blipFill>
          <a:blip r:embed="rId1"/>
          <a:stretch/>
        </p:blipFill>
        <p:spPr>
          <a:xfrm>
            <a:off x="144000" y="1524960"/>
            <a:ext cx="1742400" cy="1742400"/>
          </a:xfrm>
          <a:prstGeom prst="rect">
            <a:avLst/>
          </a:prstGeom>
          <a:ln>
            <a:noFill/>
          </a:ln>
        </p:spPr>
      </p:pic>
      <p:sp>
        <p:nvSpPr>
          <p:cNvPr id="119" name="CustomShape 3"/>
          <p:cNvSpPr/>
          <p:nvPr/>
        </p:nvSpPr>
        <p:spPr>
          <a:xfrm>
            <a:off x="8186040" y="5341320"/>
            <a:ext cx="10839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89F853C-2570-4602-9AD8-A7476E2049FD}" type="slidenum">
              <a:rPr b="0" lang="fr-FR" sz="8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fr-FR" sz="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3047760" y="5341320"/>
            <a:ext cx="39870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75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Garry Bernard, Yohan Garzotto, Gwendal Orinel, Alexandre Minaret, Olga Petit, Alexandre Seguin</a:t>
            </a:r>
            <a:endParaRPr b="0" lang="fr-FR" sz="7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216000"/>
            <a:ext cx="907020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504000" y="1368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3"/>
          <p:cNvSpPr/>
          <p:nvPr/>
        </p:nvSpPr>
        <p:spPr>
          <a:xfrm>
            <a:off x="8186040" y="5341320"/>
            <a:ext cx="10839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4A46D30-C87F-46B5-907C-A9C7412212DD}" type="slidenum">
              <a:rPr b="0" lang="fr-FR" sz="8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fr-FR" sz="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3047760" y="5341320"/>
            <a:ext cx="39870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75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Garry Bernard, Yohan Garzotto, Gwendal Orinel, Alexandre Minaret, Olga Petit, Alexandre Seguin</a:t>
            </a:r>
            <a:endParaRPr b="0" lang="fr-FR" sz="7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5"/>
          <p:cNvSpPr txBox="1"/>
          <p:nvPr/>
        </p:nvSpPr>
        <p:spPr>
          <a:xfrm>
            <a:off x="1224000" y="862200"/>
            <a:ext cx="7632000" cy="331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1" lang="fr-FR" sz="2400" spc="-1" strike="noStrike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Merci pour votre attention !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4563360" y="2471760"/>
            <a:ext cx="1296000" cy="1519200"/>
          </a:xfrm>
          <a:prstGeom prst="rect">
            <a:avLst/>
          </a:prstGeom>
          <a:ln>
            <a:noFill/>
          </a:ln>
        </p:spPr>
      </p:pic>
      <p:sp>
        <p:nvSpPr>
          <p:cNvPr id="127" name="TextShape 6"/>
          <p:cNvSpPr txBox="1"/>
          <p:nvPr/>
        </p:nvSpPr>
        <p:spPr>
          <a:xfrm>
            <a:off x="432000" y="683640"/>
            <a:ext cx="9072000" cy="46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720" algn="ctr"/>
            <a:r>
              <a:rPr b="1" lang="fr-FR" sz="33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 de la présentation</a:t>
            </a:r>
            <a:endParaRPr b="1" lang="fr-FR" sz="3300" spc="-1" strike="noStrike">
              <a:solidFill>
                <a:srgbClr val="a6a6a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</p:txBody>
      </p:sp>
      <p:sp>
        <p:nvSpPr>
          <p:cNvPr id="128" name="TextShape 7"/>
          <p:cNvSpPr txBox="1"/>
          <p:nvPr/>
        </p:nvSpPr>
        <p:spPr>
          <a:xfrm>
            <a:off x="4348440" y="3960000"/>
            <a:ext cx="1671120" cy="34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fr-FR" sz="2400" spc="-1" strike="noStrike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Questions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504000" y="216000"/>
            <a:ext cx="907020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fr-FR" sz="33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Table de matières</a:t>
            </a:r>
            <a:endParaRPr b="0" lang="fr-FR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-3385080" y="-180720"/>
            <a:ext cx="6031440" cy="6031440"/>
          </a:xfrm>
          <a:prstGeom prst="blockArc">
            <a:avLst>
              <a:gd name="adj1" fmla="val 18900000"/>
              <a:gd name="adj2" fmla="val 2700000"/>
              <a:gd name="adj3" fmla="val 358"/>
            </a:avLst>
          </a:prstGeom>
          <a:noFill/>
          <a:ln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55" name="CustomShape 3"/>
          <p:cNvSpPr/>
          <p:nvPr/>
        </p:nvSpPr>
        <p:spPr>
          <a:xfrm>
            <a:off x="2103120" y="875160"/>
            <a:ext cx="6234840" cy="559440"/>
          </a:xfrm>
          <a:prstGeom prst="rect">
            <a:avLst/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444600" rIns="73800" tIns="73800" bIns="73800" anchor="ctr"/>
          <a:p>
            <a:pPr>
              <a:lnSpc>
                <a:spcPct val="90000"/>
              </a:lnSpc>
              <a:spcAft>
                <a:spcPts val="1015"/>
              </a:spcAft>
            </a:pPr>
            <a:r>
              <a:rPr b="0" lang="fr-FR" sz="2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Cahier des charges</a:t>
            </a:r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1752840" y="804960"/>
            <a:ext cx="699480" cy="69948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57" name="CustomShape 5"/>
          <p:cNvSpPr/>
          <p:nvPr/>
        </p:nvSpPr>
        <p:spPr>
          <a:xfrm>
            <a:off x="2504520" y="1715040"/>
            <a:ext cx="5833440" cy="559440"/>
          </a:xfrm>
          <a:prstGeom prst="rect">
            <a:avLst/>
          </a:prstGeom>
          <a:solidFill>
            <a:schemeClr val="accent3">
              <a:hueOff val="233978"/>
              <a:satOff val="-63"/>
              <a:lumOff val="1912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444600" rIns="73800" tIns="73800" bIns="73800" anchor="ctr"/>
          <a:p>
            <a:pPr>
              <a:lnSpc>
                <a:spcPct val="90000"/>
              </a:lnSpc>
              <a:spcAft>
                <a:spcPts val="1015"/>
              </a:spcAft>
            </a:pPr>
            <a:r>
              <a:rPr b="0" lang="fr-FR" sz="2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Organisation du projet</a:t>
            </a:r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6"/>
          <p:cNvSpPr/>
          <p:nvPr/>
        </p:nvSpPr>
        <p:spPr>
          <a:xfrm>
            <a:off x="2154240" y="1645200"/>
            <a:ext cx="699480" cy="69948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hueOff val="233978"/>
                <a:satOff val="-63"/>
                <a:lumOff val="1912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59" name="CustomShape 7"/>
          <p:cNvSpPr/>
          <p:nvPr/>
        </p:nvSpPr>
        <p:spPr>
          <a:xfrm>
            <a:off x="2627640" y="2555280"/>
            <a:ext cx="5710320" cy="559440"/>
          </a:xfrm>
          <a:prstGeom prst="rect">
            <a:avLst/>
          </a:prstGeom>
          <a:solidFill>
            <a:schemeClr val="accent3">
              <a:hueOff val="467956"/>
              <a:satOff val="-126"/>
              <a:lumOff val="3824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444600" rIns="73800" tIns="73800" bIns="73800" anchor="ctr"/>
          <a:p>
            <a:pPr>
              <a:lnSpc>
                <a:spcPct val="90000"/>
              </a:lnSpc>
              <a:spcAft>
                <a:spcPts val="1015"/>
              </a:spcAft>
            </a:pPr>
            <a:r>
              <a:rPr b="0" lang="fr-FR" sz="2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Architecture globale</a:t>
            </a:r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8"/>
          <p:cNvSpPr/>
          <p:nvPr/>
        </p:nvSpPr>
        <p:spPr>
          <a:xfrm>
            <a:off x="2277720" y="2485080"/>
            <a:ext cx="699480" cy="69948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hueOff val="467956"/>
                <a:satOff val="-126"/>
                <a:lumOff val="3824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61" name="CustomShape 9"/>
          <p:cNvSpPr/>
          <p:nvPr/>
        </p:nvSpPr>
        <p:spPr>
          <a:xfrm>
            <a:off x="2504520" y="3395160"/>
            <a:ext cx="5833440" cy="559440"/>
          </a:xfrm>
          <a:prstGeom prst="rect">
            <a:avLst/>
          </a:prstGeom>
          <a:solidFill>
            <a:schemeClr val="accent3">
              <a:hueOff val="701934"/>
              <a:satOff val="-189"/>
              <a:lumOff val="5736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444600" rIns="73800" tIns="73800" bIns="73800" anchor="ctr"/>
          <a:p>
            <a:pPr>
              <a:lnSpc>
                <a:spcPct val="90000"/>
              </a:lnSpc>
              <a:spcAft>
                <a:spcPts val="1015"/>
              </a:spcAft>
            </a:pPr>
            <a:r>
              <a:rPr b="0" lang="fr-FR" sz="2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Solutions développées</a:t>
            </a:r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10"/>
          <p:cNvSpPr/>
          <p:nvPr/>
        </p:nvSpPr>
        <p:spPr>
          <a:xfrm>
            <a:off x="2154240" y="3325320"/>
            <a:ext cx="699480" cy="69948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hueOff val="701934"/>
                <a:satOff val="-189"/>
                <a:lumOff val="5736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63" name="CustomShape 11"/>
          <p:cNvSpPr/>
          <p:nvPr/>
        </p:nvSpPr>
        <p:spPr>
          <a:xfrm>
            <a:off x="2103120" y="4235400"/>
            <a:ext cx="6234840" cy="559440"/>
          </a:xfrm>
          <a:prstGeom prst="rect">
            <a:avLst/>
          </a:prstGeom>
          <a:solidFill>
            <a:schemeClr val="accent3">
              <a:hueOff val="935912"/>
              <a:satOff val="-252"/>
              <a:lumOff val="7648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444600" rIns="73800" tIns="73800" bIns="73800" anchor="ctr"/>
          <a:p>
            <a:pPr>
              <a:lnSpc>
                <a:spcPct val="90000"/>
              </a:lnSpc>
              <a:spcAft>
                <a:spcPts val="1015"/>
              </a:spcAft>
            </a:pPr>
            <a:r>
              <a:rPr b="0" lang="fr-FR" sz="2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Conclusion</a:t>
            </a:r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12"/>
          <p:cNvSpPr/>
          <p:nvPr/>
        </p:nvSpPr>
        <p:spPr>
          <a:xfrm>
            <a:off x="1752840" y="4165200"/>
            <a:ext cx="699480" cy="69948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hueOff val="935912"/>
                <a:satOff val="-252"/>
                <a:lumOff val="7648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65" name="CustomShape 13"/>
          <p:cNvSpPr/>
          <p:nvPr/>
        </p:nvSpPr>
        <p:spPr>
          <a:xfrm>
            <a:off x="8186040" y="5341320"/>
            <a:ext cx="10839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5F2A655-D7E6-49D0-B227-FA73DFEC81F7}" type="slidenum">
              <a:rPr b="0" lang="fr-FR" sz="8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fr-FR" sz="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14"/>
          <p:cNvSpPr/>
          <p:nvPr/>
        </p:nvSpPr>
        <p:spPr>
          <a:xfrm>
            <a:off x="3047760" y="5341320"/>
            <a:ext cx="39870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75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Garry Bernard, Yohan Garzotto, Gwendal Orinel, Alexandre Minaret, Olga Petit, Alexandre Seguin</a:t>
            </a:r>
            <a:endParaRPr b="0" lang="fr-FR" sz="7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504000" y="216000"/>
            <a:ext cx="907020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720" algn="ctr">
              <a:lnSpc>
                <a:spcPct val="100000"/>
              </a:lnSpc>
            </a:pPr>
            <a:r>
              <a:rPr b="1" lang="fr-FR" sz="33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Cahier des charges</a:t>
            </a:r>
            <a:endParaRPr b="0" lang="fr-FR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576000" y="12258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060"/>
              </a:spcAft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Interface client :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Portail Web (Application php), Mobile (Application Android), Application riche (Java Swing)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Plateforme applicative :  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Windows, Linux, Android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Fonctionnalités attendus :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4200">
              <a:lnSpc>
                <a:spcPct val="100000"/>
              </a:lnSpc>
              <a:spcAft>
                <a:spcPts val="422"/>
              </a:spcAft>
              <a:buClr>
                <a:srgbClr val="006600"/>
              </a:buClr>
              <a:buSzPct val="75000"/>
              <a:buFont typeface="Symbol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connecter avec un profil utilisateur simple ou administrateur ;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4200">
              <a:lnSpc>
                <a:spcPct val="100000"/>
              </a:lnSpc>
              <a:spcAft>
                <a:spcPts val="422"/>
              </a:spcAft>
              <a:buClr>
                <a:srgbClr val="006600"/>
              </a:buClr>
              <a:buSzPct val="75000"/>
              <a:buFont typeface="Symbol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Visualiser la liste des processus actifs du système choisie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4200">
              <a:lnSpc>
                <a:spcPct val="100000"/>
              </a:lnSpc>
              <a:spcAft>
                <a:spcPts val="422"/>
              </a:spcAft>
              <a:buClr>
                <a:srgbClr val="006600"/>
              </a:buClr>
              <a:buSzPct val="75000"/>
              <a:buFont typeface="Symbol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Visualiser la liste des ressources mémoires utilisées ;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4200">
              <a:lnSpc>
                <a:spcPct val="100000"/>
              </a:lnSpc>
              <a:spcAft>
                <a:spcPts val="422"/>
              </a:spcAft>
              <a:buClr>
                <a:srgbClr val="006600"/>
              </a:buClr>
              <a:buSzPct val="75000"/>
              <a:buFont typeface="Symbol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Arrêter et redémarrer un processus loguer en tant qu’administrateur ;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4200">
              <a:lnSpc>
                <a:spcPct val="100000"/>
              </a:lnSpc>
              <a:spcAft>
                <a:spcPts val="422"/>
              </a:spcAft>
              <a:buClr>
                <a:srgbClr val="006600"/>
              </a:buClr>
              <a:buSzPct val="75000"/>
              <a:buFont typeface="Symbol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Alerter l’administrateur par mail, lorsqu’un processus ne tourne plus ou que la mémoire a atteint un pourcentage d’utilisation trop élevé.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8186040" y="5341320"/>
            <a:ext cx="10839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D606123-94D0-405C-8D2A-511DC43E01B8}" type="slidenum">
              <a:rPr b="0" lang="fr-FR" sz="8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fr-FR" sz="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4"/>
          <p:cNvSpPr/>
          <p:nvPr/>
        </p:nvSpPr>
        <p:spPr>
          <a:xfrm>
            <a:off x="3047760" y="5341320"/>
            <a:ext cx="39870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75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Garry Bernard, Yohan Garzotto, Gwendal Orinel, Alexandre Minaret, Olga Petit, Alexandre Seguin</a:t>
            </a:r>
            <a:endParaRPr b="0" lang="fr-FR" sz="7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04000" y="216000"/>
            <a:ext cx="907020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720" algn="ctr">
              <a:lnSpc>
                <a:spcPct val="100000"/>
              </a:lnSpc>
            </a:pPr>
            <a:r>
              <a:rPr b="1" lang="fr-FR" sz="33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Organisation du projet</a:t>
            </a:r>
            <a:endParaRPr b="0" lang="fr-FR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505800" y="153756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Implémentation de la méthode Scrum : 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Choix de Scrum Master et product Owner toutes les semaines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Organisation et partage des taches :  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Dépôt des fichiers :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Image 126" descr=""/>
          <p:cNvPicPr/>
          <p:nvPr/>
        </p:nvPicPr>
        <p:blipFill>
          <a:blip r:embed="rId1"/>
          <a:stretch/>
        </p:blipFill>
        <p:spPr>
          <a:xfrm>
            <a:off x="3778560" y="3395160"/>
            <a:ext cx="2295360" cy="943920"/>
          </a:xfrm>
          <a:prstGeom prst="rect">
            <a:avLst/>
          </a:prstGeom>
          <a:ln>
            <a:noFill/>
          </a:ln>
        </p:spPr>
      </p:pic>
      <p:pic>
        <p:nvPicPr>
          <p:cNvPr id="74" name="Image 127" descr=""/>
          <p:cNvPicPr/>
          <p:nvPr/>
        </p:nvPicPr>
        <p:blipFill>
          <a:blip r:embed="rId2"/>
          <a:srcRect l="0" t="0" r="6031" b="0"/>
          <a:stretch/>
        </p:blipFill>
        <p:spPr>
          <a:xfrm>
            <a:off x="6105960" y="2376000"/>
            <a:ext cx="1957680" cy="906120"/>
          </a:xfrm>
          <a:prstGeom prst="rect">
            <a:avLst/>
          </a:prstGeom>
          <a:ln>
            <a:noFill/>
          </a:ln>
        </p:spPr>
      </p:pic>
      <p:sp>
        <p:nvSpPr>
          <p:cNvPr id="75" name="CustomShape 3"/>
          <p:cNvSpPr/>
          <p:nvPr/>
        </p:nvSpPr>
        <p:spPr>
          <a:xfrm>
            <a:off x="8186040" y="5341320"/>
            <a:ext cx="10839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D252C96-DAC2-451C-9E69-62532BF1E240}" type="slidenum">
              <a:rPr b="0" lang="fr-FR" sz="8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fr-FR" sz="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4"/>
          <p:cNvSpPr/>
          <p:nvPr/>
        </p:nvSpPr>
        <p:spPr>
          <a:xfrm>
            <a:off x="3047760" y="5341320"/>
            <a:ext cx="39870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75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Garry Bernard, Yohan Garzotto, Gwendal Orinel, Alexandre Minaret, Olga Petit, Alexandre Seguin</a:t>
            </a:r>
            <a:endParaRPr b="0" lang="fr-FR" sz="7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 4" descr=""/>
          <p:cNvPicPr/>
          <p:nvPr/>
        </p:nvPicPr>
        <p:blipFill>
          <a:blip r:embed="rId1"/>
          <a:srcRect l="23440" t="12104" r="30409" b="16109"/>
          <a:stretch/>
        </p:blipFill>
        <p:spPr>
          <a:xfrm>
            <a:off x="60840" y="1097640"/>
            <a:ext cx="4651920" cy="3956760"/>
          </a:xfrm>
          <a:prstGeom prst="rect">
            <a:avLst/>
          </a:prstGeom>
          <a:ln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1408320" y="792000"/>
            <a:ext cx="1471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Cas utilisation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200000" y="931680"/>
            <a:ext cx="1384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Déploiement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504000" y="216000"/>
            <a:ext cx="907020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720" algn="ctr">
              <a:lnSpc>
                <a:spcPct val="100000"/>
              </a:lnSpc>
            </a:pPr>
            <a:r>
              <a:rPr b="1" lang="fr-FR" sz="33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Diagramme</a:t>
            </a:r>
            <a:endParaRPr b="0" lang="fr-FR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8186040" y="5341320"/>
            <a:ext cx="10839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8BA2213-FAF6-4873-8617-D4A6FB6CD848}" type="slidenum">
              <a:rPr b="0" lang="fr-FR" sz="8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fr-FR" sz="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047760" y="5341320"/>
            <a:ext cx="39870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75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Garry Bernard, Yohan Garzotto, Gwendal Orinel, Alexandre Minaret, Olga Petit, Alexandre Seguin</a:t>
            </a:r>
            <a:endParaRPr b="0" lang="fr-FR" sz="7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4608720" y="1785240"/>
            <a:ext cx="5183280" cy="273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16000"/>
            <a:ext cx="907020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720" algn="ctr">
              <a:lnSpc>
                <a:spcPct val="100000"/>
              </a:lnSpc>
            </a:pPr>
            <a:r>
              <a:rPr b="1" lang="fr-FR" sz="33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 globale</a:t>
            </a:r>
            <a:endParaRPr b="0" lang="fr-FR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215600" y="1032480"/>
            <a:ext cx="1648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Début de Projet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8186040" y="5341320"/>
            <a:ext cx="10839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6095815-B872-48F9-BA3C-EF94F0138BAB}" type="slidenum">
              <a:rPr b="0" lang="fr-FR" sz="8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fr-FR" sz="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3047760" y="5341320"/>
            <a:ext cx="39870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75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Garry Bernard, Yohan Garzotto, Gwendal Orinel, Alexandre Minaret, Olga Petit, Alexandre Seguin</a:t>
            </a:r>
            <a:endParaRPr b="0" lang="fr-FR" sz="7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232000" y="1496160"/>
            <a:ext cx="5399640" cy="368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 4" descr=""/>
          <p:cNvPicPr/>
          <p:nvPr/>
        </p:nvPicPr>
        <p:blipFill>
          <a:blip r:embed="rId1"/>
          <a:stretch/>
        </p:blipFill>
        <p:spPr>
          <a:xfrm>
            <a:off x="2258280" y="1446120"/>
            <a:ext cx="5445720" cy="401472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504000" y="216000"/>
            <a:ext cx="907020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720" algn="ctr">
              <a:lnSpc>
                <a:spcPct val="100000"/>
              </a:lnSpc>
            </a:pPr>
            <a:r>
              <a:rPr b="1" lang="fr-FR" sz="33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 globale</a:t>
            </a:r>
            <a:endParaRPr b="0" lang="fr-FR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114080" y="1032480"/>
            <a:ext cx="1354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 de Projet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8186040" y="5341320"/>
            <a:ext cx="10839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1D8C7BC-FC34-46E6-B1CB-EB82DF512681}" type="slidenum">
              <a:rPr b="0" lang="fr-FR" sz="8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fr-FR" sz="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3047760" y="5341320"/>
            <a:ext cx="39870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75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Garry Bernard, Yohan Garzotto, Gwendal Orinel, Alexandre Minaret, Olga Petit, Alexandre Seguin</a:t>
            </a:r>
            <a:endParaRPr b="0" lang="fr-FR" sz="7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Image 132" descr=""/>
          <p:cNvPicPr/>
          <p:nvPr/>
        </p:nvPicPr>
        <p:blipFill>
          <a:blip r:embed="rId1"/>
          <a:srcRect l="0" t="12435" r="0" b="10275"/>
          <a:stretch/>
        </p:blipFill>
        <p:spPr>
          <a:xfrm>
            <a:off x="1612800" y="1465560"/>
            <a:ext cx="7044120" cy="352512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504000" y="7200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fr-FR" sz="33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 origine</a:t>
            </a:r>
            <a:endParaRPr b="0" lang="fr-FR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97360" y="1185480"/>
            <a:ext cx="7826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dobe Arabic"/>
                <a:ea typeface="DejaVu Sans"/>
              </a:rPr>
              <a:t>Avant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8186040" y="5341320"/>
            <a:ext cx="10839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FA8DA71-C71B-4559-9D2B-9C27B812357F}" type="slidenum">
              <a:rPr b="0" lang="fr-FR" sz="8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fr-FR" sz="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3047760" y="5341320"/>
            <a:ext cx="39870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75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Garry Bernard, Yohan Garzotto, Gwendal Orinel, Alexandre Minaret, Olga Petit, Alexandre Seguin</a:t>
            </a:r>
            <a:endParaRPr b="0" lang="fr-FR" sz="7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Image 5" descr=""/>
          <p:cNvPicPr/>
          <p:nvPr/>
        </p:nvPicPr>
        <p:blipFill>
          <a:blip r:embed="rId1"/>
          <a:srcRect l="11184" t="14065" r="11274" b="13571"/>
          <a:stretch/>
        </p:blipFill>
        <p:spPr>
          <a:xfrm>
            <a:off x="5106240" y="980640"/>
            <a:ext cx="4906800" cy="3054960"/>
          </a:xfrm>
          <a:prstGeom prst="rect">
            <a:avLst/>
          </a:prstGeom>
          <a:ln>
            <a:noFill/>
          </a:ln>
        </p:spPr>
      </p:pic>
      <p:sp>
        <p:nvSpPr>
          <p:cNvPr id="100" name="CustomShape 1"/>
          <p:cNvSpPr/>
          <p:nvPr/>
        </p:nvSpPr>
        <p:spPr>
          <a:xfrm>
            <a:off x="504000" y="216000"/>
            <a:ext cx="907020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fr-FR" sz="33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 développée</a:t>
            </a:r>
            <a:endParaRPr b="0" lang="fr-FR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Image 2" descr=""/>
          <p:cNvPicPr/>
          <p:nvPr/>
        </p:nvPicPr>
        <p:blipFill>
          <a:blip r:embed="rId2"/>
          <a:srcRect l="13816" t="13936" r="7335" b="9701"/>
          <a:stretch/>
        </p:blipFill>
        <p:spPr>
          <a:xfrm>
            <a:off x="257400" y="1591200"/>
            <a:ext cx="4946040" cy="3592440"/>
          </a:xfrm>
          <a:prstGeom prst="rect">
            <a:avLst/>
          </a:prstGeom>
          <a:ln>
            <a:noFill/>
          </a:ln>
        </p:spPr>
      </p:pic>
      <p:pic>
        <p:nvPicPr>
          <p:cNvPr id="102" name="Picture 2" descr=""/>
          <p:cNvPicPr/>
          <p:nvPr/>
        </p:nvPicPr>
        <p:blipFill>
          <a:blip r:embed="rId3"/>
          <a:stretch/>
        </p:blipFill>
        <p:spPr>
          <a:xfrm>
            <a:off x="9178920" y="3310200"/>
            <a:ext cx="791280" cy="725400"/>
          </a:xfrm>
          <a:prstGeom prst="rect">
            <a:avLst/>
          </a:prstGeom>
          <a:ln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8186040" y="5341320"/>
            <a:ext cx="10839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F7F84DA-E239-4315-AD05-67C84C91BD81}" type="slidenum">
              <a:rPr b="0" lang="fr-FR" sz="8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fr-FR" sz="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3047760" y="5341320"/>
            <a:ext cx="39870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75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Garry Bernard, Yohan Garzotto, Gwendal Orinel, Alexandre Minaret, Olga Petit, Alexandre Seguin</a:t>
            </a:r>
            <a:endParaRPr b="0" lang="fr-FR" sz="7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2318</TotalTime>
  <Application>LibreOffice/5.3.7.2$Windows_X86_64 LibreOffice_project/6b8ed514a9f8b44d37a1b96673cbbdd077e24059</Application>
  <Words>311</Words>
  <Paragraphs>74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2017-12-13T09:00:22Z</dcterms:created>
  <dc:creator>Yohan</dc:creator>
  <dc:description/>
  <dc:language>fr-FR</dc:language>
  <cp:lastModifiedBy/>
  <dcterms:modified xsi:type="dcterms:W3CDTF">2018-01-12T10:15:14Z</dcterms:modified>
  <cp:revision>37</cp:revision>
  <dc:subject/>
  <dc:title>Lush Green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Personnalisé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