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9CC26-C72E-47E5-9839-C021908AB5A0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44DF-7AF9-4BF6-833C-B81076549B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2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44DF-7AF9-4BF6-833C-B81076549B2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25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/>
          <p:nvPr/>
        </p:nvPicPr>
        <p:blipFill>
          <a:blip r:embed="rId15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/>
          <p:cNvPicPr/>
          <p:nvPr/>
        </p:nvPicPr>
        <p:blipFill>
          <a:blip r:embed="rId15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77"/>
          <p:cNvPicPr/>
          <p:nvPr/>
        </p:nvPicPr>
        <p:blipFill>
          <a:blip r:embed="rId15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39200"/>
            <a:ext cx="9070920" cy="51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multi-plateformes de supervision d’un système informatique</a:t>
            </a:r>
            <a:endParaRPr lang="fr-F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Équipe BYGMOPS :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Garry Bernard, Yohan </a:t>
            </a:r>
            <a:r>
              <a:rPr lang="fr-F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Garzotto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Alexandre Minaret, Gwendal </a:t>
            </a:r>
            <a:r>
              <a:rPr lang="fr-F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Orinel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Olga Petit, Alexandre Seguin. </a:t>
            </a: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473C12-E55F-48EB-B963-0ADC6668FC5E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Image 139"/>
          <p:cNvPicPr/>
          <p:nvPr/>
        </p:nvPicPr>
        <p:blipFill>
          <a:blip r:embed="rId2"/>
          <a:stretch/>
        </p:blipFill>
        <p:spPr>
          <a:xfrm>
            <a:off x="783000" y="1277640"/>
            <a:ext cx="8407440" cy="386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Schéma Infrastructure Cacti Reborn</a:t>
            </a:r>
            <a:endParaRPr lang="fr-FR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Image 142"/>
          <p:cNvPicPr/>
          <p:nvPr/>
        </p:nvPicPr>
        <p:blipFill>
          <a:blip r:embed="rId2"/>
          <a:stretch/>
        </p:blipFill>
        <p:spPr>
          <a:xfrm>
            <a:off x="2088000" y="996120"/>
            <a:ext cx="6431400" cy="4546800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AE399E-18D5-42B0-ACA5-45201EEB4BB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 développés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863000" y="138312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  Reborn application Web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 Reborn application Android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Image 146"/>
          <p:cNvPicPr/>
          <p:nvPr/>
        </p:nvPicPr>
        <p:blipFill>
          <a:blip r:embed="rId2"/>
          <a:stretch/>
        </p:blipFill>
        <p:spPr>
          <a:xfrm>
            <a:off x="144000" y="1524960"/>
            <a:ext cx="1743120" cy="1743120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9918F5-D2DC-4E4A-B572-C68E77EC2F69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Conclusions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F9DD12-6323-4F04-9601-D26DC0D4A39D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de matières</a:t>
            </a:r>
            <a:endParaRPr lang="fr-FR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52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Cahier des charges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Organisation du projet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Architecture globale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Solutions développés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Conclusions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BAF38A-F72B-491D-9D42-BD9E47756642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Cahier des charges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76000" y="100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client : 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Portail Web (Application php), Mobile (Application Android), Application riche (Java Swing)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Plateforme applicative :   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Windows, Linux, Android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Fonctionnalités attendus :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connecter avec un profil utilisateur simple ou administrateur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processus actifs du système choisie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ressources mémoires utilisées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Arrêter et redémarrer un processus loguer en tant qu’administrateur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Alerter l’administrateur par mail, lorsqu’un processus ne tourne plus ou que la mémoire a atteint un pourcentage d’utilisation trop élevé.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3FC496-C83C-4268-A065-B4567AC3D220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du projet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Implémentation de la méthode Scrum : 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Choix de Scrum Master et product Owner toutes les semaines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et partage des taches :  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Dépôt des fichiers :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Image 126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3778560" y="3395160"/>
            <a:ext cx="2296080" cy="944640"/>
          </a:xfrm>
          <a:prstGeom prst="rect">
            <a:avLst/>
          </a:prstGeom>
          <a:ln>
            <a:noFill/>
          </a:ln>
        </p:spPr>
      </p:pic>
      <p:pic>
        <p:nvPicPr>
          <p:cNvPr id="128" name="Image 12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6105960" y="2376000"/>
            <a:ext cx="2084400" cy="906840"/>
          </a:xfrm>
          <a:prstGeom prst="rect">
            <a:avLst/>
          </a:prstGeom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1CA18C-FCA8-4074-B421-080E3529D8BE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EC9D09-853F-446C-A6E6-01168048A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9" t="12105" r="30409" b="16108"/>
          <a:stretch/>
        </p:blipFill>
        <p:spPr>
          <a:xfrm>
            <a:off x="0" y="1713842"/>
            <a:ext cx="4652468" cy="39575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576FE0-AFC6-401E-8A92-818C12728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t="16605" r="21119" b="26636"/>
          <a:stretch/>
        </p:blipFill>
        <p:spPr>
          <a:xfrm>
            <a:off x="4652468" y="2332439"/>
            <a:ext cx="5244999" cy="27203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8FC4E7-08F0-433C-AA04-B4E727FE1712}"/>
              </a:ext>
            </a:extLst>
          </p:cNvPr>
          <p:cNvSpPr txBox="1"/>
          <p:nvPr/>
        </p:nvSpPr>
        <p:spPr>
          <a:xfrm>
            <a:off x="1331365" y="152917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 utilisation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E12F1A-7705-4DE1-8FB5-0D549F2E650E}"/>
              </a:ext>
            </a:extLst>
          </p:cNvPr>
          <p:cNvSpPr txBox="1"/>
          <p:nvPr/>
        </p:nvSpPr>
        <p:spPr>
          <a:xfrm>
            <a:off x="7043318" y="214777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Déploiement</a:t>
            </a:r>
          </a:p>
        </p:txBody>
      </p:sp>
      <p:sp>
        <p:nvSpPr>
          <p:cNvPr id="12" name="CustomShape 1">
            <a:extLst>
              <a:ext uri="{FF2B5EF4-FFF2-40B4-BE49-F238E27FC236}">
                <a16:creationId xmlns:a16="http://schemas.microsoft.com/office/drawing/2014/main" id="{938A95B3-41F9-472F-983C-3978FA9AB7E3}"/>
              </a:ext>
            </a:extLst>
          </p:cNvPr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Diagramme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71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Image 130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1076400" y="1032480"/>
            <a:ext cx="8132760" cy="4589640"/>
          </a:xfrm>
          <a:prstGeom prst="rect">
            <a:avLst/>
          </a:prstGeom>
          <a:ln>
            <a:noFill/>
          </a:ln>
        </p:spPr>
      </p:pic>
      <p:pic>
        <p:nvPicPr>
          <p:cNvPr id="132" name="Image 131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 132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1380240" y="968040"/>
            <a:ext cx="7044840" cy="456192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504000" y="7200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Cacti origine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Image 135"/>
          <p:cNvPicPr/>
          <p:nvPr/>
        </p:nvPicPr>
        <p:blipFill>
          <a:blip r:embed="rId2"/>
          <a:stretch/>
        </p:blipFill>
        <p:spPr>
          <a:xfrm>
            <a:off x="1150560" y="1171440"/>
            <a:ext cx="7948440" cy="37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Image 137"/>
          <p:cNvPicPr/>
          <p:nvPr/>
        </p:nvPicPr>
        <p:blipFill>
          <a:blip r:embed="rId2"/>
          <a:stretch/>
        </p:blipFill>
        <p:spPr>
          <a:xfrm>
            <a:off x="924120" y="1197000"/>
            <a:ext cx="8499240" cy="415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59</Words>
  <Application>Microsoft Office PowerPoint</Application>
  <PresentationFormat>Personnalisé</PresentationFormat>
  <Paragraphs>44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Yohan</cp:lastModifiedBy>
  <cp:revision>17</cp:revision>
  <dcterms:created xsi:type="dcterms:W3CDTF">2017-12-13T09:00:22Z</dcterms:created>
  <dcterms:modified xsi:type="dcterms:W3CDTF">2018-01-08T08:37:16Z</dcterms:modified>
  <dc:language>fr-FR</dc:language>
</cp:coreProperties>
</file>