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70" r:id="rId8"/>
    <p:sldId id="261" r:id="rId9"/>
    <p:sldId id="272" r:id="rId10"/>
    <p:sldId id="269" r:id="rId11"/>
    <p:sldId id="265" r:id="rId12"/>
    <p:sldId id="266" r:id="rId13"/>
    <p:sldId id="267" r:id="rId14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 snapToGrid="0">
      <p:cViewPr varScale="1">
        <p:scale>
          <a:sx n="125" d="100"/>
          <a:sy n="125" d="100"/>
        </p:scale>
        <p:origin x="108" y="216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9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C1A7E-5B65-411E-B5AE-B530E618668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C23FD79-E05C-47D9-A2E2-03D4D690A463}">
      <dgm:prSet phldrT="[Texte]"/>
      <dgm:spPr/>
      <dgm:t>
        <a:bodyPr/>
        <a:lstStyle/>
        <a:p>
          <a:r>
            <a:rPr lang="fr-FR" dirty="0"/>
            <a:t>Cahier des charges</a:t>
          </a:r>
        </a:p>
      </dgm:t>
    </dgm:pt>
    <dgm:pt modelId="{19F0E58F-8CFD-4454-ABA0-A99EA437F006}" type="parTrans" cxnId="{BCE4C220-9D96-4610-A573-B5355D8A18C9}">
      <dgm:prSet/>
      <dgm:spPr/>
      <dgm:t>
        <a:bodyPr/>
        <a:lstStyle/>
        <a:p>
          <a:endParaRPr lang="fr-FR"/>
        </a:p>
      </dgm:t>
    </dgm:pt>
    <dgm:pt modelId="{8398E3F5-E092-4BBB-880F-84741DB02517}" type="sibTrans" cxnId="{BCE4C220-9D96-4610-A573-B5355D8A18C9}">
      <dgm:prSet/>
      <dgm:spPr/>
      <dgm:t>
        <a:bodyPr/>
        <a:lstStyle/>
        <a:p>
          <a:endParaRPr lang="fr-FR"/>
        </a:p>
      </dgm:t>
    </dgm:pt>
    <dgm:pt modelId="{8CBF11F8-890F-4159-9964-3B49B85AE09F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81A9AB52-B1E5-411E-878A-25A7F6BA1386}" type="parTrans" cxnId="{2AB915CA-66C4-419B-B3D0-67D8E243E15D}">
      <dgm:prSet/>
      <dgm:spPr/>
      <dgm:t>
        <a:bodyPr/>
        <a:lstStyle/>
        <a:p>
          <a:endParaRPr lang="fr-FR"/>
        </a:p>
      </dgm:t>
    </dgm:pt>
    <dgm:pt modelId="{6002C1C9-8DF4-4A36-9B14-0270777626A8}" type="sibTrans" cxnId="{2AB915CA-66C4-419B-B3D0-67D8E243E15D}">
      <dgm:prSet/>
      <dgm:spPr/>
      <dgm:t>
        <a:bodyPr/>
        <a:lstStyle/>
        <a:p>
          <a:endParaRPr lang="fr-FR"/>
        </a:p>
      </dgm:t>
    </dgm:pt>
    <dgm:pt modelId="{2F6A8551-2656-4612-A212-CEF1F6522B2D}">
      <dgm:prSet phldrT="[Texte]"/>
      <dgm:spPr/>
      <dgm:t>
        <a:bodyPr/>
        <a:lstStyle/>
        <a:p>
          <a:r>
            <a:rPr lang="fr-FR" dirty="0"/>
            <a:t>Architecture globale</a:t>
          </a:r>
        </a:p>
      </dgm:t>
    </dgm:pt>
    <dgm:pt modelId="{02AEA0DC-D301-4695-ACC6-D4F9E75A99A7}" type="parTrans" cxnId="{1786E71C-FD0F-4F64-95C3-A9FC7C4CD242}">
      <dgm:prSet/>
      <dgm:spPr/>
      <dgm:t>
        <a:bodyPr/>
        <a:lstStyle/>
        <a:p>
          <a:endParaRPr lang="fr-FR"/>
        </a:p>
      </dgm:t>
    </dgm:pt>
    <dgm:pt modelId="{1AB94705-1902-41AE-8B51-38D411DAE86D}" type="sibTrans" cxnId="{1786E71C-FD0F-4F64-95C3-A9FC7C4CD242}">
      <dgm:prSet/>
      <dgm:spPr/>
      <dgm:t>
        <a:bodyPr/>
        <a:lstStyle/>
        <a:p>
          <a:endParaRPr lang="fr-FR"/>
        </a:p>
      </dgm:t>
    </dgm:pt>
    <dgm:pt modelId="{6EB84C7C-3444-4DF4-83C0-0EF54C7F1CBD}">
      <dgm:prSet/>
      <dgm:spPr/>
      <dgm:t>
        <a:bodyPr/>
        <a:lstStyle/>
        <a:p>
          <a:r>
            <a:rPr lang="fr-FR" dirty="0"/>
            <a:t>Solutions développées</a:t>
          </a:r>
        </a:p>
      </dgm:t>
    </dgm:pt>
    <dgm:pt modelId="{D2F96272-0448-41A4-BDB3-E96A635012EB}" type="parTrans" cxnId="{3B984305-ECE6-4B56-AC58-2532AB42E07A}">
      <dgm:prSet/>
      <dgm:spPr/>
      <dgm:t>
        <a:bodyPr/>
        <a:lstStyle/>
        <a:p>
          <a:endParaRPr lang="fr-FR"/>
        </a:p>
      </dgm:t>
    </dgm:pt>
    <dgm:pt modelId="{564F4843-51B3-4A58-9271-3288DCD7C2BA}" type="sibTrans" cxnId="{3B984305-ECE6-4B56-AC58-2532AB42E07A}">
      <dgm:prSet/>
      <dgm:spPr/>
      <dgm:t>
        <a:bodyPr/>
        <a:lstStyle/>
        <a:p>
          <a:endParaRPr lang="fr-FR"/>
        </a:p>
      </dgm:t>
    </dgm:pt>
    <dgm:pt modelId="{DE6414FC-AC2C-4E0F-9692-20487F0D052B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11948F0A-1C1C-4DC0-BECA-763ABF94294F}" type="parTrans" cxnId="{957954B2-D2C1-4DDC-9C17-55F7018E1688}">
      <dgm:prSet/>
      <dgm:spPr/>
      <dgm:t>
        <a:bodyPr/>
        <a:lstStyle/>
        <a:p>
          <a:endParaRPr lang="fr-FR"/>
        </a:p>
      </dgm:t>
    </dgm:pt>
    <dgm:pt modelId="{C6CBF3EB-CA4B-45B5-9029-98413F6A94D0}" type="sibTrans" cxnId="{957954B2-D2C1-4DDC-9C17-55F7018E1688}">
      <dgm:prSet/>
      <dgm:spPr/>
      <dgm:t>
        <a:bodyPr/>
        <a:lstStyle/>
        <a:p>
          <a:endParaRPr lang="fr-FR"/>
        </a:p>
      </dgm:t>
    </dgm:pt>
    <dgm:pt modelId="{A5C5C0E0-7F26-457C-9FF5-FD9A0C588CAA}" type="pres">
      <dgm:prSet presAssocID="{B4EC1A7E-5B65-411E-B5AE-B530E6186682}" presName="Name0" presStyleCnt="0">
        <dgm:presLayoutVars>
          <dgm:chMax val="7"/>
          <dgm:chPref val="7"/>
          <dgm:dir/>
        </dgm:presLayoutVars>
      </dgm:prSet>
      <dgm:spPr/>
    </dgm:pt>
    <dgm:pt modelId="{4C78EBAB-8D57-4CAF-844A-CF5971DC5613}" type="pres">
      <dgm:prSet presAssocID="{B4EC1A7E-5B65-411E-B5AE-B530E6186682}" presName="Name1" presStyleCnt="0"/>
      <dgm:spPr/>
    </dgm:pt>
    <dgm:pt modelId="{013B1141-AD64-424E-9FB0-17CC5861B48F}" type="pres">
      <dgm:prSet presAssocID="{B4EC1A7E-5B65-411E-B5AE-B530E6186682}" presName="cycle" presStyleCnt="0"/>
      <dgm:spPr/>
    </dgm:pt>
    <dgm:pt modelId="{363FE3D4-9D0E-4482-B968-199A241356A8}" type="pres">
      <dgm:prSet presAssocID="{B4EC1A7E-5B65-411E-B5AE-B530E6186682}" presName="srcNode" presStyleLbl="node1" presStyleIdx="0" presStyleCnt="5"/>
      <dgm:spPr/>
    </dgm:pt>
    <dgm:pt modelId="{48B76A03-F770-4D8B-B5F6-6842BFC4AA93}" type="pres">
      <dgm:prSet presAssocID="{B4EC1A7E-5B65-411E-B5AE-B530E6186682}" presName="conn" presStyleLbl="parChTrans1D2" presStyleIdx="0" presStyleCnt="1"/>
      <dgm:spPr/>
    </dgm:pt>
    <dgm:pt modelId="{67F9265A-B98F-496D-8CE7-F250127EF874}" type="pres">
      <dgm:prSet presAssocID="{B4EC1A7E-5B65-411E-B5AE-B530E6186682}" presName="extraNode" presStyleLbl="node1" presStyleIdx="0" presStyleCnt="5"/>
      <dgm:spPr/>
    </dgm:pt>
    <dgm:pt modelId="{CAEEA890-EA03-4799-9618-AE56714BC0C5}" type="pres">
      <dgm:prSet presAssocID="{B4EC1A7E-5B65-411E-B5AE-B530E6186682}" presName="dstNode" presStyleLbl="node1" presStyleIdx="0" presStyleCnt="5"/>
      <dgm:spPr/>
    </dgm:pt>
    <dgm:pt modelId="{C367D794-B1DA-4715-B9FF-85778D4B1899}" type="pres">
      <dgm:prSet presAssocID="{AC23FD79-E05C-47D9-A2E2-03D4D690A463}" presName="text_1" presStyleLbl="node1" presStyleIdx="0" presStyleCnt="5">
        <dgm:presLayoutVars>
          <dgm:bulletEnabled val="1"/>
        </dgm:presLayoutVars>
      </dgm:prSet>
      <dgm:spPr/>
    </dgm:pt>
    <dgm:pt modelId="{25CC429B-43E5-4354-8F36-E5801618712C}" type="pres">
      <dgm:prSet presAssocID="{AC23FD79-E05C-47D9-A2E2-03D4D690A463}" presName="accent_1" presStyleCnt="0"/>
      <dgm:spPr/>
    </dgm:pt>
    <dgm:pt modelId="{B54A8E04-6E67-4078-91C7-DED47DC4A846}" type="pres">
      <dgm:prSet presAssocID="{AC23FD79-E05C-47D9-A2E2-03D4D690A463}" presName="accentRepeatNode" presStyleLbl="solidFgAcc1" presStyleIdx="0" presStyleCnt="5"/>
      <dgm:spPr/>
    </dgm:pt>
    <dgm:pt modelId="{1B9FCE7B-2525-4683-80F0-DA83C837767C}" type="pres">
      <dgm:prSet presAssocID="{8CBF11F8-890F-4159-9964-3B49B85AE09F}" presName="text_2" presStyleLbl="node1" presStyleIdx="1" presStyleCnt="5">
        <dgm:presLayoutVars>
          <dgm:bulletEnabled val="1"/>
        </dgm:presLayoutVars>
      </dgm:prSet>
      <dgm:spPr/>
    </dgm:pt>
    <dgm:pt modelId="{1AC3469A-A3C5-4A69-B0C5-4835573FC24F}" type="pres">
      <dgm:prSet presAssocID="{8CBF11F8-890F-4159-9964-3B49B85AE09F}" presName="accent_2" presStyleCnt="0"/>
      <dgm:spPr/>
    </dgm:pt>
    <dgm:pt modelId="{071192DD-A3CC-4143-AB5C-712F27836ABC}" type="pres">
      <dgm:prSet presAssocID="{8CBF11F8-890F-4159-9964-3B49B85AE09F}" presName="accentRepeatNode" presStyleLbl="solidFgAcc1" presStyleIdx="1" presStyleCnt="5"/>
      <dgm:spPr/>
    </dgm:pt>
    <dgm:pt modelId="{9D033F82-F4C3-41F6-98CB-26751CEEDCBB}" type="pres">
      <dgm:prSet presAssocID="{2F6A8551-2656-4612-A212-CEF1F6522B2D}" presName="text_3" presStyleLbl="node1" presStyleIdx="2" presStyleCnt="5">
        <dgm:presLayoutVars>
          <dgm:bulletEnabled val="1"/>
        </dgm:presLayoutVars>
      </dgm:prSet>
      <dgm:spPr/>
    </dgm:pt>
    <dgm:pt modelId="{AD7EFB9F-B279-47C6-ACBC-4E2CC289D3A5}" type="pres">
      <dgm:prSet presAssocID="{2F6A8551-2656-4612-A212-CEF1F6522B2D}" presName="accent_3" presStyleCnt="0"/>
      <dgm:spPr/>
    </dgm:pt>
    <dgm:pt modelId="{6A470B6E-B3E7-4E28-AB3A-282B9CDD06E7}" type="pres">
      <dgm:prSet presAssocID="{2F6A8551-2656-4612-A212-CEF1F6522B2D}" presName="accentRepeatNode" presStyleLbl="solidFgAcc1" presStyleIdx="2" presStyleCnt="5"/>
      <dgm:spPr/>
    </dgm:pt>
    <dgm:pt modelId="{E35B89C8-339B-4A19-9348-1C9003D49679}" type="pres">
      <dgm:prSet presAssocID="{6EB84C7C-3444-4DF4-83C0-0EF54C7F1CBD}" presName="text_4" presStyleLbl="node1" presStyleIdx="3" presStyleCnt="5">
        <dgm:presLayoutVars>
          <dgm:bulletEnabled val="1"/>
        </dgm:presLayoutVars>
      </dgm:prSet>
      <dgm:spPr/>
    </dgm:pt>
    <dgm:pt modelId="{56F85DB8-1DF1-4BDE-9FC7-922ACDC87487}" type="pres">
      <dgm:prSet presAssocID="{6EB84C7C-3444-4DF4-83C0-0EF54C7F1CBD}" presName="accent_4" presStyleCnt="0"/>
      <dgm:spPr/>
    </dgm:pt>
    <dgm:pt modelId="{BA75DB98-FE24-48D9-BCFB-8A858141AF4F}" type="pres">
      <dgm:prSet presAssocID="{6EB84C7C-3444-4DF4-83C0-0EF54C7F1CBD}" presName="accentRepeatNode" presStyleLbl="solidFgAcc1" presStyleIdx="3" presStyleCnt="5"/>
      <dgm:spPr/>
    </dgm:pt>
    <dgm:pt modelId="{2CFABCC3-3372-4ABC-9E92-A91FB09B0C27}" type="pres">
      <dgm:prSet presAssocID="{DE6414FC-AC2C-4E0F-9692-20487F0D052B}" presName="text_5" presStyleLbl="node1" presStyleIdx="4" presStyleCnt="5">
        <dgm:presLayoutVars>
          <dgm:bulletEnabled val="1"/>
        </dgm:presLayoutVars>
      </dgm:prSet>
      <dgm:spPr/>
    </dgm:pt>
    <dgm:pt modelId="{43D514EA-FB7F-4DB2-A721-A3CED95281CD}" type="pres">
      <dgm:prSet presAssocID="{DE6414FC-AC2C-4E0F-9692-20487F0D052B}" presName="accent_5" presStyleCnt="0"/>
      <dgm:spPr/>
    </dgm:pt>
    <dgm:pt modelId="{B146E754-5619-4363-A74A-EB1D241C6C25}" type="pres">
      <dgm:prSet presAssocID="{DE6414FC-AC2C-4E0F-9692-20487F0D052B}" presName="accentRepeatNode" presStyleLbl="solidFgAcc1" presStyleIdx="4" presStyleCnt="5"/>
      <dgm:spPr/>
    </dgm:pt>
  </dgm:ptLst>
  <dgm:cxnLst>
    <dgm:cxn modelId="{3B984305-ECE6-4B56-AC58-2532AB42E07A}" srcId="{B4EC1A7E-5B65-411E-B5AE-B530E6186682}" destId="{6EB84C7C-3444-4DF4-83C0-0EF54C7F1CBD}" srcOrd="3" destOrd="0" parTransId="{D2F96272-0448-41A4-BDB3-E96A635012EB}" sibTransId="{564F4843-51B3-4A58-9271-3288DCD7C2BA}"/>
    <dgm:cxn modelId="{1786E71C-FD0F-4F64-95C3-A9FC7C4CD242}" srcId="{B4EC1A7E-5B65-411E-B5AE-B530E6186682}" destId="{2F6A8551-2656-4612-A212-CEF1F6522B2D}" srcOrd="2" destOrd="0" parTransId="{02AEA0DC-D301-4695-ACC6-D4F9E75A99A7}" sibTransId="{1AB94705-1902-41AE-8B51-38D411DAE86D}"/>
    <dgm:cxn modelId="{BCE4C220-9D96-4610-A573-B5355D8A18C9}" srcId="{B4EC1A7E-5B65-411E-B5AE-B530E6186682}" destId="{AC23FD79-E05C-47D9-A2E2-03D4D690A463}" srcOrd="0" destOrd="0" parTransId="{19F0E58F-8CFD-4454-ABA0-A99EA437F006}" sibTransId="{8398E3F5-E092-4BBB-880F-84741DB02517}"/>
    <dgm:cxn modelId="{1D199826-B085-414A-98A4-F4ADADF8E016}" type="presOf" srcId="{8CBF11F8-890F-4159-9964-3B49B85AE09F}" destId="{1B9FCE7B-2525-4683-80F0-DA83C837767C}" srcOrd="0" destOrd="0" presId="urn:microsoft.com/office/officeart/2008/layout/VerticalCurvedList"/>
    <dgm:cxn modelId="{2B17472F-3816-4E13-B1E5-4BC2129A16F2}" type="presOf" srcId="{6EB84C7C-3444-4DF4-83C0-0EF54C7F1CBD}" destId="{E35B89C8-339B-4A19-9348-1C9003D49679}" srcOrd="0" destOrd="0" presId="urn:microsoft.com/office/officeart/2008/layout/VerticalCurvedList"/>
    <dgm:cxn modelId="{2602EE36-A2AE-43DA-A682-9E946469C0BC}" type="presOf" srcId="{DE6414FC-AC2C-4E0F-9692-20487F0D052B}" destId="{2CFABCC3-3372-4ABC-9E92-A91FB09B0C27}" srcOrd="0" destOrd="0" presId="urn:microsoft.com/office/officeart/2008/layout/VerticalCurvedList"/>
    <dgm:cxn modelId="{FBCE9144-6942-4F81-BBA4-E190D08E8A81}" type="presOf" srcId="{2F6A8551-2656-4612-A212-CEF1F6522B2D}" destId="{9D033F82-F4C3-41F6-98CB-26751CEEDCBB}" srcOrd="0" destOrd="0" presId="urn:microsoft.com/office/officeart/2008/layout/VerticalCurvedList"/>
    <dgm:cxn modelId="{C401CD59-B441-4666-953F-4BCE652A27C2}" type="presOf" srcId="{8398E3F5-E092-4BBB-880F-84741DB02517}" destId="{48B76A03-F770-4D8B-B5F6-6842BFC4AA93}" srcOrd="0" destOrd="0" presId="urn:microsoft.com/office/officeart/2008/layout/VerticalCurvedList"/>
    <dgm:cxn modelId="{20CEA499-8984-47D2-B949-9474E5EB6D3D}" type="presOf" srcId="{B4EC1A7E-5B65-411E-B5AE-B530E6186682}" destId="{A5C5C0E0-7F26-457C-9FF5-FD9A0C588CAA}" srcOrd="0" destOrd="0" presId="urn:microsoft.com/office/officeart/2008/layout/VerticalCurvedList"/>
    <dgm:cxn modelId="{957954B2-D2C1-4DDC-9C17-55F7018E1688}" srcId="{B4EC1A7E-5B65-411E-B5AE-B530E6186682}" destId="{DE6414FC-AC2C-4E0F-9692-20487F0D052B}" srcOrd="4" destOrd="0" parTransId="{11948F0A-1C1C-4DC0-BECA-763ABF94294F}" sibTransId="{C6CBF3EB-CA4B-45B5-9029-98413F6A94D0}"/>
    <dgm:cxn modelId="{92F07BC5-1E54-4340-9BA5-1023E64772C5}" type="presOf" srcId="{AC23FD79-E05C-47D9-A2E2-03D4D690A463}" destId="{C367D794-B1DA-4715-B9FF-85778D4B1899}" srcOrd="0" destOrd="0" presId="urn:microsoft.com/office/officeart/2008/layout/VerticalCurvedList"/>
    <dgm:cxn modelId="{2AB915CA-66C4-419B-B3D0-67D8E243E15D}" srcId="{B4EC1A7E-5B65-411E-B5AE-B530E6186682}" destId="{8CBF11F8-890F-4159-9964-3B49B85AE09F}" srcOrd="1" destOrd="0" parTransId="{81A9AB52-B1E5-411E-878A-25A7F6BA1386}" sibTransId="{6002C1C9-8DF4-4A36-9B14-0270777626A8}"/>
    <dgm:cxn modelId="{2CEE7FB0-341A-4D73-AA3B-CE28F1DB5309}" type="presParOf" srcId="{A5C5C0E0-7F26-457C-9FF5-FD9A0C588CAA}" destId="{4C78EBAB-8D57-4CAF-844A-CF5971DC5613}" srcOrd="0" destOrd="0" presId="urn:microsoft.com/office/officeart/2008/layout/VerticalCurvedList"/>
    <dgm:cxn modelId="{F4C2EBE8-870C-4078-9D0A-16DD658E8D3A}" type="presParOf" srcId="{4C78EBAB-8D57-4CAF-844A-CF5971DC5613}" destId="{013B1141-AD64-424E-9FB0-17CC5861B48F}" srcOrd="0" destOrd="0" presId="urn:microsoft.com/office/officeart/2008/layout/VerticalCurvedList"/>
    <dgm:cxn modelId="{99C1F6C4-F697-477C-AF04-D5C99C6FE2C0}" type="presParOf" srcId="{013B1141-AD64-424E-9FB0-17CC5861B48F}" destId="{363FE3D4-9D0E-4482-B968-199A241356A8}" srcOrd="0" destOrd="0" presId="urn:microsoft.com/office/officeart/2008/layout/VerticalCurvedList"/>
    <dgm:cxn modelId="{92E37965-48AE-4621-826C-DFA841C1A989}" type="presParOf" srcId="{013B1141-AD64-424E-9FB0-17CC5861B48F}" destId="{48B76A03-F770-4D8B-B5F6-6842BFC4AA93}" srcOrd="1" destOrd="0" presId="urn:microsoft.com/office/officeart/2008/layout/VerticalCurvedList"/>
    <dgm:cxn modelId="{8D94CE92-E1D3-4E0C-8795-E72423D45D25}" type="presParOf" srcId="{013B1141-AD64-424E-9FB0-17CC5861B48F}" destId="{67F9265A-B98F-496D-8CE7-F250127EF874}" srcOrd="2" destOrd="0" presId="urn:microsoft.com/office/officeart/2008/layout/VerticalCurvedList"/>
    <dgm:cxn modelId="{1ED0FB7C-2840-4DF4-A2E3-D56288264D3A}" type="presParOf" srcId="{013B1141-AD64-424E-9FB0-17CC5861B48F}" destId="{CAEEA890-EA03-4799-9618-AE56714BC0C5}" srcOrd="3" destOrd="0" presId="urn:microsoft.com/office/officeart/2008/layout/VerticalCurvedList"/>
    <dgm:cxn modelId="{675516D3-ED8B-4501-9497-F930E7DB04B0}" type="presParOf" srcId="{4C78EBAB-8D57-4CAF-844A-CF5971DC5613}" destId="{C367D794-B1DA-4715-B9FF-85778D4B1899}" srcOrd="1" destOrd="0" presId="urn:microsoft.com/office/officeart/2008/layout/VerticalCurvedList"/>
    <dgm:cxn modelId="{AA5E18A7-2892-4918-A33F-FB7643999E11}" type="presParOf" srcId="{4C78EBAB-8D57-4CAF-844A-CF5971DC5613}" destId="{25CC429B-43E5-4354-8F36-E5801618712C}" srcOrd="2" destOrd="0" presId="urn:microsoft.com/office/officeart/2008/layout/VerticalCurvedList"/>
    <dgm:cxn modelId="{2908191C-11C1-481A-B396-63C52823CA1D}" type="presParOf" srcId="{25CC429B-43E5-4354-8F36-E5801618712C}" destId="{B54A8E04-6E67-4078-91C7-DED47DC4A846}" srcOrd="0" destOrd="0" presId="urn:microsoft.com/office/officeart/2008/layout/VerticalCurvedList"/>
    <dgm:cxn modelId="{FFE289F8-BF46-4DEA-84B6-9344A835DA30}" type="presParOf" srcId="{4C78EBAB-8D57-4CAF-844A-CF5971DC5613}" destId="{1B9FCE7B-2525-4683-80F0-DA83C837767C}" srcOrd="3" destOrd="0" presId="urn:microsoft.com/office/officeart/2008/layout/VerticalCurvedList"/>
    <dgm:cxn modelId="{EA78901D-D0C8-4E1A-8E12-E95E15BB801E}" type="presParOf" srcId="{4C78EBAB-8D57-4CAF-844A-CF5971DC5613}" destId="{1AC3469A-A3C5-4A69-B0C5-4835573FC24F}" srcOrd="4" destOrd="0" presId="urn:microsoft.com/office/officeart/2008/layout/VerticalCurvedList"/>
    <dgm:cxn modelId="{C5AE3206-2095-43FE-8F81-219B60F35A1A}" type="presParOf" srcId="{1AC3469A-A3C5-4A69-B0C5-4835573FC24F}" destId="{071192DD-A3CC-4143-AB5C-712F27836ABC}" srcOrd="0" destOrd="0" presId="urn:microsoft.com/office/officeart/2008/layout/VerticalCurvedList"/>
    <dgm:cxn modelId="{9D8067F8-C452-4ACE-B1D7-76E065283EA4}" type="presParOf" srcId="{4C78EBAB-8D57-4CAF-844A-CF5971DC5613}" destId="{9D033F82-F4C3-41F6-98CB-26751CEEDCBB}" srcOrd="5" destOrd="0" presId="urn:microsoft.com/office/officeart/2008/layout/VerticalCurvedList"/>
    <dgm:cxn modelId="{6F2CEECE-D69D-48D7-BF3D-B4140F593FB2}" type="presParOf" srcId="{4C78EBAB-8D57-4CAF-844A-CF5971DC5613}" destId="{AD7EFB9F-B279-47C6-ACBC-4E2CC289D3A5}" srcOrd="6" destOrd="0" presId="urn:microsoft.com/office/officeart/2008/layout/VerticalCurvedList"/>
    <dgm:cxn modelId="{889E241D-721F-46B8-8A01-F038511FC1A2}" type="presParOf" srcId="{AD7EFB9F-B279-47C6-ACBC-4E2CC289D3A5}" destId="{6A470B6E-B3E7-4E28-AB3A-282B9CDD06E7}" srcOrd="0" destOrd="0" presId="urn:microsoft.com/office/officeart/2008/layout/VerticalCurvedList"/>
    <dgm:cxn modelId="{559394E0-9A71-402F-826D-1AAB207FE971}" type="presParOf" srcId="{4C78EBAB-8D57-4CAF-844A-CF5971DC5613}" destId="{E35B89C8-339B-4A19-9348-1C9003D49679}" srcOrd="7" destOrd="0" presId="urn:microsoft.com/office/officeart/2008/layout/VerticalCurvedList"/>
    <dgm:cxn modelId="{8618F58D-23BE-458A-825D-225DEDAED18B}" type="presParOf" srcId="{4C78EBAB-8D57-4CAF-844A-CF5971DC5613}" destId="{56F85DB8-1DF1-4BDE-9FC7-922ACDC87487}" srcOrd="8" destOrd="0" presId="urn:microsoft.com/office/officeart/2008/layout/VerticalCurvedList"/>
    <dgm:cxn modelId="{FBE25D45-DA15-47B9-B89B-071620155F7C}" type="presParOf" srcId="{56F85DB8-1DF1-4BDE-9FC7-922ACDC87487}" destId="{BA75DB98-FE24-48D9-BCFB-8A858141AF4F}" srcOrd="0" destOrd="0" presId="urn:microsoft.com/office/officeart/2008/layout/VerticalCurvedList"/>
    <dgm:cxn modelId="{BF261EB1-4137-402F-8CF4-78A8FC95AAFD}" type="presParOf" srcId="{4C78EBAB-8D57-4CAF-844A-CF5971DC5613}" destId="{2CFABCC3-3372-4ABC-9E92-A91FB09B0C27}" srcOrd="9" destOrd="0" presId="urn:microsoft.com/office/officeart/2008/layout/VerticalCurvedList"/>
    <dgm:cxn modelId="{7D008FBF-7192-48F8-94B0-8C6FB2C2522B}" type="presParOf" srcId="{4C78EBAB-8D57-4CAF-844A-CF5971DC5613}" destId="{43D514EA-FB7F-4DB2-A721-A3CED95281CD}" srcOrd="10" destOrd="0" presId="urn:microsoft.com/office/officeart/2008/layout/VerticalCurvedList"/>
    <dgm:cxn modelId="{5DFD75D4-C316-4AE7-9E2A-A4781E0E2FB6}" type="presParOf" srcId="{43D514EA-FB7F-4DB2-A721-A3CED95281CD}" destId="{B146E754-5619-4363-A74A-EB1D241C6C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76A03-F770-4D8B-B5F6-6842BFC4AA93}">
      <dsp:nvSpPr>
        <dsp:cNvPr id="0" name=""/>
        <dsp:cNvSpPr/>
      </dsp:nvSpPr>
      <dsp:spPr>
        <a:xfrm>
          <a:off x="-5065305" y="-776007"/>
          <a:ext cx="6032293" cy="6032293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7D794-B1DA-4715-B9FF-85778D4B1899}">
      <dsp:nvSpPr>
        <dsp:cNvPr id="0" name=""/>
        <dsp:cNvSpPr/>
      </dsp:nvSpPr>
      <dsp:spPr>
        <a:xfrm>
          <a:off x="423004" y="279927"/>
          <a:ext cx="6235650" cy="560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Cahier des charges</a:t>
          </a:r>
        </a:p>
      </dsp:txBody>
      <dsp:txXfrm>
        <a:off x="423004" y="279927"/>
        <a:ext cx="6235650" cy="560213"/>
      </dsp:txXfrm>
    </dsp:sp>
    <dsp:sp modelId="{B54A8E04-6E67-4078-91C7-DED47DC4A846}">
      <dsp:nvSpPr>
        <dsp:cNvPr id="0" name=""/>
        <dsp:cNvSpPr/>
      </dsp:nvSpPr>
      <dsp:spPr>
        <a:xfrm>
          <a:off x="72871" y="209901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FCE7B-2525-4683-80F0-DA83C837767C}">
      <dsp:nvSpPr>
        <dsp:cNvPr id="0" name=""/>
        <dsp:cNvSpPr/>
      </dsp:nvSpPr>
      <dsp:spPr>
        <a:xfrm>
          <a:off x="824437" y="1119979"/>
          <a:ext cx="5834218" cy="560213"/>
        </a:xfrm>
        <a:prstGeom prst="rect">
          <a:avLst/>
        </a:prstGeom>
        <a:solidFill>
          <a:schemeClr val="accent3">
            <a:hueOff val="233978"/>
            <a:satOff val="-63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Organisation du projet</a:t>
          </a:r>
        </a:p>
      </dsp:txBody>
      <dsp:txXfrm>
        <a:off x="824437" y="1119979"/>
        <a:ext cx="5834218" cy="560213"/>
      </dsp:txXfrm>
    </dsp:sp>
    <dsp:sp modelId="{071192DD-A3CC-4143-AB5C-712F27836ABC}">
      <dsp:nvSpPr>
        <dsp:cNvPr id="0" name=""/>
        <dsp:cNvSpPr/>
      </dsp:nvSpPr>
      <dsp:spPr>
        <a:xfrm>
          <a:off x="474304" y="1049953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33978"/>
              <a:satOff val="-63"/>
              <a:lumOff val="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33F82-F4C3-41F6-98CB-26751CEEDCBB}">
      <dsp:nvSpPr>
        <dsp:cNvPr id="0" name=""/>
        <dsp:cNvSpPr/>
      </dsp:nvSpPr>
      <dsp:spPr>
        <a:xfrm>
          <a:off x="947645" y="1960032"/>
          <a:ext cx="5711010" cy="560213"/>
        </a:xfrm>
        <a:prstGeom prst="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Architecture globale</a:t>
          </a:r>
        </a:p>
      </dsp:txBody>
      <dsp:txXfrm>
        <a:off x="947645" y="1960032"/>
        <a:ext cx="5711010" cy="560213"/>
      </dsp:txXfrm>
    </dsp:sp>
    <dsp:sp modelId="{6A470B6E-B3E7-4E28-AB3A-282B9CDD06E7}">
      <dsp:nvSpPr>
        <dsp:cNvPr id="0" name=""/>
        <dsp:cNvSpPr/>
      </dsp:nvSpPr>
      <dsp:spPr>
        <a:xfrm>
          <a:off x="597511" y="1890005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67956"/>
              <a:satOff val="-126"/>
              <a:lumOff val="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89C8-339B-4A19-9348-1C9003D49679}">
      <dsp:nvSpPr>
        <dsp:cNvPr id="0" name=""/>
        <dsp:cNvSpPr/>
      </dsp:nvSpPr>
      <dsp:spPr>
        <a:xfrm>
          <a:off x="824437" y="2800084"/>
          <a:ext cx="5834218" cy="560213"/>
        </a:xfrm>
        <a:prstGeom prst="rect">
          <a:avLst/>
        </a:prstGeom>
        <a:solidFill>
          <a:schemeClr val="accent3">
            <a:hueOff val="701934"/>
            <a:satOff val="-189"/>
            <a:lumOff val="57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Solutions développées</a:t>
          </a:r>
        </a:p>
      </dsp:txBody>
      <dsp:txXfrm>
        <a:off x="824437" y="2800084"/>
        <a:ext cx="5834218" cy="560213"/>
      </dsp:txXfrm>
    </dsp:sp>
    <dsp:sp modelId="{BA75DB98-FE24-48D9-BCFB-8A858141AF4F}">
      <dsp:nvSpPr>
        <dsp:cNvPr id="0" name=""/>
        <dsp:cNvSpPr/>
      </dsp:nvSpPr>
      <dsp:spPr>
        <a:xfrm>
          <a:off x="474304" y="2730057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701934"/>
              <a:satOff val="-189"/>
              <a:lumOff val="57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ABCC3-3372-4ABC-9E92-A91FB09B0C27}">
      <dsp:nvSpPr>
        <dsp:cNvPr id="0" name=""/>
        <dsp:cNvSpPr/>
      </dsp:nvSpPr>
      <dsp:spPr>
        <a:xfrm>
          <a:off x="423004" y="3640136"/>
          <a:ext cx="6235650" cy="560213"/>
        </a:xfrm>
        <a:prstGeom prst="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Conclusion</a:t>
          </a:r>
        </a:p>
      </dsp:txBody>
      <dsp:txXfrm>
        <a:off x="423004" y="3640136"/>
        <a:ext cx="6235650" cy="560213"/>
      </dsp:txXfrm>
    </dsp:sp>
    <dsp:sp modelId="{B146E754-5619-4363-A74A-EB1D241C6C25}">
      <dsp:nvSpPr>
        <dsp:cNvPr id="0" name=""/>
        <dsp:cNvSpPr/>
      </dsp:nvSpPr>
      <dsp:spPr>
        <a:xfrm>
          <a:off x="72871" y="3570109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9CC26-C72E-47E5-9839-C021908AB5A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44DF-7AF9-4BF6-833C-B81076549B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2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44DF-7AF9-4BF6-833C-B81076549B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5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8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E473-CED3-4F77-8D4C-D2769821FD47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8D8BC373-26EB-4EB1-B49B-840BAAD1BD0F}"/>
              </a:ext>
            </a:extLst>
          </p:cNvPr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7F5-B34D-43DE-A088-28C33EC25ABA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8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0913"/>
            <a:ext cx="2173635" cy="476258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0913"/>
            <a:ext cx="6394896" cy="476258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30CC-18A2-4BE7-89B1-CC54CE668487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1DE2C1-DE7A-4D00-9F1B-3312ED0350F1}"/>
              </a:ext>
            </a:extLst>
          </p:cNvPr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8E5-7B83-4E79-8EA2-7F5792AE84A8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D2D6-4F48-4F13-9838-03A401F88314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CB2A77E-2470-4126-9DD1-D1EFB722743B}"/>
              </a:ext>
            </a:extLst>
          </p:cNvPr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10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8255-0D85-4B25-B9C9-910244F4184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7167-78CF-4AAA-8E96-DA2DB0077D34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93A-E5C7-4C93-8EAD-6DC5126BB8A8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5B09-805F-4E60-A94F-3D193E05693C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37C19EE-A366-45D2-BC36-DEEF1336EFF6}"/>
              </a:ext>
            </a:extLst>
          </p:cNvPr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5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fld id="{8B2E4EB5-7FE6-45AA-BED0-99640018DFBB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BC4A48-5C3E-4DF0-8725-B197F8AA1382}"/>
              </a:ext>
            </a:extLst>
          </p:cNvPr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5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7" y="4196207"/>
            <a:ext cx="8362193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4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A5-493C-43F9-BA48-246C6CCD5BDD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4B7DA0-BAAE-4DC4-BD26-B996B49C55F6}"/>
              </a:ext>
            </a:extLst>
          </p:cNvPr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31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5237541"/>
            <a:ext cx="10080613" cy="54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fld id="{14718BFC-EE80-43AF-83AE-F8F1A6654B0C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170C12A0-AC05-457E-8CCA-A8CFBA2655B3}"/>
              </a:ext>
            </a:extLst>
          </p:cNvPr>
          <p:cNvPicPr/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0" y="27360"/>
            <a:ext cx="1433160" cy="53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7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dt="0"/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852" y="244355"/>
            <a:ext cx="90709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multi-plateformes de supervision d’un système informatique</a:t>
            </a: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Garry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ernard,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ohan </a:t>
            </a:r>
            <a:r>
              <a:rPr lang="fr-F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arzotto</a:t>
            </a:r>
            <a:r>
              <a:rPr lang="fr-F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fr-FR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G</a:t>
            </a:r>
            <a:r>
              <a:rPr lang="fr-F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wendal </a:t>
            </a:r>
            <a:r>
              <a:rPr lang="fr-F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Orinel</a:t>
            </a:r>
            <a:r>
              <a:rPr lang="fr-F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Alexandre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inaret,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lga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etit, Alexandre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eguin. </a:t>
            </a: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42F499-6887-41FC-8507-43713318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C8E3D-E104-47C6-8EB5-E46CFBA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">
            <a:extLst>
              <a:ext uri="{FF2B5EF4-FFF2-40B4-BE49-F238E27FC236}">
                <a16:creationId xmlns:a16="http://schemas.microsoft.com/office/drawing/2014/main" id="{93251CE5-0FDF-405C-8A73-4408BA9F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6" y="1046507"/>
            <a:ext cx="46130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1974E0E-B94E-4A4C-BBBE-1CC4DCC38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1"/>
          <a:stretch/>
        </p:blipFill>
        <p:spPr>
          <a:xfrm>
            <a:off x="135447" y="1640515"/>
            <a:ext cx="9809730" cy="3240000"/>
          </a:xfrm>
          <a:prstGeom prst="rect">
            <a:avLst/>
          </a:prstGeom>
        </p:spPr>
      </p:pic>
      <p:pic>
        <p:nvPicPr>
          <p:cNvPr id="2054" name="Picture 6" descr="Résultat de recherche d'images pour &quot;play store logo&quot;">
            <a:extLst>
              <a:ext uri="{FF2B5EF4-FFF2-40B4-BE49-F238E27FC236}">
                <a16:creationId xmlns:a16="http://schemas.microsoft.com/office/drawing/2014/main" id="{52C820E8-5CD6-4409-A443-240658CA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89" y="106889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88E5F0AC-25E7-4A43-9DDB-31E5A2C19848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3300" b="1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1D63FD-D4E6-46FD-8C19-7F55E86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81581D-7761-4F8C-AD49-87536941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5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lang="fr-FR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Image 142"/>
          <p:cNvPicPr/>
          <p:nvPr/>
        </p:nvPicPr>
        <p:blipFill>
          <a:blip r:embed="rId2"/>
          <a:stretch/>
        </p:blipFill>
        <p:spPr>
          <a:xfrm>
            <a:off x="-1" y="0"/>
            <a:ext cx="10080625" cy="567055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AE399E-18D5-42B0-ACA5-45201EEB4BB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361BA5-6740-4DB6-9E62-54F87CFC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DA376D-8FED-4596-A938-EE67D44B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863000" y="1383120"/>
            <a:ext cx="6637262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Reborn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application Web</a:t>
            </a:r>
          </a:p>
          <a:p>
            <a:pPr marL="889200" lvl="1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200" b="1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Notification d’alerte</a:t>
            </a:r>
          </a:p>
          <a:p>
            <a:pPr marL="889200" lvl="1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2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 équipements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Reborn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application Android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144000" y="1524960"/>
            <a:ext cx="1743120" cy="174312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FB6EAA-B5CD-449C-ADEE-FF98D10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45F557-CE3B-45B4-9D5B-EBD23F3D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2657C0-56A8-45A7-9C27-022DAAA2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69AE86-0D6B-4E1F-B050-EC037266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1B6F4DE-5F15-4AA1-92DA-2776EACE1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569243"/>
              </p:ext>
            </p:extLst>
          </p:nvPr>
        </p:nvGraphicFramePr>
        <p:xfrm>
          <a:off x="1680104" y="595136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D18ACC-AAEB-4B3A-926A-388C5EC9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373750-658B-4EEF-9F3A-CC23BD4D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00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CDC5FD-F2ED-4768-9143-CD5C1032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F70359-C0E4-4771-A8C4-B61B2FA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 12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3778560" y="3395160"/>
            <a:ext cx="2296080" cy="944640"/>
          </a:xfrm>
          <a:prstGeom prst="rect">
            <a:avLst/>
          </a:prstGeom>
          <a:ln>
            <a:noFill/>
          </a:ln>
        </p:spPr>
      </p:pic>
      <p:pic>
        <p:nvPicPr>
          <p:cNvPr id="128" name="Image 12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6105960" y="2376000"/>
            <a:ext cx="2084400" cy="90684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77EB96-7090-45C2-8F26-77DA811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94423D-5829-4417-842F-DE153E17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EC9D09-853F-446C-A6E6-01168048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12105" r="30409" b="16108"/>
          <a:stretch/>
        </p:blipFill>
        <p:spPr>
          <a:xfrm>
            <a:off x="0" y="856513"/>
            <a:ext cx="4652468" cy="39575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576FE0-AFC6-401E-8A92-818C12728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16605" r="21119" b="26636"/>
          <a:stretch/>
        </p:blipFill>
        <p:spPr>
          <a:xfrm>
            <a:off x="4652468" y="1475110"/>
            <a:ext cx="5244999" cy="27203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8FC4E7-08F0-433C-AA04-B4E727FE1712}"/>
              </a:ext>
            </a:extLst>
          </p:cNvPr>
          <p:cNvSpPr txBox="1"/>
          <p:nvPr/>
        </p:nvSpPr>
        <p:spPr>
          <a:xfrm>
            <a:off x="1331365" y="15291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12F1A-7705-4DE1-8FB5-0D549F2E650E}"/>
              </a:ext>
            </a:extLst>
          </p:cNvPr>
          <p:cNvSpPr txBox="1"/>
          <p:nvPr/>
        </p:nvSpPr>
        <p:spPr>
          <a:xfrm>
            <a:off x="7196937" y="17138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938A95B3-41F9-472F-983C-3978FA9AB7E3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Diagramme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57D9B3-7AF1-47D4-A33F-3F79AEC3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75F505-DACA-463F-993F-11EC0ECE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 13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076400" y="1032480"/>
            <a:ext cx="8132760" cy="458964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0230395-22CA-4582-A98A-B97192F7A22F}"/>
              </a:ext>
            </a:extLst>
          </p:cNvPr>
          <p:cNvSpPr txBox="1"/>
          <p:nvPr/>
        </p:nvSpPr>
        <p:spPr>
          <a:xfrm>
            <a:off x="4146478" y="10324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Début de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EB12AF-2534-4E43-AA8B-4DCFA65C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381BF9-BEAE-4A7C-B55D-CBAB817C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00CF199-66BF-4E97-889D-F2A76C7F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11" y="790330"/>
            <a:ext cx="6299403" cy="464400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lang="fr-FR" sz="3300" b="0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230395-22CA-4582-A98A-B97192F7A22F}"/>
              </a:ext>
            </a:extLst>
          </p:cNvPr>
          <p:cNvSpPr txBox="1"/>
          <p:nvPr/>
        </p:nvSpPr>
        <p:spPr>
          <a:xfrm>
            <a:off x="4045240" y="10324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269564-400F-406A-B6C9-2C700294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C1AEA-A065-415B-A926-CDBE1A7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8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132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676"/>
          <a:stretch/>
        </p:blipFill>
        <p:spPr>
          <a:xfrm>
            <a:off x="1517892" y="803029"/>
            <a:ext cx="7044840" cy="4302978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4000" y="7200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origine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CA47C2-4A37-4A80-943A-E730695826B6}"/>
              </a:ext>
            </a:extLst>
          </p:cNvPr>
          <p:cNvSpPr txBox="1"/>
          <p:nvPr/>
        </p:nvSpPr>
        <p:spPr>
          <a:xfrm>
            <a:off x="365759" y="118536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Avant</a:t>
            </a:r>
            <a:endParaRPr lang="fr-F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5BF33F8-6EE9-4562-B669-4DB17D8E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8D0AFA-A326-4F90-834F-350EC9EE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D626F32-A115-4866-9AAE-9F51B935D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DADAA"/>
              </a:clrFrom>
              <a:clrTo>
                <a:srgbClr val="3DA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t="14061" r="11270" b="13568"/>
          <a:stretch/>
        </p:blipFill>
        <p:spPr>
          <a:xfrm>
            <a:off x="5106149" y="980479"/>
            <a:ext cx="4907671" cy="3055721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614E7439-77FB-482A-915B-5BE1CCF7FCE0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3300" b="1" strike="noStrike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A58297-3B60-446F-9AA7-9A2547B77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2" t="13933" r="7333" b="9698"/>
          <a:stretch/>
        </p:blipFill>
        <p:spPr>
          <a:xfrm>
            <a:off x="270663" y="1197104"/>
            <a:ext cx="5961888" cy="4330598"/>
          </a:xfrm>
          <a:prstGeom prst="rect">
            <a:avLst/>
          </a:prstGeom>
        </p:spPr>
      </p:pic>
      <p:pic>
        <p:nvPicPr>
          <p:cNvPr id="8" name="Picture 2" descr="Résultat de recherche d'images">
            <a:extLst>
              <a:ext uri="{FF2B5EF4-FFF2-40B4-BE49-F238E27FC236}">
                <a16:creationId xmlns:a16="http://schemas.microsoft.com/office/drawing/2014/main" id="{4C33D901-5490-428A-BE53-A5C2ABBA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2" y="3310205"/>
            <a:ext cx="791995" cy="7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48B29C-A703-48D0-988E-B8B7286F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56BB75-2F5D-47ED-BF49-484679F0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Garry Bernard, Yohan Garzotto, Gwendal Orinel, Alexandre Minaret, Olga Petit, Alexandre Seguin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67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311</Words>
  <Application>Microsoft Office PowerPoint</Application>
  <PresentationFormat>Personnalisé</PresentationFormat>
  <Paragraphs>74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Adobe Arabic</vt:lpstr>
      <vt:lpstr>Arial</vt:lpstr>
      <vt:lpstr>Calibri</vt:lpstr>
      <vt:lpstr>Calibri Light</vt:lpstr>
      <vt:lpstr>DejaVu Sans</vt:lpstr>
      <vt:lpstr>Symbol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>Yohan</dc:creator>
  <dc:description/>
  <cp:lastModifiedBy>Yohan</cp:lastModifiedBy>
  <cp:revision>34</cp:revision>
  <dcterms:created xsi:type="dcterms:W3CDTF">2017-12-13T09:00:22Z</dcterms:created>
  <dcterms:modified xsi:type="dcterms:W3CDTF">2018-01-10T09:36:57Z</dcterms:modified>
  <dc:language>fr-FR</dc:language>
</cp:coreProperties>
</file>