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fr-FR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fr-FR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fr-FR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fr-FR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fr-FR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fr-FR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fr-FR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9072000" cy="300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fr-FR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fr-FR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fr-FR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360" y="360"/>
            <a:ext cx="10078920" cy="56732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2000" cy="64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fr-FR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1" lang="fr-FR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00"/>
              </a:buClr>
              <a:buSzPct val="75000"/>
              <a:buFont typeface="Symbol" charset="2"/>
              <a:buChar char=""/>
            </a:pPr>
            <a:r>
              <a:rPr b="0" lang="fr-FR" sz="20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00"/>
              </a:buClr>
              <a:buSzPct val="75000"/>
              <a:buFont typeface="Symbol" charset="2"/>
              <a:buChar char=""/>
            </a:pPr>
            <a:r>
              <a:rPr b="0" lang="fr-F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9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</p:spPr>
        <p:txBody>
          <a:bodyPr lIns="0" rIns="0" tIns="0" bIns="0"/>
          <a:p>
            <a:pPr algn="r"/>
            <a:fld id="{84DC0192-5A1E-499D-A688-4F6F87963F3E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-383760"/>
            <a:ext cx="9072000" cy="518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multi-platformes de supervision d’un système informatique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Équipe BYGMOPS :</a:t>
            </a:r>
            <a:r>
              <a:rPr b="0" lang="fr-F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Garry Bernard, Yohan Garzotto  Alexandre Minaret, Gwendal Orinel, Olga Petit, Alexandre Seguin. </a:t>
            </a:r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fr-FR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65760" y="4555440"/>
            <a:ext cx="1866240" cy="70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fr-FR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 de matières</a:t>
            </a:r>
            <a:endParaRPr b="1" lang="fr-FR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Cahier des charges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Organisation du projet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 globale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Solutions développés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70360" y="4881960"/>
            <a:ext cx="1434240" cy="53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Cahier des charges</a:t>
            </a:r>
            <a:endParaRPr b="1" lang="fr-FR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76000" y="100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Interface client :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Portail Web (Application php), Mobile (Application Android), Application riche (Java Swing)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Plateforme applicative :  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Windows, Linux, Android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Fonctionnalités attendus :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connecter avec un profil utilisateur simple ou administrateur ;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Visualiser la liste des processus actifs du système choisie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Visualiser la liste des ressources mémoires utilisées ;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Arrêter et redémarrer un processus loguer en tant qu’administrateur ;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Alerter l’administrateur par mail, lorsqu’un processus ne tourne plus ou que la mémoire a atteint un pourcentage d’utilisation trop élevé.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70360" y="4881960"/>
            <a:ext cx="1434240" cy="53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Organisation du projet</a:t>
            </a:r>
            <a:endParaRPr b="1" lang="fr-FR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Implémentation de la méthode Scrum : 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Choix de Scrum Master et product Owner toutes les semaines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Organisation et partage des taches :  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Dépôt des fichiers :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778560" y="3395160"/>
            <a:ext cx="2297160" cy="94572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6105960" y="2376000"/>
            <a:ext cx="2085480" cy="90792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270360" y="4881960"/>
            <a:ext cx="1434240" cy="53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 globale</a:t>
            </a:r>
            <a:endParaRPr b="1" lang="fr-FR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076400" y="1032480"/>
            <a:ext cx="8133840" cy="459072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70360" y="4881960"/>
            <a:ext cx="1434240" cy="53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fr-FR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Schéma Infrastructure Cacti Reborn</a:t>
            </a:r>
            <a:endParaRPr b="1" lang="fr-FR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61640" y="4881960"/>
            <a:ext cx="1434240" cy="53856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2088000" y="996120"/>
            <a:ext cx="6432480" cy="454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Solutions développés</a:t>
            </a:r>
            <a:endParaRPr b="1" lang="fr-FR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Cacti  Reborn Web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Cacti Reborn Android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00"/>
              </a:buClr>
              <a:buSzPct val="45000"/>
              <a:buFont typeface="Wingdings" charset="2"/>
              <a:buChar char=""/>
            </a:pP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70360" y="4881960"/>
            <a:ext cx="1434240" cy="53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16000"/>
            <a:ext cx="9072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Conclusions</a:t>
            </a:r>
            <a:endParaRPr b="1" lang="fr-FR" sz="3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270360" y="4881960"/>
            <a:ext cx="1434240" cy="53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LibreOffice/5.3.7.2$Windows_X86_64 LibreOffice_project/6b8ed514a9f8b44d37a1b96673cbbdd077e24059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2017-12-13T09:00:22Z</dcterms:created>
  <dc:creator/>
  <dc:description/>
  <dc:language>fr-FR</dc:language>
  <cp:lastModifiedBy/>
  <dcterms:modified xsi:type="dcterms:W3CDTF">2017-12-13T11:34:29Z</dcterms:modified>
  <cp:revision>9</cp:revision>
  <dc:subject/>
  <dc:title>Lush Green</dc:title>
</cp:coreProperties>
</file>