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-383760"/>
            <a:ext cx="9070920" cy="51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multi-platformes de supervision d’un système informatique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Équipe BYGMOPS :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Garry Bernard, Yohan Garzotto  Alexandre Minaret, Gwendal Orinel, Olga Petit, Alexandre Seguin. 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5760" y="4555440"/>
            <a:ext cx="1865160" cy="6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Infrastructure Cacti Reborn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1640" y="4881960"/>
            <a:ext cx="1433160" cy="5374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088000" y="996120"/>
            <a:ext cx="6431400" cy="454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863000" y="138312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 Reborn application Web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Reborn application Android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44000" y="1524960"/>
            <a:ext cx="1743120" cy="17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de matières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76000" y="100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client :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Portail Web (Application php), Mobile (Application Android), Application riche (Java Swing)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applicative :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Windows, Linux, Android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Fonctionnalités attendus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connecter avec un profil utilisateur simple ou 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processus actifs du système choisie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ressources mémoires utilisées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Arrêter et redémarrer un processus loguer en tant qu’administrateur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Alerter l’administrateur par mail, lorsqu’un processus ne tourne plus ou que la mémoire a atteint un pourcentage d’utilisation trop élevé.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Implémentation de la méthode Scrum :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Choix de Scrum Master et product Owner toutes les semaines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et partage des taches :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Dépôt des fichiers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778560" y="3395160"/>
            <a:ext cx="2296080" cy="9446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6105960" y="2376000"/>
            <a:ext cx="2084400" cy="9068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76400" y="1032480"/>
            <a:ext cx="8132760" cy="45896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80240" y="968040"/>
            <a:ext cx="7044840" cy="45619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4000" y="7200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Cacti origine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150560" y="1171440"/>
            <a:ext cx="7948440" cy="37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24120" y="1197000"/>
            <a:ext cx="8499240" cy="41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83000" y="1277640"/>
            <a:ext cx="8407440" cy="38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2017-12-13T09:00:22Z</dcterms:created>
  <dc:creator/>
  <dc:description/>
  <dc:language>fr-FR</dc:language>
  <cp:lastModifiedBy/>
  <dcterms:modified xsi:type="dcterms:W3CDTF">2018-01-08T09:21:05Z</dcterms:modified>
  <cp:revision>14</cp:revision>
  <dc:subject/>
  <dc:title>Lush Green</dc:title>
</cp:coreProperties>
</file>