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8" r:id="rId8"/>
    <p:sldId id="260" r:id="rId9"/>
    <p:sldId id="261" r:id="rId10"/>
    <p:sldId id="262" r:id="rId11"/>
    <p:sldId id="263" r:id="rId12"/>
    <p:sldId id="264" r:id="rId13"/>
    <p:sldId id="269" r:id="rId14"/>
    <p:sldId id="265" r:id="rId15"/>
    <p:sldId id="266" r:id="rId16"/>
    <p:sldId id="267" r:id="rId17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9CC26-C72E-47E5-9839-C021908AB5A0}" type="datetimeFigureOut">
              <a:rPr lang="fr-FR" smtClean="0"/>
              <a:t>08/01/2018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244DF-7AF9-4BF6-833C-B81076549B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22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244DF-7AF9-4BF6-833C-B81076549B2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25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/>
          <p:nvPr/>
        </p:nvPicPr>
        <p:blipFill>
          <a:blip r:embed="rId15"/>
          <a:stretch/>
        </p:blipFill>
        <p:spPr>
          <a:xfrm>
            <a:off x="360" y="360"/>
            <a:ext cx="10077840" cy="56721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38"/>
          <p:cNvPicPr/>
          <p:nvPr/>
        </p:nvPicPr>
        <p:blipFill>
          <a:blip r:embed="rId15"/>
          <a:stretch/>
        </p:blipFill>
        <p:spPr>
          <a:xfrm>
            <a:off x="360" y="360"/>
            <a:ext cx="10077840" cy="56721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 77"/>
          <p:cNvPicPr/>
          <p:nvPr/>
        </p:nvPicPr>
        <p:blipFill>
          <a:blip r:embed="rId15"/>
          <a:stretch/>
        </p:blipFill>
        <p:spPr>
          <a:xfrm>
            <a:off x="360" y="360"/>
            <a:ext cx="10077840" cy="56721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439200"/>
            <a:ext cx="9070920" cy="518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multi-plateformes de supervision d’un système informatique</a:t>
            </a:r>
            <a:endParaRPr lang="fr-F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Équipe BYGMOPS :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Garry Bernard, Yohan </a:t>
            </a:r>
            <a:r>
              <a:rPr lang="fr-F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Garzotto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Alexandre Minaret, Gwendal </a:t>
            </a:r>
            <a:r>
              <a:rPr lang="fr-F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Orinel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Olga Petit, Alexandre Seguin. </a:t>
            </a:r>
            <a:endParaRPr lang="fr-F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473C12-E55F-48EB-B963-0ADC6668FC5E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développée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Image 139"/>
          <p:cNvPicPr/>
          <p:nvPr/>
        </p:nvPicPr>
        <p:blipFill>
          <a:blip r:embed="rId2"/>
          <a:stretch/>
        </p:blipFill>
        <p:spPr>
          <a:xfrm>
            <a:off x="783000" y="1277640"/>
            <a:ext cx="8407440" cy="386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développée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B51D2C-BE1A-43B4-8C18-0B472339AD92}"/>
              </a:ext>
            </a:extLst>
          </p:cNvPr>
          <p:cNvSpPr txBox="1"/>
          <p:nvPr/>
        </p:nvSpPr>
        <p:spPr>
          <a:xfrm>
            <a:off x="3364212" y="2650609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Screenshot application Android</a:t>
            </a:r>
          </a:p>
        </p:txBody>
      </p:sp>
    </p:spTree>
    <p:extLst>
      <p:ext uri="{BB962C8B-B14F-4D97-AF65-F5344CB8AC3E}">
        <p14:creationId xmlns:p14="http://schemas.microsoft.com/office/powerpoint/2010/main" val="21077257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33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Schéma Infrastructure Cacti Reborn</a:t>
            </a:r>
            <a:endParaRPr lang="fr-FR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Image 142"/>
          <p:cNvPicPr/>
          <p:nvPr/>
        </p:nvPicPr>
        <p:blipFill>
          <a:blip r:embed="rId2"/>
          <a:stretch/>
        </p:blipFill>
        <p:spPr>
          <a:xfrm>
            <a:off x="-1" y="0"/>
            <a:ext cx="10080625" cy="5670550"/>
          </a:xfrm>
          <a:prstGeom prst="rect">
            <a:avLst/>
          </a:prstGeom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0AE399E-18D5-42B0-ACA5-45201EEB4BBB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Solutions développés</a:t>
            </a:r>
            <a:endParaRPr lang="fr-FR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863000" y="1383120"/>
            <a:ext cx="6637262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 err="1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Cacti</a:t>
            </a:r>
            <a:r>
              <a:rPr lang="fr-FR" sz="2400" b="1" strike="noStrike" spc="-1" dirty="0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2400" b="1" strike="noStrike" spc="-1" dirty="0" err="1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Reborn</a:t>
            </a:r>
            <a:r>
              <a:rPr lang="fr-FR" sz="2400" b="1" strike="noStrike" spc="-1" dirty="0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application Web</a:t>
            </a:r>
          </a:p>
          <a:p>
            <a:pPr marL="889200" lvl="1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1200" b="1" spc="-1" dirty="0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Notification d’alerte</a:t>
            </a:r>
          </a:p>
          <a:p>
            <a:pPr marL="889200" lvl="1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1200" b="1" strike="noStrike" spc="-1" dirty="0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 équipements</a:t>
            </a:r>
            <a:endParaRPr lang="fr-F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1" strike="noStrike" spc="-1" dirty="0" err="1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Cacti</a:t>
            </a:r>
            <a:r>
              <a:rPr lang="fr-FR" sz="2400" b="1" strike="noStrike" spc="-1" dirty="0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400" b="1" strike="noStrike" spc="-1" dirty="0" err="1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Reborn</a:t>
            </a:r>
            <a:r>
              <a:rPr lang="fr-FR" sz="2400" b="1" strike="noStrike" spc="-1" dirty="0">
                <a:solidFill>
                  <a:srgbClr val="004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application Android</a:t>
            </a:r>
            <a:endParaRPr lang="fr-F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Image 146"/>
          <p:cNvPicPr/>
          <p:nvPr/>
        </p:nvPicPr>
        <p:blipFill>
          <a:blip r:embed="rId2"/>
          <a:stretch/>
        </p:blipFill>
        <p:spPr>
          <a:xfrm>
            <a:off x="144000" y="1524960"/>
            <a:ext cx="1743120" cy="1743120"/>
          </a:xfrm>
          <a:prstGeom prst="rect">
            <a:avLst/>
          </a:prstGeom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9918F5-D2DC-4E4A-B572-C68E77EC2F69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Conclusions</a:t>
            </a:r>
            <a:endParaRPr lang="fr-FR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F9DD12-6323-4F04-9601-D26DC0D4A39D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33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de matières</a:t>
            </a:r>
            <a:endParaRPr lang="fr-FR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528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Cahier des charges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 Organisation du projet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 Architecture globale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 Solutions développés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 Conclusions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BAF38A-F72B-491D-9D42-BD9E47756642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Cahier des charges</a:t>
            </a:r>
            <a:endParaRPr lang="fr-FR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76000" y="100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client : </a:t>
            </a: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Portail Web (Application php), Mobile (Application Android), Application riche (Java Swing)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Plateforme applicative :   </a:t>
            </a: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Windows, Linux, Android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Fonctionnalités attendus :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connecter avec un profil utilisateur simple ou administrateur ;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Visualiser la liste des processus actifs du système choisie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Visualiser la liste des ressources mémoires utilisées ;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Arrêter et redémarrer un processus loguer en tant qu’administrateur ;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4920">
              <a:lnSpc>
                <a:spcPct val="100000"/>
              </a:lnSpc>
              <a:spcAft>
                <a:spcPts val="422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Alerter l’administrateur par mail, lorsqu’un processus ne tourne plus ou que la mémoire a atteint un pourcentage d’utilisation trop élevé.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3FC496-C83C-4268-A065-B4567AC3D220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 du projet</a:t>
            </a:r>
            <a:endParaRPr lang="fr-FR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Implémentation de la méthode Scrum : 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Choix de Scrum Master et product Owner toutes les semaines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 et partage des taches :  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Dépôt des fichiers :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Image 126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3778560" y="3395160"/>
            <a:ext cx="2296080" cy="944640"/>
          </a:xfrm>
          <a:prstGeom prst="rect">
            <a:avLst/>
          </a:prstGeom>
          <a:ln>
            <a:noFill/>
          </a:ln>
        </p:spPr>
      </p:pic>
      <p:pic>
        <p:nvPicPr>
          <p:cNvPr id="128" name="Image 12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6105960" y="2376000"/>
            <a:ext cx="2084400" cy="906840"/>
          </a:xfrm>
          <a:prstGeom prst="rect">
            <a:avLst/>
          </a:prstGeom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61CA18C-FCA8-4074-B421-080E3529D8BE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2EC9D09-853F-446C-A6E6-01168048AC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9" t="12105" r="30409" b="16108"/>
          <a:stretch/>
        </p:blipFill>
        <p:spPr>
          <a:xfrm>
            <a:off x="0" y="1713842"/>
            <a:ext cx="4652468" cy="39575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1576FE0-AFC6-401E-8A92-818C127284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7" t="16605" r="21119" b="26636"/>
          <a:stretch/>
        </p:blipFill>
        <p:spPr>
          <a:xfrm>
            <a:off x="4652468" y="2332439"/>
            <a:ext cx="5244999" cy="272033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38FC4E7-08F0-433C-AA04-B4E727FE1712}"/>
              </a:ext>
            </a:extLst>
          </p:cNvPr>
          <p:cNvSpPr txBox="1"/>
          <p:nvPr/>
        </p:nvSpPr>
        <p:spPr>
          <a:xfrm>
            <a:off x="1331365" y="152917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Cas utilisation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2E12F1A-7705-4DE1-8FB5-0D549F2E650E}"/>
              </a:ext>
            </a:extLst>
          </p:cNvPr>
          <p:cNvSpPr txBox="1"/>
          <p:nvPr/>
        </p:nvSpPr>
        <p:spPr>
          <a:xfrm>
            <a:off x="7043318" y="214777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Déploiement</a:t>
            </a:r>
          </a:p>
        </p:txBody>
      </p:sp>
      <p:sp>
        <p:nvSpPr>
          <p:cNvPr id="12" name="CustomShape 1">
            <a:extLst>
              <a:ext uri="{FF2B5EF4-FFF2-40B4-BE49-F238E27FC236}">
                <a16:creationId xmlns:a16="http://schemas.microsoft.com/office/drawing/2014/main" id="{938A95B3-41F9-472F-983C-3978FA9AB7E3}"/>
              </a:ext>
            </a:extLst>
          </p:cNvPr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Diagramme</a:t>
            </a:r>
            <a:endParaRPr lang="fr-FR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771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fr-FR" sz="33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 globale</a:t>
            </a:r>
            <a:endParaRPr lang="fr-FR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Image 130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1076400" y="1032480"/>
            <a:ext cx="8132760" cy="4589640"/>
          </a:xfrm>
          <a:prstGeom prst="rect">
            <a:avLst/>
          </a:prstGeom>
          <a:ln>
            <a:noFill/>
          </a:ln>
        </p:spPr>
      </p:pic>
      <p:pic>
        <p:nvPicPr>
          <p:cNvPr id="132" name="Image 131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70360" y="4881960"/>
            <a:ext cx="1433160" cy="53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 132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1380240" y="968040"/>
            <a:ext cx="7044840" cy="456192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504000" y="7200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Cacti origine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CA47C2-4A37-4A80-943A-E730695826B6}"/>
              </a:ext>
            </a:extLst>
          </p:cNvPr>
          <p:cNvSpPr txBox="1"/>
          <p:nvPr/>
        </p:nvSpPr>
        <p:spPr>
          <a:xfrm>
            <a:off x="365759" y="1185361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Avant</a:t>
            </a:r>
            <a:endParaRPr lang="fr-FR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développée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Image 135"/>
          <p:cNvPicPr/>
          <p:nvPr/>
        </p:nvPicPr>
        <p:blipFill>
          <a:blip r:embed="rId2"/>
          <a:stretch/>
        </p:blipFill>
        <p:spPr>
          <a:xfrm>
            <a:off x="1150560" y="1171440"/>
            <a:ext cx="7948440" cy="379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216000"/>
            <a:ext cx="9070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développée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Image 137"/>
          <p:cNvPicPr/>
          <p:nvPr/>
        </p:nvPicPr>
        <p:blipFill>
          <a:blip r:embed="rId2"/>
          <a:stretch/>
        </p:blipFill>
        <p:spPr>
          <a:xfrm>
            <a:off x="924120" y="1197000"/>
            <a:ext cx="8499240" cy="415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2124</TotalTime>
  <Words>69</Words>
  <Application>Microsoft Office PowerPoint</Application>
  <PresentationFormat>Personnalisé</PresentationFormat>
  <Paragraphs>49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Adobe Arabic</vt:lpstr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Yohan</cp:lastModifiedBy>
  <cp:revision>20</cp:revision>
  <dcterms:created xsi:type="dcterms:W3CDTF">2017-12-13T09:00:22Z</dcterms:created>
  <dcterms:modified xsi:type="dcterms:W3CDTF">2018-01-08T08:43:23Z</dcterms:modified>
  <dc:language>fr-FR</dc:language>
</cp:coreProperties>
</file>