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Procesos, hilos, sockets y </a:t>
            </a:r>
            <a:r>
              <a:rPr lang="es-ES" dirty="0" err="1" smtClean="0"/>
              <a:t>websockets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2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cooperantes y tareas competidoras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sz="2000" b="1" dirty="0" smtClean="0"/>
              <a:t>Tareas cooperantes: </a:t>
            </a:r>
            <a:r>
              <a:rPr lang="es-ES" dirty="0" smtClean="0"/>
              <a:t>Son aquellas que colaboran </a:t>
            </a:r>
            <a:r>
              <a:rPr lang="es-ES" dirty="0"/>
              <a:t>entre sí buscando un objetivo </a:t>
            </a:r>
            <a:r>
              <a:rPr lang="es-ES" dirty="0" smtClean="0"/>
              <a:t>común.</a:t>
            </a:r>
          </a:p>
          <a:p>
            <a:endParaRPr lang="es-ES" dirty="0"/>
          </a:p>
          <a:p>
            <a:r>
              <a:rPr lang="es-ES" sz="2000" b="1" dirty="0" smtClean="0"/>
              <a:t>Tareas competidoras:</a:t>
            </a:r>
            <a:r>
              <a:rPr lang="es-ES" dirty="0" smtClean="0"/>
              <a:t> Son aquellas que pelean entre sí por un recurso común.</a:t>
            </a:r>
          </a:p>
          <a:p>
            <a:endParaRPr lang="es-ES" dirty="0" smtClean="0"/>
          </a:p>
          <a:p>
            <a:r>
              <a:rPr lang="es-ES" dirty="0" smtClean="0"/>
              <a:t>Usados en el tipo 2 y 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81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Hilos y procesos.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sz="2000" b="1" dirty="0" smtClean="0"/>
              <a:t>Proceso: </a:t>
            </a:r>
            <a:r>
              <a:rPr lang="es-ES" dirty="0" smtClean="0"/>
              <a:t>básicamente es un</a:t>
            </a:r>
            <a:r>
              <a:rPr lang="es-ES" dirty="0"/>
              <a:t> programa que entra en ejecución. Los procesos son una sucesión de instrucciones que pretenden llegar a un estado final o que persiguen realizar una tarea concreta</a:t>
            </a:r>
            <a:r>
              <a:rPr lang="es-ES" dirty="0" smtClean="0"/>
              <a:t>.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sz="2000" b="1" dirty="0" smtClean="0"/>
              <a:t>Hilos</a:t>
            </a:r>
            <a:r>
              <a:rPr lang="es-ES" sz="2000" b="1" dirty="0"/>
              <a:t>: </a:t>
            </a:r>
            <a:r>
              <a:rPr lang="es-ES" dirty="0"/>
              <a:t>son entidades de ejecución independiente que viven dentro de los </a:t>
            </a:r>
            <a:r>
              <a:rPr lang="es-ES" dirty="0" smtClean="0"/>
              <a:t>procesos.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1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Sockets y </a:t>
            </a:r>
            <a:r>
              <a:rPr lang="es-ES" dirty="0" err="1" smtClean="0"/>
              <a:t>websockets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000" b="1" dirty="0" smtClean="0"/>
              <a:t>Socket</a:t>
            </a:r>
            <a:r>
              <a:rPr lang="es-ES" dirty="0" smtClean="0"/>
              <a:t>: queda definido por una dirección </a:t>
            </a:r>
            <a:r>
              <a:rPr lang="es-ES" dirty="0" err="1" smtClean="0"/>
              <a:t>ip</a:t>
            </a:r>
            <a:r>
              <a:rPr lang="es-ES" dirty="0" smtClean="0"/>
              <a:t>, un protocolo de transporte y un puerto.</a:t>
            </a:r>
          </a:p>
          <a:p>
            <a:endParaRPr lang="es-ES" dirty="0"/>
          </a:p>
          <a:p>
            <a:r>
              <a:rPr lang="es-ES" sz="2000" b="1" dirty="0" err="1" smtClean="0"/>
              <a:t>WebSocket</a:t>
            </a:r>
            <a:r>
              <a:rPr lang="es-ES" dirty="0" smtClean="0"/>
              <a:t>: el protocolo está basado en TCP independiente. Su única relación con HTTP es que el “</a:t>
            </a:r>
            <a:r>
              <a:rPr lang="es-ES" dirty="0" err="1" smtClean="0"/>
              <a:t>handshake</a:t>
            </a:r>
            <a:r>
              <a:rPr lang="es-ES" dirty="0" smtClean="0"/>
              <a:t>” es interpretado por servidores HTTP como una petición de actualización.</a:t>
            </a:r>
          </a:p>
          <a:p>
            <a:endParaRPr lang="es-ES" dirty="0"/>
          </a:p>
          <a:p>
            <a:r>
              <a:rPr lang="es-ES" smtClean="0"/>
              <a:t>Usados en el tipo 1 y 6.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7758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117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Procesos, hilos, sockets y websockets</vt:lpstr>
      <vt:lpstr>Tareas cooperantes y tareas competidoras</vt:lpstr>
      <vt:lpstr>Hilos y procesos.</vt:lpstr>
      <vt:lpstr>Sockets y websockets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Procesos, hilos, sockets y websockets</dc:title>
  <dc:creator>Carlos Hernández Arencibia</dc:creator>
  <cp:lastModifiedBy>Carlos Hernández Arencibia</cp:lastModifiedBy>
  <cp:revision>3</cp:revision>
  <dcterms:created xsi:type="dcterms:W3CDTF">2020-01-23T16:38:42Z</dcterms:created>
  <dcterms:modified xsi:type="dcterms:W3CDTF">2020-01-23T17:08:46Z</dcterms:modified>
</cp:coreProperties>
</file>