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03558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17A"/>
    <a:srgbClr val="FFFFFF"/>
    <a:srgbClr val="00C9DB"/>
    <a:srgbClr val="1E3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449" y="1767462"/>
            <a:ext cx="13526691" cy="3759917"/>
          </a:xfrm>
        </p:spPr>
        <p:txBody>
          <a:bodyPr anchor="b"/>
          <a:lstStyle>
            <a:lvl1pPr algn="ctr">
              <a:defRPr sz="88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449" y="5672376"/>
            <a:ext cx="13526691" cy="2607442"/>
          </a:xfrm>
        </p:spPr>
        <p:txBody>
          <a:bodyPr/>
          <a:lstStyle>
            <a:lvl1pPr marL="0" indent="0" algn="ctr">
              <a:buNone/>
              <a:defRPr sz="3550"/>
            </a:lvl1pPr>
            <a:lvl2pPr marL="676336" indent="0" algn="ctr">
              <a:buNone/>
              <a:defRPr sz="2959"/>
            </a:lvl2pPr>
            <a:lvl3pPr marL="1352672" indent="0" algn="ctr">
              <a:buNone/>
              <a:defRPr sz="2663"/>
            </a:lvl3pPr>
            <a:lvl4pPr marL="2029008" indent="0" algn="ctr">
              <a:buNone/>
              <a:defRPr sz="2367"/>
            </a:lvl4pPr>
            <a:lvl5pPr marL="2705344" indent="0" algn="ctr">
              <a:buNone/>
              <a:defRPr sz="2367"/>
            </a:lvl5pPr>
            <a:lvl6pPr marL="3381680" indent="0" algn="ctr">
              <a:buNone/>
              <a:defRPr sz="2367"/>
            </a:lvl6pPr>
            <a:lvl7pPr marL="4058016" indent="0" algn="ctr">
              <a:buNone/>
              <a:defRPr sz="2367"/>
            </a:lvl7pPr>
            <a:lvl8pPr marL="4734352" indent="0" algn="ctr">
              <a:buNone/>
              <a:defRPr sz="2367"/>
            </a:lvl8pPr>
            <a:lvl9pPr marL="5410688" indent="0" algn="ctr">
              <a:buNone/>
              <a:defRPr sz="23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0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06717" y="574987"/>
            <a:ext cx="38889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9947" y="574987"/>
            <a:ext cx="114413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6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0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53" y="2692442"/>
            <a:ext cx="15555695" cy="4492401"/>
          </a:xfrm>
        </p:spPr>
        <p:txBody>
          <a:bodyPr anchor="b"/>
          <a:lstStyle>
            <a:lvl1pPr>
              <a:defRPr sz="88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553" y="7227343"/>
            <a:ext cx="15555695" cy="2362447"/>
          </a:xfrm>
        </p:spPr>
        <p:txBody>
          <a:bodyPr/>
          <a:lstStyle>
            <a:lvl1pPr marL="0" indent="0">
              <a:buNone/>
              <a:defRPr sz="3550">
                <a:solidFill>
                  <a:schemeClr val="tx1">
                    <a:tint val="75000"/>
                  </a:schemeClr>
                </a:solidFill>
              </a:defRPr>
            </a:lvl1pPr>
            <a:lvl2pPr marL="676336" indent="0">
              <a:buNone/>
              <a:defRPr sz="2959">
                <a:solidFill>
                  <a:schemeClr val="tx1">
                    <a:tint val="75000"/>
                  </a:schemeClr>
                </a:solidFill>
              </a:defRPr>
            </a:lvl2pPr>
            <a:lvl3pPr marL="1352672" indent="0">
              <a:buNone/>
              <a:defRPr sz="2663">
                <a:solidFill>
                  <a:schemeClr val="tx1">
                    <a:tint val="75000"/>
                  </a:schemeClr>
                </a:solidFill>
              </a:defRPr>
            </a:lvl3pPr>
            <a:lvl4pPr marL="2029008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4pPr>
            <a:lvl5pPr marL="2705344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5pPr>
            <a:lvl6pPr marL="3381680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6pPr>
            <a:lvl7pPr marL="405801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7pPr>
            <a:lvl8pPr marL="4734352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8pPr>
            <a:lvl9pPr marL="5410688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8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9947" y="2874937"/>
            <a:ext cx="76651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0516" y="2874937"/>
            <a:ext cx="76651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6" y="574988"/>
            <a:ext cx="155556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2297" y="2647443"/>
            <a:ext cx="7629898" cy="1297471"/>
          </a:xfrm>
        </p:spPr>
        <p:txBody>
          <a:bodyPr anchor="b"/>
          <a:lstStyle>
            <a:lvl1pPr marL="0" indent="0">
              <a:buNone/>
              <a:defRPr sz="3550" b="1"/>
            </a:lvl1pPr>
            <a:lvl2pPr marL="676336" indent="0">
              <a:buNone/>
              <a:defRPr sz="2959" b="1"/>
            </a:lvl2pPr>
            <a:lvl3pPr marL="1352672" indent="0">
              <a:buNone/>
              <a:defRPr sz="2663" b="1"/>
            </a:lvl3pPr>
            <a:lvl4pPr marL="2029008" indent="0">
              <a:buNone/>
              <a:defRPr sz="2367" b="1"/>
            </a:lvl4pPr>
            <a:lvl5pPr marL="2705344" indent="0">
              <a:buNone/>
              <a:defRPr sz="2367" b="1"/>
            </a:lvl5pPr>
            <a:lvl6pPr marL="3381680" indent="0">
              <a:buNone/>
              <a:defRPr sz="2367" b="1"/>
            </a:lvl6pPr>
            <a:lvl7pPr marL="4058016" indent="0">
              <a:buNone/>
              <a:defRPr sz="2367" b="1"/>
            </a:lvl7pPr>
            <a:lvl8pPr marL="4734352" indent="0">
              <a:buNone/>
              <a:defRPr sz="2367" b="1"/>
            </a:lvl8pPr>
            <a:lvl9pPr marL="5410688" indent="0">
              <a:buNone/>
              <a:defRPr sz="23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2297" y="3944914"/>
            <a:ext cx="762989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0516" y="2647443"/>
            <a:ext cx="7667474" cy="1297471"/>
          </a:xfrm>
        </p:spPr>
        <p:txBody>
          <a:bodyPr anchor="b"/>
          <a:lstStyle>
            <a:lvl1pPr marL="0" indent="0">
              <a:buNone/>
              <a:defRPr sz="3550" b="1"/>
            </a:lvl1pPr>
            <a:lvl2pPr marL="676336" indent="0">
              <a:buNone/>
              <a:defRPr sz="2959" b="1"/>
            </a:lvl2pPr>
            <a:lvl3pPr marL="1352672" indent="0">
              <a:buNone/>
              <a:defRPr sz="2663" b="1"/>
            </a:lvl3pPr>
            <a:lvl4pPr marL="2029008" indent="0">
              <a:buNone/>
              <a:defRPr sz="2367" b="1"/>
            </a:lvl4pPr>
            <a:lvl5pPr marL="2705344" indent="0">
              <a:buNone/>
              <a:defRPr sz="2367" b="1"/>
            </a:lvl5pPr>
            <a:lvl6pPr marL="3381680" indent="0">
              <a:buNone/>
              <a:defRPr sz="2367" b="1"/>
            </a:lvl6pPr>
            <a:lvl7pPr marL="4058016" indent="0">
              <a:buNone/>
              <a:defRPr sz="2367" b="1"/>
            </a:lvl7pPr>
            <a:lvl8pPr marL="4734352" indent="0">
              <a:buNone/>
              <a:defRPr sz="2367" b="1"/>
            </a:lvl8pPr>
            <a:lvl9pPr marL="5410688" indent="0">
              <a:buNone/>
              <a:defRPr sz="23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30516" y="3944914"/>
            <a:ext cx="766747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7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26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6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7" y="719984"/>
            <a:ext cx="5816946" cy="2519945"/>
          </a:xfrm>
        </p:spPr>
        <p:txBody>
          <a:bodyPr anchor="b"/>
          <a:lstStyle>
            <a:lvl1pPr>
              <a:defRPr sz="47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474" y="1554966"/>
            <a:ext cx="9130516" cy="7674832"/>
          </a:xfrm>
        </p:spPr>
        <p:txBody>
          <a:bodyPr/>
          <a:lstStyle>
            <a:lvl1pPr>
              <a:defRPr sz="4734"/>
            </a:lvl1pPr>
            <a:lvl2pPr>
              <a:defRPr sz="4142"/>
            </a:lvl2pPr>
            <a:lvl3pPr>
              <a:defRPr sz="3550"/>
            </a:lvl3pPr>
            <a:lvl4pPr>
              <a:defRPr sz="2959"/>
            </a:lvl4pPr>
            <a:lvl5pPr>
              <a:defRPr sz="2959"/>
            </a:lvl5pPr>
            <a:lvl6pPr>
              <a:defRPr sz="2959"/>
            </a:lvl6pPr>
            <a:lvl7pPr>
              <a:defRPr sz="2959"/>
            </a:lvl7pPr>
            <a:lvl8pPr>
              <a:defRPr sz="2959"/>
            </a:lvl8pPr>
            <a:lvl9pPr>
              <a:defRPr sz="29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297" y="3239929"/>
            <a:ext cx="5816946" cy="6002369"/>
          </a:xfrm>
        </p:spPr>
        <p:txBody>
          <a:bodyPr/>
          <a:lstStyle>
            <a:lvl1pPr marL="0" indent="0">
              <a:buNone/>
              <a:defRPr sz="2367"/>
            </a:lvl1pPr>
            <a:lvl2pPr marL="676336" indent="0">
              <a:buNone/>
              <a:defRPr sz="2071"/>
            </a:lvl2pPr>
            <a:lvl3pPr marL="1352672" indent="0">
              <a:buNone/>
              <a:defRPr sz="1775"/>
            </a:lvl3pPr>
            <a:lvl4pPr marL="2029008" indent="0">
              <a:buNone/>
              <a:defRPr sz="1479"/>
            </a:lvl4pPr>
            <a:lvl5pPr marL="2705344" indent="0">
              <a:buNone/>
              <a:defRPr sz="1479"/>
            </a:lvl5pPr>
            <a:lvl6pPr marL="3381680" indent="0">
              <a:buNone/>
              <a:defRPr sz="1479"/>
            </a:lvl6pPr>
            <a:lvl7pPr marL="4058016" indent="0">
              <a:buNone/>
              <a:defRPr sz="1479"/>
            </a:lvl7pPr>
            <a:lvl8pPr marL="4734352" indent="0">
              <a:buNone/>
              <a:defRPr sz="1479"/>
            </a:lvl8pPr>
            <a:lvl9pPr marL="5410688" indent="0">
              <a:buNone/>
              <a:defRPr sz="14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7" y="719984"/>
            <a:ext cx="5816946" cy="2519945"/>
          </a:xfrm>
        </p:spPr>
        <p:txBody>
          <a:bodyPr anchor="b"/>
          <a:lstStyle>
            <a:lvl1pPr>
              <a:defRPr sz="47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7474" y="1554966"/>
            <a:ext cx="9130516" cy="7674832"/>
          </a:xfrm>
        </p:spPr>
        <p:txBody>
          <a:bodyPr anchor="t"/>
          <a:lstStyle>
            <a:lvl1pPr marL="0" indent="0">
              <a:buNone/>
              <a:defRPr sz="4734"/>
            </a:lvl1pPr>
            <a:lvl2pPr marL="676336" indent="0">
              <a:buNone/>
              <a:defRPr sz="4142"/>
            </a:lvl2pPr>
            <a:lvl3pPr marL="1352672" indent="0">
              <a:buNone/>
              <a:defRPr sz="3550"/>
            </a:lvl3pPr>
            <a:lvl4pPr marL="2029008" indent="0">
              <a:buNone/>
              <a:defRPr sz="2959"/>
            </a:lvl4pPr>
            <a:lvl5pPr marL="2705344" indent="0">
              <a:buNone/>
              <a:defRPr sz="2959"/>
            </a:lvl5pPr>
            <a:lvl6pPr marL="3381680" indent="0">
              <a:buNone/>
              <a:defRPr sz="2959"/>
            </a:lvl6pPr>
            <a:lvl7pPr marL="4058016" indent="0">
              <a:buNone/>
              <a:defRPr sz="2959"/>
            </a:lvl7pPr>
            <a:lvl8pPr marL="4734352" indent="0">
              <a:buNone/>
              <a:defRPr sz="2959"/>
            </a:lvl8pPr>
            <a:lvl9pPr marL="5410688" indent="0">
              <a:buNone/>
              <a:defRPr sz="29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297" y="3239929"/>
            <a:ext cx="5816946" cy="6002369"/>
          </a:xfrm>
        </p:spPr>
        <p:txBody>
          <a:bodyPr/>
          <a:lstStyle>
            <a:lvl1pPr marL="0" indent="0">
              <a:buNone/>
              <a:defRPr sz="2367"/>
            </a:lvl1pPr>
            <a:lvl2pPr marL="676336" indent="0">
              <a:buNone/>
              <a:defRPr sz="2071"/>
            </a:lvl2pPr>
            <a:lvl3pPr marL="1352672" indent="0">
              <a:buNone/>
              <a:defRPr sz="1775"/>
            </a:lvl3pPr>
            <a:lvl4pPr marL="2029008" indent="0">
              <a:buNone/>
              <a:defRPr sz="1479"/>
            </a:lvl4pPr>
            <a:lvl5pPr marL="2705344" indent="0">
              <a:buNone/>
              <a:defRPr sz="1479"/>
            </a:lvl5pPr>
            <a:lvl6pPr marL="3381680" indent="0">
              <a:buNone/>
              <a:defRPr sz="1479"/>
            </a:lvl6pPr>
            <a:lvl7pPr marL="4058016" indent="0">
              <a:buNone/>
              <a:defRPr sz="1479"/>
            </a:lvl7pPr>
            <a:lvl8pPr marL="4734352" indent="0">
              <a:buNone/>
              <a:defRPr sz="1479"/>
            </a:lvl8pPr>
            <a:lvl9pPr marL="5410688" indent="0">
              <a:buNone/>
              <a:defRPr sz="14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8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9947" y="574988"/>
            <a:ext cx="155556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947" y="2874937"/>
            <a:ext cx="155556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9947" y="10009781"/>
            <a:ext cx="40580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085-A734-43B6-9128-87CE6172CF24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74289" y="10009781"/>
            <a:ext cx="60870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37634" y="10009781"/>
            <a:ext cx="40580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638C-DB85-4CC8-9563-A1CD2D544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4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2672" rtl="0" eaLnBrk="1" latinLnBrk="0" hangingPunct="1">
        <a:lnSpc>
          <a:spcPct val="90000"/>
        </a:lnSpc>
        <a:spcBef>
          <a:spcPct val="0"/>
        </a:spcBef>
        <a:buNone/>
        <a:defRPr sz="65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168" indent="-338168" algn="l" defTabSz="1352672" rtl="0" eaLnBrk="1" latinLnBrk="0" hangingPunct="1">
        <a:lnSpc>
          <a:spcPct val="90000"/>
        </a:lnSpc>
        <a:spcBef>
          <a:spcPts val="1479"/>
        </a:spcBef>
        <a:buFont typeface="Arial" panose="020B0604020202020204" pitchFamily="34" charset="0"/>
        <a:buChar char="•"/>
        <a:defRPr sz="4142" kern="1200">
          <a:solidFill>
            <a:schemeClr val="tx1"/>
          </a:solidFill>
          <a:latin typeface="+mn-lt"/>
          <a:ea typeface="+mn-ea"/>
          <a:cs typeface="+mn-cs"/>
        </a:defRPr>
      </a:lvl1pPr>
      <a:lvl2pPr marL="1014504" indent="-338168" algn="l" defTabSz="1352672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2pPr>
      <a:lvl3pPr marL="1690840" indent="-338168" algn="l" defTabSz="1352672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959" kern="1200">
          <a:solidFill>
            <a:schemeClr val="tx1"/>
          </a:solidFill>
          <a:latin typeface="+mn-lt"/>
          <a:ea typeface="+mn-ea"/>
          <a:cs typeface="+mn-cs"/>
        </a:defRPr>
      </a:lvl3pPr>
      <a:lvl4pPr marL="2367176" indent="-338168" algn="l" defTabSz="1352672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4pPr>
      <a:lvl5pPr marL="3043512" indent="-338168" algn="l" defTabSz="1352672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5pPr>
      <a:lvl6pPr marL="3719848" indent="-338168" algn="l" defTabSz="1352672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6pPr>
      <a:lvl7pPr marL="4396184" indent="-338168" algn="l" defTabSz="1352672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7pPr>
      <a:lvl8pPr marL="5072520" indent="-338168" algn="l" defTabSz="1352672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8pPr>
      <a:lvl9pPr marL="5748856" indent="-338168" algn="l" defTabSz="1352672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2672" rtl="0" eaLnBrk="1" latinLnBrk="0" hangingPunct="1">
        <a:defRPr sz="2663" kern="1200">
          <a:solidFill>
            <a:schemeClr val="tx1"/>
          </a:solidFill>
          <a:latin typeface="+mn-lt"/>
          <a:ea typeface="+mn-ea"/>
          <a:cs typeface="+mn-cs"/>
        </a:defRPr>
      </a:lvl1pPr>
      <a:lvl2pPr marL="676336" algn="l" defTabSz="1352672" rtl="0" eaLnBrk="1" latinLnBrk="0" hangingPunct="1">
        <a:defRPr sz="2663" kern="1200">
          <a:solidFill>
            <a:schemeClr val="tx1"/>
          </a:solidFill>
          <a:latin typeface="+mn-lt"/>
          <a:ea typeface="+mn-ea"/>
          <a:cs typeface="+mn-cs"/>
        </a:defRPr>
      </a:lvl2pPr>
      <a:lvl3pPr marL="1352672" algn="l" defTabSz="1352672" rtl="0" eaLnBrk="1" latinLnBrk="0" hangingPunct="1">
        <a:defRPr sz="2663" kern="1200">
          <a:solidFill>
            <a:schemeClr val="tx1"/>
          </a:solidFill>
          <a:latin typeface="+mn-lt"/>
          <a:ea typeface="+mn-ea"/>
          <a:cs typeface="+mn-cs"/>
        </a:defRPr>
      </a:lvl3pPr>
      <a:lvl4pPr marL="2029008" algn="l" defTabSz="1352672" rtl="0" eaLnBrk="1" latinLnBrk="0" hangingPunct="1">
        <a:defRPr sz="2663" kern="1200">
          <a:solidFill>
            <a:schemeClr val="tx1"/>
          </a:solidFill>
          <a:latin typeface="+mn-lt"/>
          <a:ea typeface="+mn-ea"/>
          <a:cs typeface="+mn-cs"/>
        </a:defRPr>
      </a:lvl4pPr>
      <a:lvl5pPr marL="2705344" algn="l" defTabSz="1352672" rtl="0" eaLnBrk="1" latinLnBrk="0" hangingPunct="1">
        <a:defRPr sz="2663" kern="1200">
          <a:solidFill>
            <a:schemeClr val="tx1"/>
          </a:solidFill>
          <a:latin typeface="+mn-lt"/>
          <a:ea typeface="+mn-ea"/>
          <a:cs typeface="+mn-cs"/>
        </a:defRPr>
      </a:lvl5pPr>
      <a:lvl6pPr marL="3381680" algn="l" defTabSz="1352672" rtl="0" eaLnBrk="1" latinLnBrk="0" hangingPunct="1">
        <a:defRPr sz="2663" kern="1200">
          <a:solidFill>
            <a:schemeClr val="tx1"/>
          </a:solidFill>
          <a:latin typeface="+mn-lt"/>
          <a:ea typeface="+mn-ea"/>
          <a:cs typeface="+mn-cs"/>
        </a:defRPr>
      </a:lvl6pPr>
      <a:lvl7pPr marL="4058016" algn="l" defTabSz="1352672" rtl="0" eaLnBrk="1" latinLnBrk="0" hangingPunct="1">
        <a:defRPr sz="2663" kern="1200">
          <a:solidFill>
            <a:schemeClr val="tx1"/>
          </a:solidFill>
          <a:latin typeface="+mn-lt"/>
          <a:ea typeface="+mn-ea"/>
          <a:cs typeface="+mn-cs"/>
        </a:defRPr>
      </a:lvl7pPr>
      <a:lvl8pPr marL="4734352" algn="l" defTabSz="1352672" rtl="0" eaLnBrk="1" latinLnBrk="0" hangingPunct="1">
        <a:defRPr sz="2663" kern="1200">
          <a:solidFill>
            <a:schemeClr val="tx1"/>
          </a:solidFill>
          <a:latin typeface="+mn-lt"/>
          <a:ea typeface="+mn-ea"/>
          <a:cs typeface="+mn-cs"/>
        </a:defRPr>
      </a:lvl8pPr>
      <a:lvl9pPr marL="5410688" algn="l" defTabSz="1352672" rtl="0" eaLnBrk="1" latinLnBrk="0" hangingPunct="1">
        <a:defRPr sz="2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E1570-CA6D-A770-245B-06CBA46CFF5F}"/>
              </a:ext>
            </a:extLst>
          </p:cNvPr>
          <p:cNvSpPr/>
          <p:nvPr/>
        </p:nvSpPr>
        <p:spPr>
          <a:xfrm>
            <a:off x="0" y="-32215"/>
            <a:ext cx="18035588" cy="10831977"/>
          </a:xfrm>
          <a:prstGeom prst="rect">
            <a:avLst/>
          </a:prstGeom>
          <a:gradFill flip="none" rotWithShape="1">
            <a:gsLst>
              <a:gs pos="0">
                <a:srgbClr val="1B017A"/>
              </a:gs>
              <a:gs pos="50000">
                <a:srgbClr val="1B017A">
                  <a:alpha val="80000"/>
                </a:srgbClr>
              </a:gs>
              <a:gs pos="100000">
                <a:srgbClr val="1B017A">
                  <a:alpha val="9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30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56DA74-F5B3-8FE2-E152-AB02DDC528CF}"/>
              </a:ext>
            </a:extLst>
          </p:cNvPr>
          <p:cNvGrpSpPr/>
          <p:nvPr/>
        </p:nvGrpSpPr>
        <p:grpSpPr>
          <a:xfrm>
            <a:off x="1019310" y="1506364"/>
            <a:ext cx="3735918" cy="6973246"/>
            <a:chOff x="620928" y="905196"/>
            <a:chExt cx="3735918" cy="697324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1AAB3B5-54F3-DE7D-1820-EFDE127D2600}"/>
                </a:ext>
              </a:extLst>
            </p:cNvPr>
            <p:cNvGrpSpPr/>
            <p:nvPr/>
          </p:nvGrpSpPr>
          <p:grpSpPr>
            <a:xfrm>
              <a:off x="620928" y="905196"/>
              <a:ext cx="3735918" cy="6973246"/>
              <a:chOff x="3173317" y="1460318"/>
              <a:chExt cx="2732049" cy="5760173"/>
            </a:xfrm>
            <a:effectLst>
              <a:outerShdw blurRad="482600" dist="2286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47B24C8-D064-CF9C-2DF3-50E33B61D78D}"/>
                  </a:ext>
                </a:extLst>
              </p:cNvPr>
              <p:cNvSpPr/>
              <p:nvPr/>
            </p:nvSpPr>
            <p:spPr>
              <a:xfrm>
                <a:off x="3173317" y="1460318"/>
                <a:ext cx="2732049" cy="693070"/>
              </a:xfrm>
              <a:prstGeom prst="roundRect">
                <a:avLst>
                  <a:gd name="adj" fmla="val 297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4DAFD2B-7ABA-9A44-C4FC-C7ED1360DCB0}"/>
                  </a:ext>
                </a:extLst>
              </p:cNvPr>
              <p:cNvSpPr/>
              <p:nvPr/>
            </p:nvSpPr>
            <p:spPr>
              <a:xfrm>
                <a:off x="3173317" y="1993268"/>
                <a:ext cx="2732049" cy="4953263"/>
              </a:xfrm>
              <a:prstGeom prst="roundRect">
                <a:avLst>
                  <a:gd name="adj" fmla="val 0"/>
                </a:avLst>
              </a:prstGeom>
              <a:solidFill>
                <a:srgbClr val="1B01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D8CE662-58D1-507C-DAD6-7DFE16BB9FA2}"/>
                  </a:ext>
                </a:extLst>
              </p:cNvPr>
              <p:cNvSpPr/>
              <p:nvPr/>
            </p:nvSpPr>
            <p:spPr>
              <a:xfrm rot="10800000">
                <a:off x="3173317" y="6527421"/>
                <a:ext cx="2732049" cy="693070"/>
              </a:xfrm>
              <a:prstGeom prst="roundRect">
                <a:avLst>
                  <a:gd name="adj" fmla="val 29723"/>
                </a:avLst>
              </a:prstGeom>
              <a:solidFill>
                <a:srgbClr val="1B01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8DBF33-0B3E-90A7-F64B-777511683196}"/>
                </a:ext>
              </a:extLst>
            </p:cNvPr>
            <p:cNvGrpSpPr/>
            <p:nvPr/>
          </p:nvGrpSpPr>
          <p:grpSpPr>
            <a:xfrm>
              <a:off x="793336" y="1661361"/>
              <a:ext cx="3378043" cy="523220"/>
              <a:chOff x="1275142" y="2061252"/>
              <a:chExt cx="3378043" cy="523220"/>
            </a:xfrm>
          </p:grpSpPr>
          <p:pic>
            <p:nvPicPr>
              <p:cNvPr id="9" name="Graphic 8" descr="Badge Tick1 with solid fill">
                <a:extLst>
                  <a:ext uri="{FF2B5EF4-FFF2-40B4-BE49-F238E27FC236}">
                    <a16:creationId xmlns:a16="http://schemas.microsoft.com/office/drawing/2014/main" id="{B034FD26-CFEE-B0FB-A43E-5B330007A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214272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C3694FD-DFDE-D9EA-D990-2173D1879865}"/>
                  </a:ext>
                </a:extLst>
              </p:cNvPr>
              <p:cNvSpPr/>
              <p:nvPr/>
            </p:nvSpPr>
            <p:spPr>
              <a:xfrm>
                <a:off x="1511409" y="2061252"/>
                <a:ext cx="314177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Space for networking event/workshop for 2 hours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507D86-95E8-D7EA-51CE-20C7F59C3A71}"/>
                </a:ext>
              </a:extLst>
            </p:cNvPr>
            <p:cNvGrpSpPr/>
            <p:nvPr/>
          </p:nvGrpSpPr>
          <p:grpSpPr>
            <a:xfrm>
              <a:off x="793336" y="2266929"/>
              <a:ext cx="3378043" cy="523220"/>
              <a:chOff x="1275142" y="2061252"/>
              <a:chExt cx="3378043" cy="523220"/>
            </a:xfrm>
          </p:grpSpPr>
          <p:pic>
            <p:nvPicPr>
              <p:cNvPr id="13" name="Graphic 12" descr="Badge Tick1 with solid fill">
                <a:extLst>
                  <a:ext uri="{FF2B5EF4-FFF2-40B4-BE49-F238E27FC236}">
                    <a16:creationId xmlns:a16="http://schemas.microsoft.com/office/drawing/2014/main" id="{050083D6-004C-A2C4-7B25-A288F6B52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214272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713698-3CF6-9B7C-7ACD-70FAA40A9CD1}"/>
                  </a:ext>
                </a:extLst>
              </p:cNvPr>
              <p:cNvSpPr/>
              <p:nvPr/>
            </p:nvSpPr>
            <p:spPr>
              <a:xfrm>
                <a:off x="1511409" y="2061252"/>
                <a:ext cx="314177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Delivering a Talk at the conference(10 mins) Banquet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991072-9D67-E1C5-97D1-8BD0A129FE30}"/>
                </a:ext>
              </a:extLst>
            </p:cNvPr>
            <p:cNvGrpSpPr/>
            <p:nvPr/>
          </p:nvGrpSpPr>
          <p:grpSpPr>
            <a:xfrm>
              <a:off x="793336" y="2872497"/>
              <a:ext cx="3378043" cy="317743"/>
              <a:chOff x="1275142" y="2061252"/>
              <a:chExt cx="3378043" cy="317743"/>
            </a:xfrm>
          </p:grpSpPr>
          <p:pic>
            <p:nvPicPr>
              <p:cNvPr id="16" name="Graphic 15" descr="Badge Tick1 with solid fill">
                <a:extLst>
                  <a:ext uri="{FF2B5EF4-FFF2-40B4-BE49-F238E27FC236}">
                    <a16:creationId xmlns:a16="http://schemas.microsoft.com/office/drawing/2014/main" id="{7CE4FE18-2534-FCC6-4655-266D83D82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214272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51F8BB9-64F9-341C-3C2A-F426DA8F9D1A}"/>
                  </a:ext>
                </a:extLst>
              </p:cNvPr>
              <p:cNvSpPr/>
              <p:nvPr/>
            </p:nvSpPr>
            <p:spPr>
              <a:xfrm>
                <a:off x="1511409" y="2061252"/>
                <a:ext cx="314177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Special mention at the Inauguration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6A5C66-6661-B7E7-8055-F77D5EAE8E66}"/>
                </a:ext>
              </a:extLst>
            </p:cNvPr>
            <p:cNvGrpSpPr/>
            <p:nvPr/>
          </p:nvGrpSpPr>
          <p:grpSpPr>
            <a:xfrm>
              <a:off x="793336" y="3272588"/>
              <a:ext cx="3378043" cy="523220"/>
              <a:chOff x="1275142" y="2061252"/>
              <a:chExt cx="3378043" cy="523220"/>
            </a:xfrm>
          </p:grpSpPr>
          <p:pic>
            <p:nvPicPr>
              <p:cNvPr id="19" name="Graphic 18" descr="Badge Tick1 with solid fill">
                <a:extLst>
                  <a:ext uri="{FF2B5EF4-FFF2-40B4-BE49-F238E27FC236}">
                    <a16:creationId xmlns:a16="http://schemas.microsoft.com/office/drawing/2014/main" id="{A8074E04-9E2A-D7FF-506B-2136267B0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214272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15A205-AB84-31C7-F629-B00D672CA520}"/>
                  </a:ext>
                </a:extLst>
              </p:cNvPr>
              <p:cNvSpPr/>
              <p:nvPr/>
            </p:nvSpPr>
            <p:spPr>
              <a:xfrm>
                <a:off x="1511409" y="2061252"/>
                <a:ext cx="314177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Special recognition at the Banquet and Welcome reception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30B2F7-F051-39F0-D213-ED9BAE967324}"/>
                </a:ext>
              </a:extLst>
            </p:cNvPr>
            <p:cNvGrpSpPr/>
            <p:nvPr/>
          </p:nvGrpSpPr>
          <p:grpSpPr>
            <a:xfrm>
              <a:off x="793336" y="3878156"/>
              <a:ext cx="3378043" cy="523220"/>
              <a:chOff x="1275142" y="2061252"/>
              <a:chExt cx="3378043" cy="523220"/>
            </a:xfrm>
          </p:grpSpPr>
          <p:pic>
            <p:nvPicPr>
              <p:cNvPr id="22" name="Graphic 21" descr="Badge Tick1 with solid fill">
                <a:extLst>
                  <a:ext uri="{FF2B5EF4-FFF2-40B4-BE49-F238E27FC236}">
                    <a16:creationId xmlns:a16="http://schemas.microsoft.com/office/drawing/2014/main" id="{92D97356-D6AE-14CD-CA85-7B778AC63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214272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818895-23DB-D7B6-EEF8-B5919BD8A14D}"/>
                  </a:ext>
                </a:extLst>
              </p:cNvPr>
              <p:cNvSpPr/>
              <p:nvPr/>
            </p:nvSpPr>
            <p:spPr>
              <a:xfrm>
                <a:off x="1511409" y="2061252"/>
                <a:ext cx="314177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Company handout at registration kit</a:t>
                </a:r>
                <a:r>
                  <a:rPr lang="en-US" sz="1400" baseline="300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[1]</a:t>
                </a:r>
                <a:endParaRPr lang="en-US" sz="1400" dirty="0">
                  <a:ln w="0"/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DBAFE3F-6C1F-52A4-DD65-3C9E8DF3F6F3}"/>
                </a:ext>
              </a:extLst>
            </p:cNvPr>
            <p:cNvGrpSpPr/>
            <p:nvPr/>
          </p:nvGrpSpPr>
          <p:grpSpPr>
            <a:xfrm>
              <a:off x="793336" y="4483724"/>
              <a:ext cx="3378043" cy="738664"/>
              <a:chOff x="1275142" y="2061252"/>
              <a:chExt cx="3378043" cy="738664"/>
            </a:xfrm>
          </p:grpSpPr>
          <p:pic>
            <p:nvPicPr>
              <p:cNvPr id="25" name="Graphic 24" descr="Badge Tick1 with solid fill">
                <a:extLst>
                  <a:ext uri="{FF2B5EF4-FFF2-40B4-BE49-F238E27FC236}">
                    <a16:creationId xmlns:a16="http://schemas.microsoft.com/office/drawing/2014/main" id="{88C3FC77-E49A-43BC-D2CF-912095D41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214272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CC9FB7B-88F6-291B-5220-192A33A177A9}"/>
                  </a:ext>
                </a:extLst>
              </p:cNvPr>
              <p:cNvSpPr/>
              <p:nvPr/>
            </p:nvSpPr>
            <p:spPr>
              <a:xfrm>
                <a:off x="1511409" y="2061252"/>
                <a:ext cx="3141776" cy="7386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Company logo on all large displayed at the conference venue area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B956EF4-E3CF-CC6C-DA5D-50EE4AF0E417}"/>
                </a:ext>
              </a:extLst>
            </p:cNvPr>
            <p:cNvGrpSpPr/>
            <p:nvPr/>
          </p:nvGrpSpPr>
          <p:grpSpPr>
            <a:xfrm>
              <a:off x="793336" y="5304736"/>
              <a:ext cx="3378043" cy="317743"/>
              <a:chOff x="1275142" y="2061252"/>
              <a:chExt cx="3378043" cy="317743"/>
            </a:xfrm>
          </p:grpSpPr>
          <p:pic>
            <p:nvPicPr>
              <p:cNvPr id="28" name="Graphic 27" descr="Badge Tick1 with solid fill">
                <a:extLst>
                  <a:ext uri="{FF2B5EF4-FFF2-40B4-BE49-F238E27FC236}">
                    <a16:creationId xmlns:a16="http://schemas.microsoft.com/office/drawing/2014/main" id="{07C6B359-9662-7719-9C68-A79B08816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214272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4D4179D-87A1-F564-B572-DE0456226A45}"/>
                  </a:ext>
                </a:extLst>
              </p:cNvPr>
              <p:cNvSpPr/>
              <p:nvPr/>
            </p:nvSpPr>
            <p:spPr>
              <a:xfrm>
                <a:off x="1511409" y="2061252"/>
                <a:ext cx="314177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Logo on the ICPR 2024 website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35C8D58-4851-7A82-02B7-25E9A2632FC4}"/>
                </a:ext>
              </a:extLst>
            </p:cNvPr>
            <p:cNvGrpSpPr/>
            <p:nvPr/>
          </p:nvGrpSpPr>
          <p:grpSpPr>
            <a:xfrm>
              <a:off x="793336" y="5704827"/>
              <a:ext cx="3378043" cy="317743"/>
              <a:chOff x="1275142" y="2061252"/>
              <a:chExt cx="3378043" cy="317743"/>
            </a:xfrm>
          </p:grpSpPr>
          <p:pic>
            <p:nvPicPr>
              <p:cNvPr id="31" name="Graphic 30" descr="Badge Tick1 with solid fill">
                <a:extLst>
                  <a:ext uri="{FF2B5EF4-FFF2-40B4-BE49-F238E27FC236}">
                    <a16:creationId xmlns:a16="http://schemas.microsoft.com/office/drawing/2014/main" id="{BD381AD2-D7A6-A399-83C0-B798D3ACD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214272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3BB60F-A0A1-BFE7-03D2-58E22D9AFD6C}"/>
                  </a:ext>
                </a:extLst>
              </p:cNvPr>
              <p:cNvSpPr/>
              <p:nvPr/>
            </p:nvSpPr>
            <p:spPr>
              <a:xfrm>
                <a:off x="1511409" y="2061252"/>
                <a:ext cx="314177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Logo in the program booklet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B36624B-1005-7180-8C85-DACEC156381F}"/>
                </a:ext>
              </a:extLst>
            </p:cNvPr>
            <p:cNvGrpSpPr/>
            <p:nvPr/>
          </p:nvGrpSpPr>
          <p:grpSpPr>
            <a:xfrm>
              <a:off x="793336" y="6104918"/>
              <a:ext cx="3378043" cy="523220"/>
              <a:chOff x="1275142" y="2061252"/>
              <a:chExt cx="3378043" cy="523220"/>
            </a:xfrm>
          </p:grpSpPr>
          <p:pic>
            <p:nvPicPr>
              <p:cNvPr id="34" name="Graphic 33" descr="Badge Tick1 with solid fill">
                <a:extLst>
                  <a:ext uri="{FF2B5EF4-FFF2-40B4-BE49-F238E27FC236}">
                    <a16:creationId xmlns:a16="http://schemas.microsoft.com/office/drawing/2014/main" id="{E9E3C170-9DE8-4EB6-60DF-D3EB13A67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214272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FAD6609-14ED-B967-3D71-4ACAF94F4EAD}"/>
                  </a:ext>
                </a:extLst>
              </p:cNvPr>
              <p:cNvSpPr/>
              <p:nvPr/>
            </p:nvSpPr>
            <p:spPr>
              <a:xfrm>
                <a:off x="1511409" y="2061252"/>
                <a:ext cx="314177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Five complimentary registration</a:t>
                </a:r>
                <a:r>
                  <a:rPr lang="en-US" sz="1400" baseline="300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[2]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 to be availed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C2EC7EC-0FD4-FB36-5351-AD61506841A0}"/>
                </a:ext>
              </a:extLst>
            </p:cNvPr>
            <p:cNvGrpSpPr/>
            <p:nvPr/>
          </p:nvGrpSpPr>
          <p:grpSpPr>
            <a:xfrm>
              <a:off x="793336" y="6710489"/>
              <a:ext cx="3378043" cy="738664"/>
              <a:chOff x="1275142" y="2061252"/>
              <a:chExt cx="3378043" cy="738664"/>
            </a:xfrm>
          </p:grpSpPr>
          <p:pic>
            <p:nvPicPr>
              <p:cNvPr id="37" name="Graphic 36" descr="Badge Tick1 with solid fill">
                <a:extLst>
                  <a:ext uri="{FF2B5EF4-FFF2-40B4-BE49-F238E27FC236}">
                    <a16:creationId xmlns:a16="http://schemas.microsoft.com/office/drawing/2014/main" id="{A5815B58-7896-D9E7-88E4-CF359D591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214272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450A3B7-3CD8-B6E8-234B-BD1232F1F378}"/>
                  </a:ext>
                </a:extLst>
              </p:cNvPr>
              <p:cNvSpPr/>
              <p:nvPr/>
            </p:nvSpPr>
            <p:spPr>
              <a:xfrm>
                <a:off x="1511409" y="2061252"/>
                <a:ext cx="3141776" cy="7386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Free Exhibition space for the entire conference will be provided in feet</a:t>
                </a:r>
                <a:r>
                  <a:rPr lang="en-US" sz="1400" baseline="300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[3]</a:t>
                </a:r>
                <a:endParaRPr lang="en-US" sz="1400" dirty="0">
                  <a:ln w="0"/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1E97767-52B4-B769-138F-B350E51CFE3D}"/>
                    </a:ext>
                  </a:extLst>
                </p:cNvPr>
                <p:cNvSpPr/>
                <p:nvPr/>
              </p:nvSpPr>
              <p:spPr>
                <a:xfrm>
                  <a:off x="1790074" y="7426166"/>
                  <a:ext cx="100392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400" b="1" dirty="0">
                      <a:ln w="0"/>
                      <a:solidFill>
                        <a:schemeClr val="bg1"/>
                      </a:solidFill>
                      <a:latin typeface="Posterama" panose="020B0504020200020000" pitchFamily="34" charset="0"/>
                      <a:cs typeface="Posterama" panose="020B0504020200020000" pitchFamily="34" charset="0"/>
                    </a:rPr>
                    <a:t>15’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n w="0"/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sterama" panose="020B0504020200020000" pitchFamily="34" charset="0"/>
                        </a:rPr>
                        <m:t>×</m:t>
                      </m:r>
                    </m:oMath>
                  </a14:m>
                  <a:r>
                    <a:rPr lang="en-US" sz="1400" b="1" dirty="0">
                      <a:ln w="0"/>
                      <a:solidFill>
                        <a:schemeClr val="bg1"/>
                      </a:solidFill>
                      <a:latin typeface="Posterama" panose="020B0504020200020000" pitchFamily="34" charset="0"/>
                      <a:cs typeface="Posterama" panose="020B0504020200020000" pitchFamily="34" charset="0"/>
                    </a:rPr>
                    <a:t> 14’</a:t>
                  </a: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1E97767-52B4-B769-138F-B350E51CF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074" y="7426166"/>
                  <a:ext cx="1003926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6000" b="-1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7EA6660-8700-E72A-48A0-1D1BAE77B7EF}"/>
                </a:ext>
              </a:extLst>
            </p:cNvPr>
            <p:cNvSpPr/>
            <p:nvPr/>
          </p:nvSpPr>
          <p:spPr>
            <a:xfrm>
              <a:off x="1638608" y="950537"/>
              <a:ext cx="155002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0"/>
                  <a:solidFill>
                    <a:srgbClr val="1B017A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Diamond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48E20F-3FC7-F994-6CD5-F5BEAD8DD56D}"/>
                </a:ext>
              </a:extLst>
            </p:cNvPr>
            <p:cNvSpPr/>
            <p:nvPr/>
          </p:nvSpPr>
          <p:spPr>
            <a:xfrm>
              <a:off x="1694918" y="1206025"/>
              <a:ext cx="139762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rgbClr val="1B017A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$20000 USD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6126B1-CA1C-4684-6386-B9487F3112C3}"/>
              </a:ext>
            </a:extLst>
          </p:cNvPr>
          <p:cNvGrpSpPr/>
          <p:nvPr/>
        </p:nvGrpSpPr>
        <p:grpSpPr>
          <a:xfrm>
            <a:off x="5156030" y="1506364"/>
            <a:ext cx="3735918" cy="6973246"/>
            <a:chOff x="620928" y="905196"/>
            <a:chExt cx="3735918" cy="697324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51F0346-E882-70BB-A2D8-471F63D01DFE}"/>
                </a:ext>
              </a:extLst>
            </p:cNvPr>
            <p:cNvGrpSpPr/>
            <p:nvPr/>
          </p:nvGrpSpPr>
          <p:grpSpPr>
            <a:xfrm>
              <a:off x="620928" y="905196"/>
              <a:ext cx="3735918" cy="6973246"/>
              <a:chOff x="3173317" y="1460318"/>
              <a:chExt cx="2732049" cy="5760173"/>
            </a:xfrm>
            <a:effectLst>
              <a:outerShdw blurRad="482600" dist="2286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13FBCA81-6B1E-C216-32BE-117BC29D2168}"/>
                  </a:ext>
                </a:extLst>
              </p:cNvPr>
              <p:cNvSpPr/>
              <p:nvPr/>
            </p:nvSpPr>
            <p:spPr>
              <a:xfrm>
                <a:off x="3173317" y="1460318"/>
                <a:ext cx="2732049" cy="693070"/>
              </a:xfrm>
              <a:prstGeom prst="roundRect">
                <a:avLst>
                  <a:gd name="adj" fmla="val 297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1F6979F9-A562-D8BC-34F5-C2D1F9C8A1D2}"/>
                  </a:ext>
                </a:extLst>
              </p:cNvPr>
              <p:cNvSpPr/>
              <p:nvPr/>
            </p:nvSpPr>
            <p:spPr>
              <a:xfrm>
                <a:off x="3173317" y="1993268"/>
                <a:ext cx="2732049" cy="4953263"/>
              </a:xfrm>
              <a:prstGeom prst="roundRect">
                <a:avLst>
                  <a:gd name="adj" fmla="val 0"/>
                </a:avLst>
              </a:prstGeom>
              <a:solidFill>
                <a:srgbClr val="1B01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E1EAB893-9C0F-EC42-FA75-69E46EE4F056}"/>
                  </a:ext>
                </a:extLst>
              </p:cNvPr>
              <p:cNvSpPr/>
              <p:nvPr/>
            </p:nvSpPr>
            <p:spPr>
              <a:xfrm rot="10800000">
                <a:off x="3173317" y="6527421"/>
                <a:ext cx="2732049" cy="693070"/>
              </a:xfrm>
              <a:prstGeom prst="roundRect">
                <a:avLst>
                  <a:gd name="adj" fmla="val 29723"/>
                </a:avLst>
              </a:prstGeom>
              <a:solidFill>
                <a:srgbClr val="1B01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CDEA00-64B7-10B3-EA88-EC510F25D4BE}"/>
                </a:ext>
              </a:extLst>
            </p:cNvPr>
            <p:cNvGrpSpPr/>
            <p:nvPr/>
          </p:nvGrpSpPr>
          <p:grpSpPr>
            <a:xfrm>
              <a:off x="793336" y="1630437"/>
              <a:ext cx="3378043" cy="317743"/>
              <a:chOff x="1275142" y="819192"/>
              <a:chExt cx="3378043" cy="317743"/>
            </a:xfrm>
          </p:grpSpPr>
          <p:pic>
            <p:nvPicPr>
              <p:cNvPr id="73" name="Graphic 72" descr="Badge Tick1 with solid fill">
                <a:extLst>
                  <a:ext uri="{FF2B5EF4-FFF2-40B4-BE49-F238E27FC236}">
                    <a16:creationId xmlns:a16="http://schemas.microsoft.com/office/drawing/2014/main" id="{CDC8FDE2-8590-C8E1-F17F-914BB945E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90066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209AF59-D369-E55A-6374-2A3C81DD9A61}"/>
                  </a:ext>
                </a:extLst>
              </p:cNvPr>
              <p:cNvSpPr/>
              <p:nvPr/>
            </p:nvSpPr>
            <p:spPr>
              <a:xfrm>
                <a:off x="1511409" y="819192"/>
                <a:ext cx="314177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Special mention at the Inauguration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678EE8B-3A18-E79F-283C-D498FFA98196}"/>
                </a:ext>
              </a:extLst>
            </p:cNvPr>
            <p:cNvGrpSpPr/>
            <p:nvPr/>
          </p:nvGrpSpPr>
          <p:grpSpPr>
            <a:xfrm>
              <a:off x="793336" y="2030528"/>
              <a:ext cx="3378043" cy="523220"/>
              <a:chOff x="1275142" y="819192"/>
              <a:chExt cx="3378043" cy="523220"/>
            </a:xfrm>
          </p:grpSpPr>
          <p:pic>
            <p:nvPicPr>
              <p:cNvPr id="71" name="Graphic 70" descr="Badge Tick1 with solid fill">
                <a:extLst>
                  <a:ext uri="{FF2B5EF4-FFF2-40B4-BE49-F238E27FC236}">
                    <a16:creationId xmlns:a16="http://schemas.microsoft.com/office/drawing/2014/main" id="{0C8914E8-C98E-D897-94B3-0BA537956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90066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CD6E426-380E-3096-D012-77D57CF8ED57}"/>
                  </a:ext>
                </a:extLst>
              </p:cNvPr>
              <p:cNvSpPr/>
              <p:nvPr/>
            </p:nvSpPr>
            <p:spPr>
              <a:xfrm>
                <a:off x="1511409" y="819192"/>
                <a:ext cx="314177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Special recognition at the Banquet and Welcome reception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340B9E5-7AD1-0EF0-212A-10F8C3F36260}"/>
                </a:ext>
              </a:extLst>
            </p:cNvPr>
            <p:cNvGrpSpPr/>
            <p:nvPr/>
          </p:nvGrpSpPr>
          <p:grpSpPr>
            <a:xfrm>
              <a:off x="793336" y="2636096"/>
              <a:ext cx="3378043" cy="523220"/>
              <a:chOff x="1275142" y="819192"/>
              <a:chExt cx="3378043" cy="523220"/>
            </a:xfrm>
          </p:grpSpPr>
          <p:pic>
            <p:nvPicPr>
              <p:cNvPr id="69" name="Graphic 68" descr="Badge Tick1 with solid fill">
                <a:extLst>
                  <a:ext uri="{FF2B5EF4-FFF2-40B4-BE49-F238E27FC236}">
                    <a16:creationId xmlns:a16="http://schemas.microsoft.com/office/drawing/2014/main" id="{C3723559-FEA6-6418-C30F-93D21BDF5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90066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E56524A-4CA5-5282-0347-AD89DA09DD3A}"/>
                  </a:ext>
                </a:extLst>
              </p:cNvPr>
              <p:cNvSpPr/>
              <p:nvPr/>
            </p:nvSpPr>
            <p:spPr>
              <a:xfrm>
                <a:off x="1511409" y="819192"/>
                <a:ext cx="314177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Company handout at registration kit</a:t>
                </a:r>
                <a:r>
                  <a:rPr lang="en-US" sz="1400" baseline="300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 [1]</a:t>
                </a:r>
                <a:endParaRPr lang="en-US" sz="1400" dirty="0">
                  <a:ln w="0"/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73FC92-3140-F727-97A1-5AE66D858DF6}"/>
                </a:ext>
              </a:extLst>
            </p:cNvPr>
            <p:cNvGrpSpPr/>
            <p:nvPr/>
          </p:nvGrpSpPr>
          <p:grpSpPr>
            <a:xfrm>
              <a:off x="793336" y="3241664"/>
              <a:ext cx="3378043" cy="738664"/>
              <a:chOff x="1275142" y="819192"/>
              <a:chExt cx="3378043" cy="738664"/>
            </a:xfrm>
          </p:grpSpPr>
          <p:pic>
            <p:nvPicPr>
              <p:cNvPr id="67" name="Graphic 66" descr="Badge Tick1 with solid fill">
                <a:extLst>
                  <a:ext uri="{FF2B5EF4-FFF2-40B4-BE49-F238E27FC236}">
                    <a16:creationId xmlns:a16="http://schemas.microsoft.com/office/drawing/2014/main" id="{EEACC250-A40E-FB19-BEEA-19AD92DEC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90066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7B970BA-EF43-EF31-E699-EDFA69874B2C}"/>
                  </a:ext>
                </a:extLst>
              </p:cNvPr>
              <p:cNvSpPr/>
              <p:nvPr/>
            </p:nvSpPr>
            <p:spPr>
              <a:xfrm>
                <a:off x="1511409" y="819192"/>
                <a:ext cx="3141776" cy="7386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Company logo on all large displayed at the conference venue area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01654F-BD75-4C80-96A5-89F65DC0C346}"/>
                </a:ext>
              </a:extLst>
            </p:cNvPr>
            <p:cNvGrpSpPr/>
            <p:nvPr/>
          </p:nvGrpSpPr>
          <p:grpSpPr>
            <a:xfrm>
              <a:off x="793336" y="4062676"/>
              <a:ext cx="3378043" cy="317743"/>
              <a:chOff x="1275142" y="819192"/>
              <a:chExt cx="3378043" cy="317743"/>
            </a:xfrm>
          </p:grpSpPr>
          <p:pic>
            <p:nvPicPr>
              <p:cNvPr id="65" name="Graphic 64" descr="Badge Tick1 with solid fill">
                <a:extLst>
                  <a:ext uri="{FF2B5EF4-FFF2-40B4-BE49-F238E27FC236}">
                    <a16:creationId xmlns:a16="http://schemas.microsoft.com/office/drawing/2014/main" id="{CBBA132D-DC14-029E-6F78-DAB1B153C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90066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173E172-315A-3E53-E56A-BC2AD75306E5}"/>
                  </a:ext>
                </a:extLst>
              </p:cNvPr>
              <p:cNvSpPr/>
              <p:nvPr/>
            </p:nvSpPr>
            <p:spPr>
              <a:xfrm>
                <a:off x="1511409" y="819192"/>
                <a:ext cx="314177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Logo on the ICPR 2024 website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DD7EBC8-7F3B-C1FD-9BE7-3A397BD81773}"/>
                </a:ext>
              </a:extLst>
            </p:cNvPr>
            <p:cNvGrpSpPr/>
            <p:nvPr/>
          </p:nvGrpSpPr>
          <p:grpSpPr>
            <a:xfrm>
              <a:off x="793336" y="4462767"/>
              <a:ext cx="3378043" cy="317743"/>
              <a:chOff x="1275142" y="819192"/>
              <a:chExt cx="3378043" cy="317743"/>
            </a:xfrm>
          </p:grpSpPr>
          <p:pic>
            <p:nvPicPr>
              <p:cNvPr id="63" name="Graphic 62" descr="Badge Tick1 with solid fill">
                <a:extLst>
                  <a:ext uri="{FF2B5EF4-FFF2-40B4-BE49-F238E27FC236}">
                    <a16:creationId xmlns:a16="http://schemas.microsoft.com/office/drawing/2014/main" id="{DC8A2AD3-BC17-FED1-4AEC-8F9A37439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90066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65FF172-6193-735F-390D-8F4291B673C1}"/>
                  </a:ext>
                </a:extLst>
              </p:cNvPr>
              <p:cNvSpPr/>
              <p:nvPr/>
            </p:nvSpPr>
            <p:spPr>
              <a:xfrm>
                <a:off x="1511409" y="819192"/>
                <a:ext cx="314177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Logo in the program booklet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2378B4-1573-16CC-441A-5E6693F5996F}"/>
                </a:ext>
              </a:extLst>
            </p:cNvPr>
            <p:cNvGrpSpPr/>
            <p:nvPr/>
          </p:nvGrpSpPr>
          <p:grpSpPr>
            <a:xfrm>
              <a:off x="793336" y="4862858"/>
              <a:ext cx="3378043" cy="523220"/>
              <a:chOff x="1275142" y="819192"/>
              <a:chExt cx="3378043" cy="523220"/>
            </a:xfrm>
          </p:grpSpPr>
          <p:pic>
            <p:nvPicPr>
              <p:cNvPr id="61" name="Graphic 60" descr="Badge Tick1 with solid fill">
                <a:extLst>
                  <a:ext uri="{FF2B5EF4-FFF2-40B4-BE49-F238E27FC236}">
                    <a16:creationId xmlns:a16="http://schemas.microsoft.com/office/drawing/2014/main" id="{E890F1D1-4623-71F5-AB72-1FFF6EF1A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90066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62CC9FE-88F6-13DA-CDCA-E1DAB1BC5ABE}"/>
                  </a:ext>
                </a:extLst>
              </p:cNvPr>
              <p:cNvSpPr/>
              <p:nvPr/>
            </p:nvSpPr>
            <p:spPr>
              <a:xfrm>
                <a:off x="1511409" y="819192"/>
                <a:ext cx="314177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Three complimentary registration</a:t>
                </a:r>
                <a:r>
                  <a:rPr lang="en-US" sz="1400" baseline="300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 [2]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 to be availed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6CE0302-EE9A-6ABE-16DF-1F2DAC315E8A}"/>
                </a:ext>
              </a:extLst>
            </p:cNvPr>
            <p:cNvGrpSpPr/>
            <p:nvPr/>
          </p:nvGrpSpPr>
          <p:grpSpPr>
            <a:xfrm>
              <a:off x="793336" y="5468429"/>
              <a:ext cx="3378043" cy="738664"/>
              <a:chOff x="1275142" y="819192"/>
              <a:chExt cx="3378043" cy="738664"/>
            </a:xfrm>
          </p:grpSpPr>
          <p:pic>
            <p:nvPicPr>
              <p:cNvPr id="59" name="Graphic 58" descr="Badge Tick1 with solid fill">
                <a:extLst>
                  <a:ext uri="{FF2B5EF4-FFF2-40B4-BE49-F238E27FC236}">
                    <a16:creationId xmlns:a16="http://schemas.microsoft.com/office/drawing/2014/main" id="{5B086C5A-9230-5453-8A8A-0F6866951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900668"/>
                <a:ext cx="236267" cy="236267"/>
              </a:xfrm>
              <a:prstGeom prst="rect">
                <a:avLst/>
              </a:prstGeom>
            </p:spPr>
          </p:pic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AE2B575-E0B4-7ACF-AB67-62EF258EC215}"/>
                  </a:ext>
                </a:extLst>
              </p:cNvPr>
              <p:cNvSpPr/>
              <p:nvPr/>
            </p:nvSpPr>
            <p:spPr>
              <a:xfrm>
                <a:off x="1511409" y="819192"/>
                <a:ext cx="3141776" cy="7386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Free Exhibition space for the entire conference will be provided in </a:t>
                </a:r>
              </a:p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feet</a:t>
                </a:r>
                <a:r>
                  <a:rPr lang="en-US" sz="1400" baseline="300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 [3]</a:t>
                </a:r>
                <a:endParaRPr lang="en-US" sz="1400" dirty="0">
                  <a:ln w="0"/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17D3F6E-97AC-F0D0-FAB1-A2D0A2F48881}"/>
                    </a:ext>
                  </a:extLst>
                </p:cNvPr>
                <p:cNvSpPr/>
                <p:nvPr/>
              </p:nvSpPr>
              <p:spPr>
                <a:xfrm>
                  <a:off x="1790074" y="7426166"/>
                  <a:ext cx="100392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400" b="1" dirty="0">
                      <a:ln w="0"/>
                      <a:solidFill>
                        <a:schemeClr val="bg1"/>
                      </a:solidFill>
                      <a:latin typeface="Posterama" panose="020B0504020200020000" pitchFamily="34" charset="0"/>
                      <a:cs typeface="Posterama" panose="020B0504020200020000" pitchFamily="34" charset="0"/>
                    </a:rPr>
                    <a:t>15’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n w="0"/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sterama" panose="020B0504020200020000" pitchFamily="34" charset="0"/>
                        </a:rPr>
                        <m:t>×</m:t>
                      </m:r>
                    </m:oMath>
                  </a14:m>
                  <a:r>
                    <a:rPr lang="en-US" sz="1400" b="1" dirty="0">
                      <a:ln w="0"/>
                      <a:solidFill>
                        <a:schemeClr val="bg1"/>
                      </a:solidFill>
                      <a:latin typeface="Posterama" panose="020B0504020200020000" pitchFamily="34" charset="0"/>
                      <a:cs typeface="Posterama" panose="020B0504020200020000" pitchFamily="34" charset="0"/>
                    </a:rPr>
                    <a:t> 10’</a:t>
                  </a: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17D3F6E-97AC-F0D0-FAB1-A2D0A2F48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074" y="7426166"/>
                  <a:ext cx="1003926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6000" b="-1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1EA735-6220-13CC-2209-806D4A5BAA43}"/>
                </a:ext>
              </a:extLst>
            </p:cNvPr>
            <p:cNvSpPr/>
            <p:nvPr/>
          </p:nvSpPr>
          <p:spPr>
            <a:xfrm>
              <a:off x="1638608" y="950537"/>
              <a:ext cx="155002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0"/>
                  <a:solidFill>
                    <a:srgbClr val="1B017A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Gold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CBFF548-D356-B63C-8273-558C010049C3}"/>
                </a:ext>
              </a:extLst>
            </p:cNvPr>
            <p:cNvSpPr/>
            <p:nvPr/>
          </p:nvSpPr>
          <p:spPr>
            <a:xfrm>
              <a:off x="1694918" y="1206025"/>
              <a:ext cx="139762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rgbClr val="1B017A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$10000 USD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F7A1AAC-BDD1-4692-5AF5-6561114E83CC}"/>
              </a:ext>
            </a:extLst>
          </p:cNvPr>
          <p:cNvGrpSpPr/>
          <p:nvPr/>
        </p:nvGrpSpPr>
        <p:grpSpPr>
          <a:xfrm>
            <a:off x="9292750" y="1506364"/>
            <a:ext cx="3735918" cy="6973246"/>
            <a:chOff x="620928" y="905196"/>
            <a:chExt cx="3735918" cy="6973246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6389E47C-A7A9-7ADE-4C0C-DA0B411BC056}"/>
                </a:ext>
              </a:extLst>
            </p:cNvPr>
            <p:cNvGrpSpPr/>
            <p:nvPr/>
          </p:nvGrpSpPr>
          <p:grpSpPr>
            <a:xfrm>
              <a:off x="620928" y="905196"/>
              <a:ext cx="3735918" cy="6973246"/>
              <a:chOff x="3173317" y="1460318"/>
              <a:chExt cx="2732049" cy="5760173"/>
            </a:xfrm>
            <a:effectLst>
              <a:outerShdw blurRad="482600" dist="2286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A09FF52F-73E4-DCAF-063B-A5F05BF805F2}"/>
                  </a:ext>
                </a:extLst>
              </p:cNvPr>
              <p:cNvSpPr/>
              <p:nvPr/>
            </p:nvSpPr>
            <p:spPr>
              <a:xfrm>
                <a:off x="3173317" y="1460318"/>
                <a:ext cx="2732049" cy="693070"/>
              </a:xfrm>
              <a:prstGeom prst="roundRect">
                <a:avLst>
                  <a:gd name="adj" fmla="val 297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9C47EACF-C179-5F68-EF89-0FB23DA6A725}"/>
                  </a:ext>
                </a:extLst>
              </p:cNvPr>
              <p:cNvSpPr/>
              <p:nvPr/>
            </p:nvSpPr>
            <p:spPr>
              <a:xfrm>
                <a:off x="3173317" y="1993268"/>
                <a:ext cx="2732049" cy="4953263"/>
              </a:xfrm>
              <a:prstGeom prst="roundRect">
                <a:avLst>
                  <a:gd name="adj" fmla="val 0"/>
                </a:avLst>
              </a:prstGeom>
              <a:solidFill>
                <a:srgbClr val="1B01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5" name="Rectangle: Rounded Corners 274">
                <a:extLst>
                  <a:ext uri="{FF2B5EF4-FFF2-40B4-BE49-F238E27FC236}">
                    <a16:creationId xmlns:a16="http://schemas.microsoft.com/office/drawing/2014/main" id="{4DDB3983-AA7F-D2D1-170D-266DFDF8290A}"/>
                  </a:ext>
                </a:extLst>
              </p:cNvPr>
              <p:cNvSpPr/>
              <p:nvPr/>
            </p:nvSpPr>
            <p:spPr>
              <a:xfrm rot="10800000">
                <a:off x="3173317" y="6527421"/>
                <a:ext cx="2732049" cy="693070"/>
              </a:xfrm>
              <a:prstGeom prst="roundRect">
                <a:avLst>
                  <a:gd name="adj" fmla="val 29723"/>
                </a:avLst>
              </a:prstGeom>
              <a:solidFill>
                <a:srgbClr val="1B01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702B34B4-5AA2-8E5F-FA0F-0F2A9D63392C}"/>
                </a:ext>
              </a:extLst>
            </p:cNvPr>
            <p:cNvGrpSpPr/>
            <p:nvPr/>
          </p:nvGrpSpPr>
          <p:grpSpPr>
            <a:xfrm>
              <a:off x="793336" y="1626224"/>
              <a:ext cx="3378043" cy="738664"/>
              <a:chOff x="1275142" y="-796248"/>
              <a:chExt cx="3378043" cy="738664"/>
            </a:xfrm>
          </p:grpSpPr>
          <p:pic>
            <p:nvPicPr>
              <p:cNvPr id="261" name="Graphic 260" descr="Badge Tick1 with solid fill">
                <a:extLst>
                  <a:ext uri="{FF2B5EF4-FFF2-40B4-BE49-F238E27FC236}">
                    <a16:creationId xmlns:a16="http://schemas.microsoft.com/office/drawing/2014/main" id="{9AD13EF1-0B0F-6BD8-3BD2-CBBF8ABC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-714772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43A2C101-4E28-4D3B-30FF-0456FFEF8780}"/>
                  </a:ext>
                </a:extLst>
              </p:cNvPr>
              <p:cNvSpPr/>
              <p:nvPr/>
            </p:nvSpPr>
            <p:spPr>
              <a:xfrm>
                <a:off x="1511409" y="-796248"/>
                <a:ext cx="3141776" cy="7386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Company logo on all large displayed at the conference venue area</a:t>
                </a: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6B826BA-674F-5CA9-F434-F7FAEAB04726}"/>
                </a:ext>
              </a:extLst>
            </p:cNvPr>
            <p:cNvGrpSpPr/>
            <p:nvPr/>
          </p:nvGrpSpPr>
          <p:grpSpPr>
            <a:xfrm>
              <a:off x="793336" y="2447236"/>
              <a:ext cx="3378043" cy="317743"/>
              <a:chOff x="1275142" y="-796248"/>
              <a:chExt cx="3378043" cy="317743"/>
            </a:xfrm>
          </p:grpSpPr>
          <p:pic>
            <p:nvPicPr>
              <p:cNvPr id="259" name="Graphic 258" descr="Badge Tick1 with solid fill">
                <a:extLst>
                  <a:ext uri="{FF2B5EF4-FFF2-40B4-BE49-F238E27FC236}">
                    <a16:creationId xmlns:a16="http://schemas.microsoft.com/office/drawing/2014/main" id="{635BFA3E-CF0C-525D-C27E-F04025BCB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-714772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BD90E52-6C8A-0076-A078-C006E4AD7599}"/>
                  </a:ext>
                </a:extLst>
              </p:cNvPr>
              <p:cNvSpPr/>
              <p:nvPr/>
            </p:nvSpPr>
            <p:spPr>
              <a:xfrm>
                <a:off x="1511409" y="-796248"/>
                <a:ext cx="314177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Logo on the ICPR 2024 website</a:t>
                </a: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6511A227-D680-FD37-C795-68CEF026B88E}"/>
                </a:ext>
              </a:extLst>
            </p:cNvPr>
            <p:cNvGrpSpPr/>
            <p:nvPr/>
          </p:nvGrpSpPr>
          <p:grpSpPr>
            <a:xfrm>
              <a:off x="793336" y="2847327"/>
              <a:ext cx="3378043" cy="317743"/>
              <a:chOff x="1275142" y="-796248"/>
              <a:chExt cx="3378043" cy="317743"/>
            </a:xfrm>
          </p:grpSpPr>
          <p:pic>
            <p:nvPicPr>
              <p:cNvPr id="257" name="Graphic 256" descr="Badge Tick1 with solid fill">
                <a:extLst>
                  <a:ext uri="{FF2B5EF4-FFF2-40B4-BE49-F238E27FC236}">
                    <a16:creationId xmlns:a16="http://schemas.microsoft.com/office/drawing/2014/main" id="{DA86E859-D5D6-E40D-807A-215D9D05C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-714772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6F488551-5642-1E97-38F2-95B550796B61}"/>
                  </a:ext>
                </a:extLst>
              </p:cNvPr>
              <p:cNvSpPr/>
              <p:nvPr/>
            </p:nvSpPr>
            <p:spPr>
              <a:xfrm>
                <a:off x="1511409" y="-796248"/>
                <a:ext cx="314177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Logo in the program booklet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06A3C487-AACC-4F9F-A4FB-B0B9875EBF75}"/>
                </a:ext>
              </a:extLst>
            </p:cNvPr>
            <p:cNvGrpSpPr/>
            <p:nvPr/>
          </p:nvGrpSpPr>
          <p:grpSpPr>
            <a:xfrm>
              <a:off x="793336" y="3247418"/>
              <a:ext cx="3378043" cy="523220"/>
              <a:chOff x="1275142" y="-796248"/>
              <a:chExt cx="3378043" cy="523220"/>
            </a:xfrm>
          </p:grpSpPr>
          <p:pic>
            <p:nvPicPr>
              <p:cNvPr id="255" name="Graphic 254" descr="Badge Tick1 with solid fill">
                <a:extLst>
                  <a:ext uri="{FF2B5EF4-FFF2-40B4-BE49-F238E27FC236}">
                    <a16:creationId xmlns:a16="http://schemas.microsoft.com/office/drawing/2014/main" id="{75EBFFFF-7209-9E18-6E0F-E1703160D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-714772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2974103-E40B-AF43-16DB-725A9B7BF93B}"/>
                  </a:ext>
                </a:extLst>
              </p:cNvPr>
              <p:cNvSpPr/>
              <p:nvPr/>
            </p:nvSpPr>
            <p:spPr>
              <a:xfrm>
                <a:off x="1511409" y="-796248"/>
                <a:ext cx="314177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Two complimentary registration</a:t>
                </a:r>
                <a:r>
                  <a:rPr lang="en-US" sz="1400" baseline="300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 [2]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 to be availed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5B9FD8D5-2886-BA5C-DBF6-A93088EC8D30}"/>
                </a:ext>
              </a:extLst>
            </p:cNvPr>
            <p:cNvGrpSpPr/>
            <p:nvPr/>
          </p:nvGrpSpPr>
          <p:grpSpPr>
            <a:xfrm>
              <a:off x="793336" y="3852989"/>
              <a:ext cx="3378043" cy="738664"/>
              <a:chOff x="1275142" y="-796248"/>
              <a:chExt cx="3378043" cy="738664"/>
            </a:xfrm>
          </p:grpSpPr>
          <p:pic>
            <p:nvPicPr>
              <p:cNvPr id="253" name="Graphic 252" descr="Badge Tick1 with solid fill">
                <a:extLst>
                  <a:ext uri="{FF2B5EF4-FFF2-40B4-BE49-F238E27FC236}">
                    <a16:creationId xmlns:a16="http://schemas.microsoft.com/office/drawing/2014/main" id="{5ABE0C6B-BACE-9B84-29FE-076EAE12E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-714772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B4F833D-B917-E5B4-86DB-5567E4092FE2}"/>
                  </a:ext>
                </a:extLst>
              </p:cNvPr>
              <p:cNvSpPr/>
              <p:nvPr/>
            </p:nvSpPr>
            <p:spPr>
              <a:xfrm>
                <a:off x="1511409" y="-796248"/>
                <a:ext cx="3141776" cy="7386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Free Exhibition space for the entire conference will be provided in </a:t>
                </a:r>
              </a:p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feet</a:t>
                </a:r>
                <a:r>
                  <a:rPr lang="en-US" sz="1400" baseline="300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 [3]</a:t>
                </a:r>
                <a:endParaRPr lang="en-US" sz="1400" dirty="0">
                  <a:ln w="0"/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71360EA3-3FD5-83F5-5A3E-C26BB286D913}"/>
                    </a:ext>
                  </a:extLst>
                </p:cNvPr>
                <p:cNvSpPr/>
                <p:nvPr/>
              </p:nvSpPr>
              <p:spPr>
                <a:xfrm>
                  <a:off x="1790074" y="7426166"/>
                  <a:ext cx="100392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400" b="1" dirty="0">
                      <a:ln w="0"/>
                      <a:solidFill>
                        <a:schemeClr val="bg1"/>
                      </a:solidFill>
                      <a:latin typeface="Posterama" panose="020B0504020200020000" pitchFamily="34" charset="0"/>
                      <a:cs typeface="Posterama" panose="020B0504020200020000" pitchFamily="34" charset="0"/>
                    </a:rPr>
                    <a:t>10’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n w="0"/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sterama" panose="020B0504020200020000" pitchFamily="34" charset="0"/>
                        </a:rPr>
                        <m:t>×</m:t>
                      </m:r>
                    </m:oMath>
                  </a14:m>
                  <a:r>
                    <a:rPr lang="en-US" sz="1400" b="1" dirty="0">
                      <a:ln w="0"/>
                      <a:solidFill>
                        <a:schemeClr val="bg1"/>
                      </a:solidFill>
                      <a:latin typeface="Posterama" panose="020B0504020200020000" pitchFamily="34" charset="0"/>
                      <a:cs typeface="Posterama" panose="020B0504020200020000" pitchFamily="34" charset="0"/>
                    </a:rPr>
                    <a:t> 10’</a:t>
                  </a:r>
                </a:p>
              </p:txBody>
            </p:sp>
          </mc:Choice>
          <mc:Fallback xmlns="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71360EA3-3FD5-83F5-5A3E-C26BB286D9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074" y="7426166"/>
                  <a:ext cx="1003926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6000" b="-1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C01D842-535C-1324-C413-F090A8CCB07E}"/>
                </a:ext>
              </a:extLst>
            </p:cNvPr>
            <p:cNvSpPr/>
            <p:nvPr/>
          </p:nvSpPr>
          <p:spPr>
            <a:xfrm>
              <a:off x="1638608" y="950537"/>
              <a:ext cx="155002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0"/>
                  <a:solidFill>
                    <a:srgbClr val="1B017A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Silver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002F982-D1C9-561A-48F7-1D47151C2F5B}"/>
                </a:ext>
              </a:extLst>
            </p:cNvPr>
            <p:cNvSpPr/>
            <p:nvPr/>
          </p:nvSpPr>
          <p:spPr>
            <a:xfrm>
              <a:off x="1694918" y="1206025"/>
              <a:ext cx="139762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rgbClr val="1B017A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$6000 USD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D03D342-AA6B-CAD0-0EC9-50AE04734FA6}"/>
              </a:ext>
            </a:extLst>
          </p:cNvPr>
          <p:cNvGrpSpPr/>
          <p:nvPr/>
        </p:nvGrpSpPr>
        <p:grpSpPr>
          <a:xfrm>
            <a:off x="13429470" y="1506364"/>
            <a:ext cx="3735918" cy="6973246"/>
            <a:chOff x="620928" y="905196"/>
            <a:chExt cx="3735918" cy="6973246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5CF1227-C540-E125-92B6-7C335BA04DE9}"/>
                </a:ext>
              </a:extLst>
            </p:cNvPr>
            <p:cNvGrpSpPr/>
            <p:nvPr/>
          </p:nvGrpSpPr>
          <p:grpSpPr>
            <a:xfrm>
              <a:off x="620928" y="905196"/>
              <a:ext cx="3735918" cy="6973246"/>
              <a:chOff x="3173317" y="1460318"/>
              <a:chExt cx="2732049" cy="5760173"/>
            </a:xfrm>
            <a:effectLst>
              <a:outerShdw blurRad="482600" dist="2286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11" name="Rectangle: Rounded Corners 310">
                <a:extLst>
                  <a:ext uri="{FF2B5EF4-FFF2-40B4-BE49-F238E27FC236}">
                    <a16:creationId xmlns:a16="http://schemas.microsoft.com/office/drawing/2014/main" id="{FD2658CB-8EB7-C8A8-42B3-E5040BCBCA99}"/>
                  </a:ext>
                </a:extLst>
              </p:cNvPr>
              <p:cNvSpPr/>
              <p:nvPr/>
            </p:nvSpPr>
            <p:spPr>
              <a:xfrm>
                <a:off x="3173317" y="1460318"/>
                <a:ext cx="2732049" cy="693070"/>
              </a:xfrm>
              <a:prstGeom prst="roundRect">
                <a:avLst>
                  <a:gd name="adj" fmla="val 297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2" name="Rectangle: Rounded Corners 311">
                <a:extLst>
                  <a:ext uri="{FF2B5EF4-FFF2-40B4-BE49-F238E27FC236}">
                    <a16:creationId xmlns:a16="http://schemas.microsoft.com/office/drawing/2014/main" id="{FB8DDD79-E8DB-D1DC-3872-3B35F32F28AD}"/>
                  </a:ext>
                </a:extLst>
              </p:cNvPr>
              <p:cNvSpPr/>
              <p:nvPr/>
            </p:nvSpPr>
            <p:spPr>
              <a:xfrm>
                <a:off x="3173317" y="1993268"/>
                <a:ext cx="2732049" cy="4953263"/>
              </a:xfrm>
              <a:prstGeom prst="roundRect">
                <a:avLst>
                  <a:gd name="adj" fmla="val 0"/>
                </a:avLst>
              </a:prstGeom>
              <a:solidFill>
                <a:srgbClr val="1B01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62E7D684-E12C-5E12-E50C-91B85B269858}"/>
                  </a:ext>
                </a:extLst>
              </p:cNvPr>
              <p:cNvSpPr/>
              <p:nvPr/>
            </p:nvSpPr>
            <p:spPr>
              <a:xfrm rot="10800000">
                <a:off x="3173317" y="6527421"/>
                <a:ext cx="2732049" cy="693070"/>
              </a:xfrm>
              <a:prstGeom prst="roundRect">
                <a:avLst>
                  <a:gd name="adj" fmla="val 29723"/>
                </a:avLst>
              </a:prstGeom>
              <a:solidFill>
                <a:srgbClr val="1B01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0029BF9F-7437-BA26-2ADB-AFDE1F3F361E}"/>
                </a:ext>
              </a:extLst>
            </p:cNvPr>
            <p:cNvGrpSpPr/>
            <p:nvPr/>
          </p:nvGrpSpPr>
          <p:grpSpPr>
            <a:xfrm>
              <a:off x="793336" y="1640827"/>
              <a:ext cx="3378043" cy="317743"/>
              <a:chOff x="1275142" y="-2002748"/>
              <a:chExt cx="3378043" cy="317743"/>
            </a:xfrm>
          </p:grpSpPr>
          <p:pic>
            <p:nvPicPr>
              <p:cNvPr id="295" name="Graphic 294" descr="Badge Tick1 with solid fill">
                <a:extLst>
                  <a:ext uri="{FF2B5EF4-FFF2-40B4-BE49-F238E27FC236}">
                    <a16:creationId xmlns:a16="http://schemas.microsoft.com/office/drawing/2014/main" id="{0B39D3F9-F3E1-783B-9167-C71A3FE15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-1921272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9150E450-EDC3-72ED-A408-31F6683E85D4}"/>
                  </a:ext>
                </a:extLst>
              </p:cNvPr>
              <p:cNvSpPr/>
              <p:nvPr/>
            </p:nvSpPr>
            <p:spPr>
              <a:xfrm>
                <a:off x="1511409" y="-2002748"/>
                <a:ext cx="314177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Logo in the program booklet</a:t>
                </a: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3F986D54-9AE7-25D0-5ED1-5C1A696065B2}"/>
                </a:ext>
              </a:extLst>
            </p:cNvPr>
            <p:cNvGrpSpPr/>
            <p:nvPr/>
          </p:nvGrpSpPr>
          <p:grpSpPr>
            <a:xfrm>
              <a:off x="793336" y="2040918"/>
              <a:ext cx="3378043" cy="523220"/>
              <a:chOff x="1275142" y="-2002748"/>
              <a:chExt cx="3378043" cy="523220"/>
            </a:xfrm>
          </p:grpSpPr>
          <p:pic>
            <p:nvPicPr>
              <p:cNvPr id="293" name="Graphic 292" descr="Badge Tick1 with solid fill">
                <a:extLst>
                  <a:ext uri="{FF2B5EF4-FFF2-40B4-BE49-F238E27FC236}">
                    <a16:creationId xmlns:a16="http://schemas.microsoft.com/office/drawing/2014/main" id="{47DED3CB-B463-3709-3B52-0DCB75E0E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-1921272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FA356D4-613E-54E3-DA74-9A55B865EB66}"/>
                  </a:ext>
                </a:extLst>
              </p:cNvPr>
              <p:cNvSpPr/>
              <p:nvPr/>
            </p:nvSpPr>
            <p:spPr>
              <a:xfrm>
                <a:off x="1511409" y="-2002748"/>
                <a:ext cx="3141776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One complimentary registration</a:t>
                </a:r>
                <a:r>
                  <a:rPr lang="en-US" sz="1400" baseline="300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 [2]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 to be availed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11733411-AE8A-D971-4671-F2B2C5CAA86F}"/>
                </a:ext>
              </a:extLst>
            </p:cNvPr>
            <p:cNvGrpSpPr/>
            <p:nvPr/>
          </p:nvGrpSpPr>
          <p:grpSpPr>
            <a:xfrm>
              <a:off x="793336" y="2646489"/>
              <a:ext cx="3378043" cy="738664"/>
              <a:chOff x="1275142" y="-2002748"/>
              <a:chExt cx="3378043" cy="738664"/>
            </a:xfrm>
          </p:grpSpPr>
          <p:pic>
            <p:nvPicPr>
              <p:cNvPr id="291" name="Graphic 290" descr="Badge Tick1 with solid fill">
                <a:extLst>
                  <a:ext uri="{FF2B5EF4-FFF2-40B4-BE49-F238E27FC236}">
                    <a16:creationId xmlns:a16="http://schemas.microsoft.com/office/drawing/2014/main" id="{3B4645B0-B09B-91D1-BE2C-D9895EB7A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142" y="-1921272"/>
                <a:ext cx="236267" cy="236267"/>
              </a:xfrm>
              <a:prstGeom prst="rect">
                <a:avLst/>
              </a:prstGeom>
            </p:spPr>
          </p:pic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EEA03EED-A842-0647-C1D7-DE2D9863004F}"/>
                  </a:ext>
                </a:extLst>
              </p:cNvPr>
              <p:cNvSpPr/>
              <p:nvPr/>
            </p:nvSpPr>
            <p:spPr>
              <a:xfrm>
                <a:off x="1511409" y="-2002748"/>
                <a:ext cx="3141776" cy="7386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Free Exhibition space for the entire conference will be provided in feet</a:t>
                </a:r>
                <a:r>
                  <a:rPr lang="en-US" sz="1400" baseline="30000" dirty="0">
                    <a:ln w="0"/>
                    <a:solidFill>
                      <a:schemeClr val="bg1"/>
                    </a:solidFill>
                    <a:latin typeface="Posterama" panose="020B0504020200020000" pitchFamily="34" charset="0"/>
                    <a:cs typeface="Posterama" panose="020B0504020200020000" pitchFamily="34" charset="0"/>
                  </a:rPr>
                  <a:t>[3]</a:t>
                </a:r>
                <a:endParaRPr lang="en-US" sz="1400" dirty="0">
                  <a:ln w="0"/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4376D564-4BEE-0CF7-2214-D2610FB302E3}"/>
                    </a:ext>
                  </a:extLst>
                </p:cNvPr>
                <p:cNvSpPr/>
                <p:nvPr/>
              </p:nvSpPr>
              <p:spPr>
                <a:xfrm>
                  <a:off x="1790074" y="7426166"/>
                  <a:ext cx="100392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400" b="1" dirty="0">
                      <a:ln w="0"/>
                      <a:solidFill>
                        <a:schemeClr val="bg1"/>
                      </a:solidFill>
                      <a:latin typeface="Posterama" panose="020B0504020200020000" pitchFamily="34" charset="0"/>
                      <a:cs typeface="Posterama" panose="020B0504020200020000" pitchFamily="34" charset="0"/>
                    </a:rPr>
                    <a:t>10’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n w="0"/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osterama" panose="020B0504020200020000" pitchFamily="34" charset="0"/>
                        </a:rPr>
                        <m:t>×</m:t>
                      </m:r>
                    </m:oMath>
                  </a14:m>
                  <a:r>
                    <a:rPr lang="en-US" sz="1400" b="1" dirty="0">
                      <a:ln w="0"/>
                      <a:solidFill>
                        <a:schemeClr val="bg1"/>
                      </a:solidFill>
                      <a:latin typeface="Posterama" panose="020B0504020200020000" pitchFamily="34" charset="0"/>
                      <a:cs typeface="Posterama" panose="020B0504020200020000" pitchFamily="34" charset="0"/>
                    </a:rPr>
                    <a:t> 08’</a:t>
                  </a:r>
                </a:p>
              </p:txBody>
            </p:sp>
          </mc:Choice>
          <mc:Fallback xmlns=""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4376D564-4BEE-0CF7-2214-D2610FB30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074" y="7426166"/>
                  <a:ext cx="1003926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6000" b="-1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D2BC821F-98F5-FC97-CBC4-C16246A55306}"/>
                </a:ext>
              </a:extLst>
            </p:cNvPr>
            <p:cNvSpPr/>
            <p:nvPr/>
          </p:nvSpPr>
          <p:spPr>
            <a:xfrm>
              <a:off x="1638608" y="950537"/>
              <a:ext cx="155002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0"/>
                  <a:solidFill>
                    <a:srgbClr val="1B017A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Startup*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00BF41C2-CAC3-17A5-FB40-687DDC31A436}"/>
                </a:ext>
              </a:extLst>
            </p:cNvPr>
            <p:cNvSpPr/>
            <p:nvPr/>
          </p:nvSpPr>
          <p:spPr>
            <a:xfrm>
              <a:off x="1694918" y="1206025"/>
              <a:ext cx="139762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>
                  <a:ln w="0"/>
                  <a:solidFill>
                    <a:srgbClr val="1B017A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$4000 </a:t>
              </a:r>
              <a:r>
                <a:rPr lang="en-US" sz="1400" dirty="0">
                  <a:ln w="0"/>
                  <a:solidFill>
                    <a:srgbClr val="1B017A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USD</a:t>
              </a:r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A7E4ED7-4845-67DB-1D6D-42FE99B2240A}"/>
              </a:ext>
            </a:extLst>
          </p:cNvPr>
          <p:cNvSpPr/>
          <p:nvPr/>
        </p:nvSpPr>
        <p:spPr>
          <a:xfrm>
            <a:off x="2579073" y="354279"/>
            <a:ext cx="122548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ICPR 2024 Sponsorship Opportunities </a:t>
            </a:r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7244FD2D-6A78-0D39-B8B4-53D32776CB8E}"/>
              </a:ext>
            </a:extLst>
          </p:cNvPr>
          <p:cNvSpPr/>
          <p:nvPr/>
        </p:nvSpPr>
        <p:spPr>
          <a:xfrm>
            <a:off x="1019310" y="8873301"/>
            <a:ext cx="16146078" cy="1553643"/>
          </a:xfrm>
          <a:prstGeom prst="roundRect">
            <a:avLst/>
          </a:prstGeom>
          <a:solidFill>
            <a:srgbClr val="1B017A"/>
          </a:solidFill>
          <a:ln>
            <a:noFill/>
          </a:ln>
          <a:effectLst>
            <a:outerShdw blurRad="4064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B04A2971-FD7E-3A87-A54A-5D186A471FE3}"/>
              </a:ext>
            </a:extLst>
          </p:cNvPr>
          <p:cNvSpPr/>
          <p:nvPr/>
        </p:nvSpPr>
        <p:spPr>
          <a:xfrm>
            <a:off x="1621493" y="9008506"/>
            <a:ext cx="670970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* To companies with up to 20 employees and in business less than 3 years.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38F650AF-5B1B-A0CA-ED45-4D54062B1B76}"/>
              </a:ext>
            </a:extLst>
          </p:cNvPr>
          <p:cNvSpPr/>
          <p:nvPr/>
        </p:nvSpPr>
        <p:spPr>
          <a:xfrm>
            <a:off x="1621493" y="9334090"/>
            <a:ext cx="670970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1. Handout should be supplied by the company well in advance.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587C060-4A0F-727B-45DB-DC3EC531289B}"/>
              </a:ext>
            </a:extLst>
          </p:cNvPr>
          <p:cNvSpPr/>
          <p:nvPr/>
        </p:nvSpPr>
        <p:spPr>
          <a:xfrm>
            <a:off x="1621492" y="9659674"/>
            <a:ext cx="1563780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2. Complimentary registration includes free access to the main Conference sessions and a pass for Welcome Reception and a pass for Welcome Reception and Conference Banquet events.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DDF02F1-F050-64E5-C862-A105E9B78661}"/>
              </a:ext>
            </a:extLst>
          </p:cNvPr>
          <p:cNvSpPr/>
          <p:nvPr/>
        </p:nvSpPr>
        <p:spPr>
          <a:xfrm>
            <a:off x="1621492" y="9985259"/>
            <a:ext cx="1563780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3. Exhibition space will include one table and one chair. Space will be allocated on a first-come-first-served basis. Additional space be purchased if available.</a:t>
            </a:r>
          </a:p>
        </p:txBody>
      </p:sp>
    </p:spTree>
    <p:extLst>
      <p:ext uri="{BB962C8B-B14F-4D97-AF65-F5344CB8AC3E}">
        <p14:creationId xmlns:p14="http://schemas.microsoft.com/office/powerpoint/2010/main" val="5358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356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Posterama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ARENDU CHANDA</dc:creator>
  <cp:lastModifiedBy>ARENDU CHANDA</cp:lastModifiedBy>
  <cp:revision>6</cp:revision>
  <dcterms:created xsi:type="dcterms:W3CDTF">2023-11-24T16:32:59Z</dcterms:created>
  <dcterms:modified xsi:type="dcterms:W3CDTF">2023-11-24T19:06:57Z</dcterms:modified>
</cp:coreProperties>
</file>