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665A1-E863-43C3-ADF9-FF728386A9EA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5A06F-87B8-46A2-A99D-37820E7BEA9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Matthias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A06F-87B8-46A2-A99D-37820E7BEA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Matthias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A06F-87B8-46A2-A99D-37820E7BEA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Matthias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A06F-87B8-46A2-A99D-37820E7BEA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Jord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A06F-87B8-46A2-A99D-37820E7BEA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Jord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A06F-87B8-46A2-A99D-37820E7BEA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Jord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A06F-87B8-46A2-A99D-37820E7BEA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5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Arent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A06F-87B8-46A2-A99D-37820E7BEA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Matthias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A06F-87B8-46A2-A99D-37820E7BEA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E1AB4C8-A593-4C41-AD19-D9C6B737C2D6}" type="datetime1">
              <a:rPr lang="en-US" smtClean="0"/>
              <a:t>4/3/2014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hoe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 verbindingslijn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hte verbindingslijn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hoe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2FF8-D47C-4B79-80B9-B3F7FD2E1D4B}" type="datetime1">
              <a:rPr lang="en-US" smtClean="0"/>
              <a:t>4/3/2014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83D1-49F8-479B-A1F5-34D3644E1220}" type="datetime1">
              <a:rPr lang="en-US" smtClean="0"/>
              <a:t>4/3/2014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46DB7C-93DD-4531-B04A-91C425884380}" type="datetime1">
              <a:rPr lang="en-US" smtClean="0"/>
              <a:t>4/3/2014</a:t>
            </a:fld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Artikel 42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973FBE-1FCB-418A-85D0-925840DB290F}" type="datetime1">
              <a:rPr lang="en-US" smtClean="0"/>
              <a:t>4/3/2014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9" name="Rechthoe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e verbindingslijn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echte verbindingslijn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echte verbindingslijn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hoe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 verbindingslijn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6938-1D89-4EC1-88A5-23DB1E293A34}" type="datetime1">
              <a:rPr lang="en-US" smtClean="0"/>
              <a:t>4/3/2014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5AB9-8926-49C4-A445-979D51031E11}" type="datetime1">
              <a:rPr lang="en-US" smtClean="0"/>
              <a:t>4/3/2014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9E9E84-6DF9-49D2-AE57-45B547ECA5E2}" type="datetime1">
              <a:rPr lang="en-US" smtClean="0"/>
              <a:t>4/3/2014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Artikel 42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EE09-376A-4134-97A4-D492572D8818}" type="datetime1">
              <a:rPr lang="en-US" smtClean="0"/>
              <a:t>4/3/2014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hoe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 verbindingslijn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Tijdelijke aanduiding voor inhoud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1" name="Tijdelijke aanduiding voo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037A10-D1C7-4417-AC78-F6BBD6145346}" type="datetime1">
              <a:rPr lang="en-US" smtClean="0"/>
              <a:t>4/3/2014</a:t>
            </a:fld>
            <a:endParaRPr lang="en-US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Artikel 42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hoe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 verbindingslijn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echte verbindingslijn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echte verbindingslijn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CF2D35-D77B-4A11-B90B-8FB9A3750A5D}" type="datetime1">
              <a:rPr lang="en-US" smtClean="0"/>
              <a:t>4/3/2014</a:t>
            </a:fld>
            <a:endParaRPr lang="en-US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Artikel 42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24ECDD-3718-4C2A-AD8D-1063CD260C9B}" type="datetime1">
              <a:rPr lang="en-US" smtClean="0"/>
              <a:t>4/3/2014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 verbindingslijn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A9DCC5-0E95-47E0-8FC1-BDADC25ECB98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7744" y="620688"/>
            <a:ext cx="6172200" cy="1894362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Artikel 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Matthias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Arent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Stienstra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Jord Rood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 gaan we presenteren?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Case</a:t>
            </a:r>
          </a:p>
          <a:p>
            <a:endParaRPr lang="nl-NL" dirty="0"/>
          </a:p>
          <a:p>
            <a:r>
              <a:rPr lang="nl-NL" dirty="0" smtClean="0"/>
              <a:t>Onderzoeken van het probleem</a:t>
            </a:r>
          </a:p>
          <a:p>
            <a:endParaRPr lang="nl-NL" dirty="0"/>
          </a:p>
          <a:p>
            <a:r>
              <a:rPr lang="nl-NL" dirty="0" smtClean="0"/>
              <a:t>Algoritme</a:t>
            </a:r>
          </a:p>
          <a:p>
            <a:endParaRPr lang="nl-NL" dirty="0"/>
          </a:p>
          <a:p>
            <a:r>
              <a:rPr lang="nl-NL" dirty="0" smtClean="0"/>
              <a:t>Hoe verder?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Artikel</a:t>
            </a:r>
            <a:r>
              <a:rPr lang="en-US" dirty="0" smtClean="0"/>
              <a:t> 42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5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Case: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Crunching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Begingetal 4 en drie operatoren</a:t>
            </a:r>
          </a:p>
          <a:p>
            <a:endParaRPr lang="nl-NL" dirty="0"/>
          </a:p>
          <a:p>
            <a:r>
              <a:rPr lang="nl-NL" dirty="0" smtClean="0"/>
              <a:t>Opdracht: Maak alle getallen onder de 100 met deze ingrediënten</a:t>
            </a:r>
          </a:p>
          <a:p>
            <a:endParaRPr lang="nl-NL" dirty="0"/>
          </a:p>
          <a:p>
            <a:r>
              <a:rPr lang="nl-NL" dirty="0" smtClean="0"/>
              <a:t>Waarom deze case?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Onderzoeken van het probleem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Uitproberen!</a:t>
            </a:r>
          </a:p>
          <a:p>
            <a:endParaRPr lang="nl-NL" dirty="0"/>
          </a:p>
          <a:p>
            <a:r>
              <a:rPr lang="nl-NL" dirty="0" smtClean="0"/>
              <a:t>Opdracht a: Vind de oplossing  (</a:t>
            </a:r>
            <a:r>
              <a:rPr lang="nl-NL" dirty="0" err="1" smtClean="0"/>
              <a:t>sequence</a:t>
            </a:r>
            <a:r>
              <a:rPr lang="nl-NL" dirty="0" smtClean="0"/>
              <a:t>) voor de 	getallen 1, 2, 5 en 24</a:t>
            </a:r>
          </a:p>
          <a:p>
            <a:endParaRPr lang="nl-NL" dirty="0"/>
          </a:p>
          <a:p>
            <a:r>
              <a:rPr lang="nl-NL" dirty="0" smtClean="0"/>
              <a:t>Doe dit vervolgens ook voor 6, 10, 26 en 30</a:t>
            </a:r>
          </a:p>
          <a:p>
            <a:endParaRPr lang="nl-NL" dirty="0"/>
          </a:p>
          <a:p>
            <a:r>
              <a:rPr lang="nl-NL" dirty="0" smtClean="0"/>
              <a:t>Tactiek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Oplossingen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68844"/>
              </p:ext>
            </p:extLst>
          </p:nvPr>
        </p:nvGraphicFramePr>
        <p:xfrm>
          <a:off x="1547664" y="1772816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Uitkomst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Sequence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wwwwwf!wf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wwwwwf!wwf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!!www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wwwwwf!wwf</a:t>
                      </a:r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68954"/>
              </p:ext>
            </p:extLst>
          </p:nvPr>
        </p:nvGraphicFramePr>
        <p:xfrm>
          <a:off x="1547664" y="1772816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Uitkomst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Sequence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wwwwwf!wf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wwwwwf!wwf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!!www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52773"/>
              </p:ext>
            </p:extLst>
          </p:nvPr>
        </p:nvGraphicFramePr>
        <p:xfrm>
          <a:off x="1547664" y="177281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Uitkomst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Sequence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wwwwwf!wf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wwwwwf!wwf</a:t>
                      </a:r>
                      <a:r>
                        <a:rPr lang="nl-NL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37307"/>
              </p:ext>
            </p:extLst>
          </p:nvPr>
        </p:nvGraphicFramePr>
        <p:xfrm>
          <a:off x="1547664" y="177281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Uitkomst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Sequence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!!</a:t>
                      </a:r>
                      <a:r>
                        <a:rPr lang="nl-NL" dirty="0" err="1" smtClean="0"/>
                        <a:t>wwwwwf!wf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48505"/>
              </p:ext>
            </p:extLst>
          </p:nvPr>
        </p:nvGraphicFramePr>
        <p:xfrm>
          <a:off x="1547664" y="1772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Uitkomst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Sequence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wwf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1004"/>
              </p:ext>
            </p:extLst>
          </p:nvPr>
        </p:nvGraphicFramePr>
        <p:xfrm>
          <a:off x="1547664" y="17728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Uitkomst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Sequence</a:t>
                      </a:r>
                      <a:endParaRPr lang="nl-NL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 voor een algoritme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Gebaseerd op bevindingen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Idee algoritme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7467600" cy="1143000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Hoe nu verder?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Algoritme perfectioneren</a:t>
            </a:r>
          </a:p>
          <a:p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 uitkomst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operaties nodig. Dus een uitkomstruimte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3^16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43046721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Opvangen door sommige toestanden uit te sluiten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sz="1400" dirty="0" smtClean="0"/>
              <a:t>++</a:t>
            </a:r>
          </a:p>
          <a:p>
            <a:pPr lvl="1"/>
            <a:r>
              <a:rPr lang="nl-NL" sz="1400" dirty="0" smtClean="0"/>
              <a:t>Goede reactie op feedback</a:t>
            </a:r>
          </a:p>
          <a:p>
            <a:pPr lvl="1"/>
            <a:r>
              <a:rPr lang="nl-NL" sz="1400" dirty="0" smtClean="0"/>
              <a:t>Natuurlijk / goed verdeeld</a:t>
            </a:r>
          </a:p>
          <a:p>
            <a:pPr lvl="1"/>
            <a:r>
              <a:rPr lang="nl-NL" sz="1400" dirty="0" smtClean="0"/>
              <a:t>Goed team</a:t>
            </a:r>
          </a:p>
          <a:p>
            <a:pPr lvl="1"/>
            <a:r>
              <a:rPr lang="nl-NL" sz="1400" dirty="0" smtClean="0"/>
              <a:t>Enthousiast</a:t>
            </a:r>
          </a:p>
          <a:p>
            <a:pPr lvl="1"/>
            <a:r>
              <a:rPr lang="nl-NL" sz="1400" dirty="0" smtClean="0"/>
              <a:t>Hard gewerkt </a:t>
            </a:r>
            <a:endParaRPr lang="nl-NL" sz="1100" dirty="0" smtClean="0"/>
          </a:p>
          <a:p>
            <a:endParaRPr lang="nl-NL" sz="1400" dirty="0"/>
          </a:p>
          <a:p>
            <a:r>
              <a:rPr lang="nl-NL" sz="1400" dirty="0" smtClean="0"/>
              <a:t>--</a:t>
            </a:r>
          </a:p>
          <a:p>
            <a:pPr lvl="1"/>
            <a:r>
              <a:rPr lang="nl-NL" sz="1400" dirty="0" smtClean="0"/>
              <a:t>Irrelevante informatie op slides</a:t>
            </a:r>
          </a:p>
          <a:p>
            <a:pPr lvl="1"/>
            <a:r>
              <a:rPr lang="nl-NL" sz="1400" dirty="0" smtClean="0"/>
              <a:t>Hard ingaan op verbetering</a:t>
            </a:r>
          </a:p>
          <a:p>
            <a:pPr lvl="1"/>
            <a:r>
              <a:rPr lang="nl-NL" sz="1400" dirty="0" smtClean="0"/>
              <a:t>Algoritme visualiseren</a:t>
            </a:r>
          </a:p>
          <a:p>
            <a:pPr lvl="1"/>
            <a:endParaRPr lang="nl-NL" sz="1400" dirty="0"/>
          </a:p>
          <a:p>
            <a:r>
              <a:rPr lang="nl-NL" sz="1700" dirty="0" smtClean="0"/>
              <a:t>Tips</a:t>
            </a:r>
          </a:p>
          <a:p>
            <a:pPr lvl="1"/>
            <a:r>
              <a:rPr lang="nl-NL" sz="1400" dirty="0" err="1" smtClean="0"/>
              <a:t>Randomness</a:t>
            </a:r>
            <a:endParaRPr lang="nl-NL" sz="1400" dirty="0" smtClean="0"/>
          </a:p>
          <a:p>
            <a:pPr lvl="1"/>
            <a:r>
              <a:rPr lang="nl-NL" sz="1400" dirty="0" smtClean="0"/>
              <a:t>Achterwaarts oplossen</a:t>
            </a:r>
          </a:p>
          <a:p>
            <a:pPr lvl="1"/>
            <a:endParaRPr lang="nl-NL" sz="1400" dirty="0" smtClean="0"/>
          </a:p>
          <a:p>
            <a:endParaRPr lang="nl-NL" sz="1400" dirty="0" smtClean="0"/>
          </a:p>
          <a:p>
            <a:endParaRPr lang="en-US" sz="1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A9DCC5-0E95-47E0-8FC1-BDADC25ECB98}" type="slidenum">
              <a:rPr lang="en-US" smtClean="0"/>
              <a:t>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Artikel 42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87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potheke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179</TotalTime>
  <Words>263</Words>
  <Application>Microsoft Office PowerPoint</Application>
  <PresentationFormat>Diavoorstelling (4:3)</PresentationFormat>
  <Paragraphs>166</Paragraphs>
  <Slides>9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Oriel</vt:lpstr>
      <vt:lpstr>Artikel 42</vt:lpstr>
      <vt:lpstr>Wat gaan we presenteren?</vt:lpstr>
      <vt:lpstr>Case: Number Crunching</vt:lpstr>
      <vt:lpstr>Onderzoeken van het probleem</vt:lpstr>
      <vt:lpstr>Oplossingen </vt:lpstr>
      <vt:lpstr>Basis voor een algoritme</vt:lpstr>
      <vt:lpstr>Algoritme</vt:lpstr>
      <vt:lpstr>Hoe nu verder?</vt:lpstr>
      <vt:lpstr>Feedback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team_name</dc:title>
  <dc:creator>Jord Rood</dc:creator>
  <cp:lastModifiedBy>Jord Rood</cp:lastModifiedBy>
  <cp:revision>15</cp:revision>
  <dcterms:created xsi:type="dcterms:W3CDTF">2014-04-03T06:09:49Z</dcterms:created>
  <dcterms:modified xsi:type="dcterms:W3CDTF">2014-04-03T10:25:57Z</dcterms:modified>
</cp:coreProperties>
</file>