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3047692" x="685800"/>
            <a:ext cy="14187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David Lucas, Brandon Frost, Michelle.Coleman, Dustin Andanar, Brijesh Pradhananga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Fetches changes made in remote repository by others and Git tries merge changes to current branch in your local repository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Example: Git pull origin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some Git features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Git?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Open Source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version control system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in 2005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297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Vs SVN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 is decentralized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 allows you make commits even if there is no internet connection to repository and saves it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 handles errors more efficiently than SVN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SVN does not handle branching and merging as good as Git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.gitgnore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Ensure certain files go untracked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Ensures that files that are generated automatically not to be log in any version history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>
              <a:spcBef>
                <a:spcPts val="0"/>
              </a:spcBef>
              <a:buNone/>
            </a:pPr>
            <a:r>
              <a:rPr sz="3600" lang="en"/>
              <a:t> Common Commands used in Git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Commit- Takes all of the changes written in the index, creates a new commit object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                        pointing to it and sets the branch to point to that new commit.</a:t>
            </a: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Push- </a:t>
            </a:r>
            <a:r>
              <a:rPr sz="1600" lang="en">
                <a:solidFill>
                  <a:schemeClr val="dk1"/>
                </a:solidFill>
              </a:rPr>
              <a:t>Pushes all the modified local objects to the remote repository and advances its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                    branches</a:t>
            </a: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Pull- </a:t>
            </a:r>
            <a:r>
              <a:rPr sz="1600" lang="en">
                <a:solidFill>
                  <a:schemeClr val="dk1"/>
                </a:solidFill>
              </a:rPr>
              <a:t>Fetches the files from the remote repository and merges it with your local one.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Merge- </a:t>
            </a:r>
            <a:r>
              <a:rPr sz="1600" lang="en">
                <a:solidFill>
                  <a:schemeClr val="dk1"/>
                </a:solidFill>
              </a:rPr>
              <a:t>Merges one or more branches into your current branch and automatically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                     creates a new commit if there are no conflicts.</a:t>
            </a: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Rebase- Rebasing is the process of moving a branch to a new base commit.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Fetch- </a:t>
            </a:r>
            <a:r>
              <a:rPr sz="1600" lang="en">
                <a:solidFill>
                  <a:schemeClr val="dk1"/>
                </a:solidFill>
              </a:rPr>
              <a:t>Fetches all the objects from the remote repository that are not present in the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                    local one</a:t>
            </a:r>
            <a:r>
              <a:rPr sz="1600" lang="en">
                <a:solidFill>
                  <a:srgbClr val="666666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Stash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temporary place to store files and changes for future use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to use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Run “git stash” to save the changes 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Run “git stash apply” to re-apply the changes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Free GUI’s Available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460499" x="2953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Source Tree(Mac, Windows)</a:t>
            </a:r>
            <a:br>
              <a:rPr sz="2400" lang="en"/>
            </a:br>
            <a:r>
              <a:rPr sz="1800" lang="en"/>
              <a:t>http://www.sourcetreeapp.com/</a:t>
            </a:r>
            <a:br>
              <a:rPr sz="18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 Extensions(Windows)</a:t>
            </a:r>
            <a:br>
              <a:rPr sz="2400" lang="en"/>
            </a:br>
            <a:r>
              <a:rPr sz="1800" lang="en"/>
              <a:t>https://code.google.com/p/gitextensions/</a:t>
            </a:r>
            <a:br>
              <a:rPr sz="18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GitX-dev(Mac)</a:t>
            </a:r>
            <a:br>
              <a:rPr sz="2400" lang="en"/>
            </a:br>
            <a:r>
              <a:rPr sz="1800" lang="en"/>
              <a:t>http://rowanj.github.io/gitx/</a:t>
            </a:r>
            <a:br>
              <a:rPr sz="1800" lang="en"/>
            </a:b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GitHub(Mac, Windows)</a:t>
            </a:r>
            <a:br>
              <a:rPr sz="2400" lang="en"/>
            </a:br>
            <a:r>
              <a:rPr sz="1800" lang="en"/>
              <a:t>https://github.com/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487" x="6067412"/>
            <a:ext cy="600075" cx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330800" x="7091800"/>
            <a:ext cy="1595000" cx="15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73600" x="5808225"/>
            <a:ext cy="1141499" cx="287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Free Online Repositories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bitbucket</a:t>
            </a:r>
            <a:br>
              <a:rPr sz="2400" lang="en"/>
            </a:br>
            <a:r>
              <a:rPr sz="1800" lang="en"/>
              <a:t>https://bitbucket.org/</a:t>
            </a:r>
            <a:br>
              <a:rPr sz="18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github(free with verified student account)</a:t>
            </a:r>
            <a:br>
              <a:rPr sz="2400" lang="en"/>
            </a:br>
            <a:r>
              <a:rPr sz="1800" lang="en"/>
              <a:t>https://github.com/</a:t>
            </a:r>
            <a:br>
              <a:rPr sz="1800" lang="en"/>
            </a:b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gitorious</a:t>
            </a:r>
            <a:br>
              <a:rPr sz="2400" lang="en"/>
            </a:br>
            <a:r>
              <a:rPr sz="1800" lang="en"/>
              <a:t>https://gitorious.org/</a:t>
            </a:r>
            <a:br>
              <a:rPr sz="2400" lang="en"/>
            </a:br>
            <a:br>
              <a:rPr sz="2400" lang="en"/>
            </a:b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5999575"/>
            <a:ext cy="732899" cx="2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0650" x="6886825"/>
            <a:ext cy="476250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Best Practice for Branching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Branching is used so developer has his or on code separated from the main.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Branching allows developers to make test code without bugging the main code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When your branch is merged with the main branch, your code added to the main branch, while your branch is deleted. 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