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81" d="100"/>
          <a:sy n="81" d="100"/>
        </p:scale>
        <p:origin x="6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431FAA-27B3-496F-8764-B0972184F61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4D25B64-C7A2-438C-8977-070862D06395}">
      <dgm:prSet phldrT="[Text]"/>
      <dgm:spPr/>
      <dgm:t>
        <a:bodyPr/>
        <a:lstStyle/>
        <a:p>
          <a:r>
            <a:rPr lang="en-US" dirty="0"/>
            <a:t>Get Modes</a:t>
          </a:r>
        </a:p>
      </dgm:t>
    </dgm:pt>
    <dgm:pt modelId="{E1858FFD-3BD1-4111-8B48-0FD15C4529DE}" type="parTrans" cxnId="{8BB0A3E2-5685-4D05-A54E-7CDA9D93FEAA}">
      <dgm:prSet/>
      <dgm:spPr/>
      <dgm:t>
        <a:bodyPr/>
        <a:lstStyle/>
        <a:p>
          <a:endParaRPr lang="en-US"/>
        </a:p>
      </dgm:t>
    </dgm:pt>
    <dgm:pt modelId="{D3BC797D-1F04-4077-8DDD-47D4E9915C5E}" type="sibTrans" cxnId="{8BB0A3E2-5685-4D05-A54E-7CDA9D93FEAA}">
      <dgm:prSet/>
      <dgm:spPr/>
      <dgm:t>
        <a:bodyPr/>
        <a:lstStyle/>
        <a:p>
          <a:endParaRPr lang="en-US"/>
        </a:p>
      </dgm:t>
    </dgm:pt>
    <dgm:pt modelId="{9C56F393-50A7-42B1-893B-ECFC7CBBD7FB}">
      <dgm:prSet phldrT="[Text]"/>
      <dgm:spPr/>
      <dgm:t>
        <a:bodyPr/>
        <a:lstStyle/>
        <a:p>
          <a:r>
            <a:rPr lang="en-US" i="1" dirty="0"/>
            <a:t>"tell me all types of transport"</a:t>
          </a:r>
          <a:endParaRPr lang="en-US" dirty="0"/>
        </a:p>
      </dgm:t>
    </dgm:pt>
    <dgm:pt modelId="{0ABFDC5D-35CE-4311-8FF0-2FD66C7F855A}" type="parTrans" cxnId="{DAD52661-4309-4FBE-852E-5CBE4595E64D}">
      <dgm:prSet/>
      <dgm:spPr/>
      <dgm:t>
        <a:bodyPr/>
        <a:lstStyle/>
        <a:p>
          <a:endParaRPr lang="en-US"/>
        </a:p>
      </dgm:t>
    </dgm:pt>
    <dgm:pt modelId="{AE1CD818-7B62-4C09-9013-8FABF18FB208}" type="sibTrans" cxnId="{DAD52661-4309-4FBE-852E-5CBE4595E64D}">
      <dgm:prSet/>
      <dgm:spPr/>
      <dgm:t>
        <a:bodyPr/>
        <a:lstStyle/>
        <a:p>
          <a:endParaRPr lang="en-US"/>
        </a:p>
      </dgm:t>
    </dgm:pt>
    <dgm:pt modelId="{7F7B8801-02E3-48FE-BAB8-D747BAA68911}">
      <dgm:prSet phldrT="[Text]"/>
      <dgm:spPr/>
      <dgm:t>
        <a:bodyPr/>
        <a:lstStyle/>
        <a:p>
          <a:r>
            <a:rPr lang="en-US" dirty="0"/>
            <a:t>Get Routes</a:t>
          </a:r>
        </a:p>
      </dgm:t>
    </dgm:pt>
    <dgm:pt modelId="{5DA57867-5D7E-409A-B055-238447638F6C}" type="parTrans" cxnId="{2460D9E2-9848-410A-8572-5BB423D3B102}">
      <dgm:prSet/>
      <dgm:spPr/>
      <dgm:t>
        <a:bodyPr/>
        <a:lstStyle/>
        <a:p>
          <a:endParaRPr lang="en-US"/>
        </a:p>
      </dgm:t>
    </dgm:pt>
    <dgm:pt modelId="{9E292AAB-ECB2-4968-997F-7C5699CF7A64}" type="sibTrans" cxnId="{2460D9E2-9848-410A-8572-5BB423D3B102}">
      <dgm:prSet/>
      <dgm:spPr/>
      <dgm:t>
        <a:bodyPr/>
        <a:lstStyle/>
        <a:p>
          <a:endParaRPr lang="en-US"/>
        </a:p>
      </dgm:t>
    </dgm:pt>
    <dgm:pt modelId="{1512AD94-8440-404A-BB98-3F4AB6C335DC}">
      <dgm:prSet phldrT="[Text]"/>
      <dgm:spPr/>
      <dgm:t>
        <a:bodyPr/>
        <a:lstStyle/>
        <a:p>
          <a:r>
            <a:rPr lang="en-US" i="1" dirty="0"/>
            <a:t>"get routes ",</a:t>
          </a:r>
          <a:endParaRPr lang="en-US" dirty="0"/>
        </a:p>
      </dgm:t>
    </dgm:pt>
    <dgm:pt modelId="{1CD155A2-CC9C-4E96-BC62-497A00A5FF8A}" type="parTrans" cxnId="{395F0C1B-B3D7-40B6-8DA8-EDBED52DF9D4}">
      <dgm:prSet/>
      <dgm:spPr/>
      <dgm:t>
        <a:bodyPr/>
        <a:lstStyle/>
        <a:p>
          <a:endParaRPr lang="en-US"/>
        </a:p>
      </dgm:t>
    </dgm:pt>
    <dgm:pt modelId="{1F48FE5E-A8CB-4183-8E7E-6979EF712F5C}" type="sibTrans" cxnId="{395F0C1B-B3D7-40B6-8DA8-EDBED52DF9D4}">
      <dgm:prSet/>
      <dgm:spPr/>
      <dgm:t>
        <a:bodyPr/>
        <a:lstStyle/>
        <a:p>
          <a:endParaRPr lang="en-US"/>
        </a:p>
      </dgm:t>
    </dgm:pt>
    <dgm:pt modelId="{D2C258D4-5FE1-4178-A2C6-0C2FD13C90BD}">
      <dgm:prSet phldrT="[Text]"/>
      <dgm:spPr/>
      <dgm:t>
        <a:bodyPr/>
        <a:lstStyle/>
        <a:p>
          <a:r>
            <a:rPr lang="en-US" dirty="0"/>
            <a:t>Get Stops</a:t>
          </a:r>
        </a:p>
      </dgm:t>
    </dgm:pt>
    <dgm:pt modelId="{6A23AB70-4177-4C2D-8126-1500820983C1}" type="parTrans" cxnId="{FC5B617C-C4C6-4E99-9951-7AAD800786B7}">
      <dgm:prSet/>
      <dgm:spPr/>
      <dgm:t>
        <a:bodyPr/>
        <a:lstStyle/>
        <a:p>
          <a:endParaRPr lang="en-US"/>
        </a:p>
      </dgm:t>
    </dgm:pt>
    <dgm:pt modelId="{F52914B8-E7CC-4247-9084-10279431261E}" type="sibTrans" cxnId="{FC5B617C-C4C6-4E99-9951-7AAD800786B7}">
      <dgm:prSet/>
      <dgm:spPr/>
      <dgm:t>
        <a:bodyPr/>
        <a:lstStyle/>
        <a:p>
          <a:endParaRPr lang="en-US"/>
        </a:p>
      </dgm:t>
    </dgm:pt>
    <dgm:pt modelId="{6F22449E-9268-427C-A02F-A658888FE91C}">
      <dgm:prSet phldrT="[Text]"/>
      <dgm:spPr/>
      <dgm:t>
        <a:bodyPr/>
        <a:lstStyle/>
        <a:p>
          <a:r>
            <a:rPr lang="en-US" dirty="0"/>
            <a:t>Get Departures</a:t>
          </a:r>
        </a:p>
      </dgm:t>
    </dgm:pt>
    <dgm:pt modelId="{E595F890-93FC-47CF-B9AE-15E5423C2731}" type="parTrans" cxnId="{7B3BCF19-2B79-4BD5-A08B-A5C3D3129D0A}">
      <dgm:prSet/>
      <dgm:spPr/>
      <dgm:t>
        <a:bodyPr/>
        <a:lstStyle/>
        <a:p>
          <a:endParaRPr lang="en-US"/>
        </a:p>
      </dgm:t>
    </dgm:pt>
    <dgm:pt modelId="{3407157C-0927-4FA4-8EA8-FF914FD5E475}" type="sibTrans" cxnId="{7B3BCF19-2B79-4BD5-A08B-A5C3D3129D0A}">
      <dgm:prSet/>
      <dgm:spPr/>
      <dgm:t>
        <a:bodyPr/>
        <a:lstStyle/>
        <a:p>
          <a:endParaRPr lang="en-US"/>
        </a:p>
      </dgm:t>
    </dgm:pt>
    <dgm:pt modelId="{C77AEEF4-6E91-4367-BEDD-D3FB41095FAD}">
      <dgm:prSet phldrT="[Text]"/>
      <dgm:spPr/>
      <dgm:t>
        <a:bodyPr/>
        <a:lstStyle/>
        <a:p>
          <a:r>
            <a:rPr lang="en-US" dirty="0"/>
            <a:t>Search Nearby Stops</a:t>
          </a:r>
        </a:p>
      </dgm:t>
    </dgm:pt>
    <dgm:pt modelId="{71DA22DD-24E8-476E-B48F-78CA0C492B6C}" type="parTrans" cxnId="{453361BB-FCEE-45B7-9BA7-17B30C660CD6}">
      <dgm:prSet/>
      <dgm:spPr/>
      <dgm:t>
        <a:bodyPr/>
        <a:lstStyle/>
        <a:p>
          <a:endParaRPr lang="en-US"/>
        </a:p>
      </dgm:t>
    </dgm:pt>
    <dgm:pt modelId="{52E7856E-0FD7-4721-A4C3-0BF625B7F9A3}" type="sibTrans" cxnId="{453361BB-FCEE-45B7-9BA7-17B30C660CD6}">
      <dgm:prSet/>
      <dgm:spPr/>
      <dgm:t>
        <a:bodyPr/>
        <a:lstStyle/>
        <a:p>
          <a:endParaRPr lang="en-US"/>
        </a:p>
      </dgm:t>
    </dgm:pt>
    <dgm:pt modelId="{8C134F6E-FB95-4CA6-960E-A93CAA5F09F4}">
      <dgm:prSet phldrT="[Text]"/>
      <dgm:spPr/>
      <dgm:t>
        <a:bodyPr/>
        <a:lstStyle/>
        <a:p>
          <a:r>
            <a:rPr lang="en-US" dirty="0"/>
            <a:t>Get Stop Info</a:t>
          </a:r>
        </a:p>
      </dgm:t>
    </dgm:pt>
    <dgm:pt modelId="{70561D29-22BC-43E5-8975-E3B7E6FF561F}" type="parTrans" cxnId="{E571CA94-04E3-4028-866B-00245964928A}">
      <dgm:prSet/>
      <dgm:spPr/>
      <dgm:t>
        <a:bodyPr/>
        <a:lstStyle/>
        <a:p>
          <a:endParaRPr lang="en-US"/>
        </a:p>
      </dgm:t>
    </dgm:pt>
    <dgm:pt modelId="{F0AE3457-E209-4900-8FEE-6ADCC5171FE2}" type="sibTrans" cxnId="{E571CA94-04E3-4028-866B-00245964928A}">
      <dgm:prSet/>
      <dgm:spPr/>
      <dgm:t>
        <a:bodyPr/>
        <a:lstStyle/>
        <a:p>
          <a:endParaRPr lang="en-US"/>
        </a:p>
      </dgm:t>
    </dgm:pt>
    <dgm:pt modelId="{1FC84CA1-8268-478B-98D0-CDA715E7F5C6}">
      <dgm:prSet/>
      <dgm:spPr/>
      <dgm:t>
        <a:bodyPr/>
        <a:lstStyle/>
        <a:p>
          <a:r>
            <a:rPr lang="en-US" i="1" dirty="0"/>
            <a:t>"get transport modes"</a:t>
          </a:r>
          <a:endParaRPr lang="en-US" dirty="0"/>
        </a:p>
      </dgm:t>
    </dgm:pt>
    <dgm:pt modelId="{1BA991FD-4A16-45D7-B558-20DFD39A1E37}" type="parTrans" cxnId="{BDEAE898-9DE2-4910-99DA-A610754C472C}">
      <dgm:prSet/>
      <dgm:spPr/>
      <dgm:t>
        <a:bodyPr/>
        <a:lstStyle/>
        <a:p>
          <a:endParaRPr lang="en-US"/>
        </a:p>
      </dgm:t>
    </dgm:pt>
    <dgm:pt modelId="{468735A9-3138-4DD9-A47C-1D7C404309A5}" type="sibTrans" cxnId="{BDEAE898-9DE2-4910-99DA-A610754C472C}">
      <dgm:prSet/>
      <dgm:spPr/>
      <dgm:t>
        <a:bodyPr/>
        <a:lstStyle/>
        <a:p>
          <a:endParaRPr lang="en-US"/>
        </a:p>
      </dgm:t>
    </dgm:pt>
    <dgm:pt modelId="{BEA6FFFF-583C-46A5-AC58-36A48D74D2F0}">
      <dgm:prSet/>
      <dgm:spPr/>
      <dgm:t>
        <a:bodyPr/>
        <a:lstStyle/>
        <a:p>
          <a:r>
            <a:rPr lang="en-US" i="1" dirty="0"/>
            <a:t>"find routes for train"</a:t>
          </a:r>
          <a:endParaRPr lang="en-US" dirty="0"/>
        </a:p>
      </dgm:t>
    </dgm:pt>
    <dgm:pt modelId="{B3EFDE8C-890B-46EE-8425-ACE455D32EBD}" type="parTrans" cxnId="{08621489-F880-4D57-8222-86A09CB19C7E}">
      <dgm:prSet/>
      <dgm:spPr/>
      <dgm:t>
        <a:bodyPr/>
        <a:lstStyle/>
        <a:p>
          <a:endParaRPr lang="en-US"/>
        </a:p>
      </dgm:t>
    </dgm:pt>
    <dgm:pt modelId="{13D44BD2-5631-4711-AB5A-816DF277A3CC}" type="sibTrans" cxnId="{08621489-F880-4D57-8222-86A09CB19C7E}">
      <dgm:prSet/>
      <dgm:spPr/>
      <dgm:t>
        <a:bodyPr/>
        <a:lstStyle/>
        <a:p>
          <a:endParaRPr lang="en-US"/>
        </a:p>
      </dgm:t>
    </dgm:pt>
    <dgm:pt modelId="{14378FCA-6AD3-4802-905E-F0BA35AFD292}">
      <dgm:prSet/>
      <dgm:spPr/>
      <dgm:t>
        <a:bodyPr/>
        <a:lstStyle/>
        <a:p>
          <a:r>
            <a:rPr lang="en-US" i="1"/>
            <a:t>“get stops"</a:t>
          </a:r>
          <a:endParaRPr lang="en-US"/>
        </a:p>
      </dgm:t>
    </dgm:pt>
    <dgm:pt modelId="{C25B0464-B86B-4E9D-A8AA-9B25FAAC2B3B}" type="parTrans" cxnId="{60D740C9-AEF3-4BE7-98A3-4C317D4DB084}">
      <dgm:prSet/>
      <dgm:spPr/>
      <dgm:t>
        <a:bodyPr/>
        <a:lstStyle/>
        <a:p>
          <a:endParaRPr lang="en-US"/>
        </a:p>
      </dgm:t>
    </dgm:pt>
    <dgm:pt modelId="{9BE7D52D-4D34-4F7B-B912-B383A333CDA9}" type="sibTrans" cxnId="{60D740C9-AEF3-4BE7-98A3-4C317D4DB084}">
      <dgm:prSet/>
      <dgm:spPr/>
      <dgm:t>
        <a:bodyPr/>
        <a:lstStyle/>
        <a:p>
          <a:endParaRPr lang="en-US"/>
        </a:p>
      </dgm:t>
    </dgm:pt>
    <dgm:pt modelId="{CFCC9D8F-FC74-4DB6-8026-5D685986103F}">
      <dgm:prSet/>
      <dgm:spPr/>
      <dgm:t>
        <a:bodyPr/>
        <a:lstStyle/>
        <a:p>
          <a:r>
            <a:rPr lang="en-US" i="1" dirty="0"/>
            <a:t>“get train stops</a:t>
          </a:r>
          <a:endParaRPr lang="en-US" dirty="0"/>
        </a:p>
      </dgm:t>
    </dgm:pt>
    <dgm:pt modelId="{C64349BD-A169-4648-99E3-21A8F78F24E4}" type="parTrans" cxnId="{E01D3FE9-3651-4F12-A4BD-2CDF0B9C1E82}">
      <dgm:prSet/>
      <dgm:spPr/>
      <dgm:t>
        <a:bodyPr/>
        <a:lstStyle/>
        <a:p>
          <a:endParaRPr lang="en-US"/>
        </a:p>
      </dgm:t>
    </dgm:pt>
    <dgm:pt modelId="{B709323F-49EA-4E82-A4D3-C4F08179E3AD}" type="sibTrans" cxnId="{E01D3FE9-3651-4F12-A4BD-2CDF0B9C1E82}">
      <dgm:prSet/>
      <dgm:spPr/>
      <dgm:t>
        <a:bodyPr/>
        <a:lstStyle/>
        <a:p>
          <a:endParaRPr lang="en-US"/>
        </a:p>
      </dgm:t>
    </dgm:pt>
    <dgm:pt modelId="{BC6E1DA3-53B1-42D2-8CD4-4E625BFDA3E3}">
      <dgm:prSet/>
      <dgm:spPr/>
      <dgm:t>
        <a:bodyPr/>
        <a:lstStyle/>
        <a:p>
          <a:r>
            <a:rPr lang="en-US" i="1"/>
            <a:t>"get train departures",</a:t>
          </a:r>
          <a:endParaRPr lang="en-US"/>
        </a:p>
      </dgm:t>
    </dgm:pt>
    <dgm:pt modelId="{2716EA7F-3E7B-4227-8CDE-D5433E5F4644}" type="parTrans" cxnId="{3616F9FB-853C-417E-93C9-1BEACA73425E}">
      <dgm:prSet/>
      <dgm:spPr/>
      <dgm:t>
        <a:bodyPr/>
        <a:lstStyle/>
        <a:p>
          <a:endParaRPr lang="en-US"/>
        </a:p>
      </dgm:t>
    </dgm:pt>
    <dgm:pt modelId="{58347E3B-B573-4256-A232-8384A93BD7C7}" type="sibTrans" cxnId="{3616F9FB-853C-417E-93C9-1BEACA73425E}">
      <dgm:prSet/>
      <dgm:spPr/>
      <dgm:t>
        <a:bodyPr/>
        <a:lstStyle/>
        <a:p>
          <a:endParaRPr lang="en-US"/>
        </a:p>
      </dgm:t>
    </dgm:pt>
    <dgm:pt modelId="{C1F03D19-F69F-4218-A048-A2FD46E3584E}">
      <dgm:prSet/>
      <dgm:spPr/>
      <dgm:t>
        <a:bodyPr/>
        <a:lstStyle/>
        <a:p>
          <a:r>
            <a:rPr lang="en-US" i="1"/>
            <a:t>"get departures"</a:t>
          </a:r>
          <a:endParaRPr lang="en-US"/>
        </a:p>
      </dgm:t>
    </dgm:pt>
    <dgm:pt modelId="{3960D09C-7EE2-4B84-B922-ED5DEFAA02C8}" type="parTrans" cxnId="{588CC5A0-6084-4E4D-B063-FF981AC73F55}">
      <dgm:prSet/>
      <dgm:spPr/>
      <dgm:t>
        <a:bodyPr/>
        <a:lstStyle/>
        <a:p>
          <a:endParaRPr lang="en-US"/>
        </a:p>
      </dgm:t>
    </dgm:pt>
    <dgm:pt modelId="{09D74D91-6043-4E7D-B956-C99B657A136D}" type="sibTrans" cxnId="{588CC5A0-6084-4E4D-B063-FF981AC73F55}">
      <dgm:prSet/>
      <dgm:spPr/>
      <dgm:t>
        <a:bodyPr/>
        <a:lstStyle/>
        <a:p>
          <a:endParaRPr lang="en-US"/>
        </a:p>
      </dgm:t>
    </dgm:pt>
    <dgm:pt modelId="{40C89AB5-5F58-44B9-AF63-19A1D442BA6B}">
      <dgm:prSet/>
      <dgm:spPr/>
      <dgm:t>
        <a:bodyPr/>
        <a:lstStyle/>
        <a:p>
          <a:r>
            <a:rPr lang="en-US" i="1"/>
            <a:t>"get stop info"</a:t>
          </a:r>
          <a:endParaRPr lang="en-US"/>
        </a:p>
      </dgm:t>
    </dgm:pt>
    <dgm:pt modelId="{5D659152-12C1-4D90-9EC0-C378C9B03D1D}" type="parTrans" cxnId="{E64398EF-CAD2-4BE8-AD1E-3D57ACE2332D}">
      <dgm:prSet/>
      <dgm:spPr/>
      <dgm:t>
        <a:bodyPr/>
        <a:lstStyle/>
        <a:p>
          <a:endParaRPr lang="en-US"/>
        </a:p>
      </dgm:t>
    </dgm:pt>
    <dgm:pt modelId="{496F4F0D-990E-495F-AB21-22B5EE777DB1}" type="sibTrans" cxnId="{E64398EF-CAD2-4BE8-AD1E-3D57ACE2332D}">
      <dgm:prSet/>
      <dgm:spPr/>
      <dgm:t>
        <a:bodyPr/>
        <a:lstStyle/>
        <a:p>
          <a:endParaRPr lang="en-US"/>
        </a:p>
      </dgm:t>
    </dgm:pt>
    <dgm:pt modelId="{1B67D719-1DBE-413B-B99F-4D822BE0D2FF}">
      <dgm:prSet/>
      <dgm:spPr/>
      <dgm:t>
        <a:bodyPr/>
        <a:lstStyle/>
        <a:p>
          <a:r>
            <a:rPr lang="en-US" i="1" dirty="0"/>
            <a:t>"get stop info for Alamein</a:t>
          </a:r>
          <a:endParaRPr lang="en-US" dirty="0"/>
        </a:p>
      </dgm:t>
    </dgm:pt>
    <dgm:pt modelId="{C4EE27BC-57E3-4547-A223-1A58314B569C}" type="parTrans" cxnId="{6504EFA3-BD0E-44BB-AB3C-4B29D96A91E1}">
      <dgm:prSet/>
      <dgm:spPr/>
      <dgm:t>
        <a:bodyPr/>
        <a:lstStyle/>
        <a:p>
          <a:endParaRPr lang="en-US"/>
        </a:p>
      </dgm:t>
    </dgm:pt>
    <dgm:pt modelId="{37EAA592-BC04-4169-AE8F-52856B589806}" type="sibTrans" cxnId="{6504EFA3-BD0E-44BB-AB3C-4B29D96A91E1}">
      <dgm:prSet/>
      <dgm:spPr/>
      <dgm:t>
        <a:bodyPr/>
        <a:lstStyle/>
        <a:p>
          <a:endParaRPr lang="en-US"/>
        </a:p>
      </dgm:t>
    </dgm:pt>
    <dgm:pt modelId="{40C2B8EB-DEFD-4B5B-A5CA-8424AB838C95}">
      <dgm:prSet/>
      <dgm:spPr/>
      <dgm:t>
        <a:bodyPr/>
        <a:lstStyle/>
        <a:p>
          <a:r>
            <a:rPr lang="en-US" i="1"/>
            <a:t>"search nearby stops",  </a:t>
          </a:r>
          <a:endParaRPr lang="en-US"/>
        </a:p>
      </dgm:t>
    </dgm:pt>
    <dgm:pt modelId="{7E94CB78-11EA-4075-90BA-02B2F7FE60AF}" type="parTrans" cxnId="{4A35D4A9-7C6D-4C90-9477-96A789CF5324}">
      <dgm:prSet/>
      <dgm:spPr/>
      <dgm:t>
        <a:bodyPr/>
        <a:lstStyle/>
        <a:p>
          <a:endParaRPr lang="en-US"/>
        </a:p>
      </dgm:t>
    </dgm:pt>
    <dgm:pt modelId="{B558BF66-CFD5-442D-8E17-540633B0AF87}" type="sibTrans" cxnId="{4A35D4A9-7C6D-4C90-9477-96A789CF5324}">
      <dgm:prSet/>
      <dgm:spPr/>
      <dgm:t>
        <a:bodyPr/>
        <a:lstStyle/>
        <a:p>
          <a:endParaRPr lang="en-US"/>
        </a:p>
      </dgm:t>
    </dgm:pt>
    <dgm:pt modelId="{B1DFA872-2D5B-437A-8727-4287B75575C5}">
      <dgm:prSet/>
      <dgm:spPr/>
      <dgm:t>
        <a:bodyPr/>
        <a:lstStyle/>
        <a:p>
          <a:r>
            <a:rPr lang="en-US" i="1" dirty="0"/>
            <a:t>"find stops near me"</a:t>
          </a:r>
          <a:endParaRPr lang="en-US" dirty="0"/>
        </a:p>
      </dgm:t>
    </dgm:pt>
    <dgm:pt modelId="{7ED9AB9B-959B-4C60-9C73-4440D89B2B8C}" type="parTrans" cxnId="{633B4736-8A46-405C-8917-9BF3BFDF12A2}">
      <dgm:prSet/>
      <dgm:spPr/>
      <dgm:t>
        <a:bodyPr/>
        <a:lstStyle/>
        <a:p>
          <a:endParaRPr lang="en-US"/>
        </a:p>
      </dgm:t>
    </dgm:pt>
    <dgm:pt modelId="{8C220998-0354-43A0-9FAF-4B6F8EE87E3D}" type="sibTrans" cxnId="{633B4736-8A46-405C-8917-9BF3BFDF12A2}">
      <dgm:prSet/>
      <dgm:spPr/>
      <dgm:t>
        <a:bodyPr/>
        <a:lstStyle/>
        <a:p>
          <a:endParaRPr lang="en-US"/>
        </a:p>
      </dgm:t>
    </dgm:pt>
    <dgm:pt modelId="{5654CDE7-9F29-4134-A84D-AB4F250E1019}" type="pres">
      <dgm:prSet presAssocID="{76431FAA-27B3-496F-8764-B0972184F61D}" presName="Name0" presStyleCnt="0">
        <dgm:presLayoutVars>
          <dgm:dir/>
          <dgm:animLvl val="lvl"/>
          <dgm:resizeHandles val="exact"/>
        </dgm:presLayoutVars>
      </dgm:prSet>
      <dgm:spPr/>
    </dgm:pt>
    <dgm:pt modelId="{01894892-AAD5-4263-A411-7BDD6DF64EA2}" type="pres">
      <dgm:prSet presAssocID="{74D25B64-C7A2-438C-8977-070862D06395}" presName="composite" presStyleCnt="0"/>
      <dgm:spPr/>
    </dgm:pt>
    <dgm:pt modelId="{AAD7D725-C0AF-4F3D-BF79-BC03BF07ADF7}" type="pres">
      <dgm:prSet presAssocID="{74D25B64-C7A2-438C-8977-070862D06395}" presName="parTx" presStyleLbl="alignNode1" presStyleIdx="0" presStyleCnt="6">
        <dgm:presLayoutVars>
          <dgm:chMax val="0"/>
          <dgm:chPref val="0"/>
          <dgm:bulletEnabled val="1"/>
        </dgm:presLayoutVars>
      </dgm:prSet>
      <dgm:spPr/>
    </dgm:pt>
    <dgm:pt modelId="{1F56E9A4-2F04-467D-BCB1-5F6F7D23EBBA}" type="pres">
      <dgm:prSet presAssocID="{74D25B64-C7A2-438C-8977-070862D06395}" presName="desTx" presStyleLbl="alignAccFollowNode1" presStyleIdx="0" presStyleCnt="6">
        <dgm:presLayoutVars>
          <dgm:bulletEnabled val="1"/>
        </dgm:presLayoutVars>
      </dgm:prSet>
      <dgm:spPr/>
    </dgm:pt>
    <dgm:pt modelId="{96CF82D7-1885-4A28-919F-A0B49A712B89}" type="pres">
      <dgm:prSet presAssocID="{D3BC797D-1F04-4077-8DDD-47D4E9915C5E}" presName="space" presStyleCnt="0"/>
      <dgm:spPr/>
    </dgm:pt>
    <dgm:pt modelId="{0CF39705-ADDA-474E-A320-B578077674B1}" type="pres">
      <dgm:prSet presAssocID="{7F7B8801-02E3-48FE-BAB8-D747BAA68911}" presName="composite" presStyleCnt="0"/>
      <dgm:spPr/>
    </dgm:pt>
    <dgm:pt modelId="{66ED26D4-E288-4D41-BB9E-B0A737D8C6E1}" type="pres">
      <dgm:prSet presAssocID="{7F7B8801-02E3-48FE-BAB8-D747BAA68911}" presName="parTx" presStyleLbl="alignNode1" presStyleIdx="1" presStyleCnt="6">
        <dgm:presLayoutVars>
          <dgm:chMax val="0"/>
          <dgm:chPref val="0"/>
          <dgm:bulletEnabled val="1"/>
        </dgm:presLayoutVars>
      </dgm:prSet>
      <dgm:spPr/>
    </dgm:pt>
    <dgm:pt modelId="{5DFCF34E-47F6-4529-BF99-C77E41FA1176}" type="pres">
      <dgm:prSet presAssocID="{7F7B8801-02E3-48FE-BAB8-D747BAA68911}" presName="desTx" presStyleLbl="alignAccFollowNode1" presStyleIdx="1" presStyleCnt="6">
        <dgm:presLayoutVars>
          <dgm:bulletEnabled val="1"/>
        </dgm:presLayoutVars>
      </dgm:prSet>
      <dgm:spPr/>
    </dgm:pt>
    <dgm:pt modelId="{2DC0BBD3-7BCB-42F4-A09A-440A32D4EA4C}" type="pres">
      <dgm:prSet presAssocID="{9E292AAB-ECB2-4968-997F-7C5699CF7A64}" presName="space" presStyleCnt="0"/>
      <dgm:spPr/>
    </dgm:pt>
    <dgm:pt modelId="{8FA2B37E-64A3-414E-A275-A3821A1F12BD}" type="pres">
      <dgm:prSet presAssocID="{D2C258D4-5FE1-4178-A2C6-0C2FD13C90BD}" presName="composite" presStyleCnt="0"/>
      <dgm:spPr/>
    </dgm:pt>
    <dgm:pt modelId="{C61A94FE-5AE6-464D-999E-1D839DDC3575}" type="pres">
      <dgm:prSet presAssocID="{D2C258D4-5FE1-4178-A2C6-0C2FD13C90BD}" presName="parTx" presStyleLbl="alignNode1" presStyleIdx="2" presStyleCnt="6">
        <dgm:presLayoutVars>
          <dgm:chMax val="0"/>
          <dgm:chPref val="0"/>
          <dgm:bulletEnabled val="1"/>
        </dgm:presLayoutVars>
      </dgm:prSet>
      <dgm:spPr/>
    </dgm:pt>
    <dgm:pt modelId="{D0316615-2CC5-4DC9-BBC8-AFB8F05D46C9}" type="pres">
      <dgm:prSet presAssocID="{D2C258D4-5FE1-4178-A2C6-0C2FD13C90BD}" presName="desTx" presStyleLbl="alignAccFollowNode1" presStyleIdx="2" presStyleCnt="6">
        <dgm:presLayoutVars>
          <dgm:bulletEnabled val="1"/>
        </dgm:presLayoutVars>
      </dgm:prSet>
      <dgm:spPr/>
    </dgm:pt>
    <dgm:pt modelId="{2A2FD969-B679-4165-8DF2-9AC86DCBFEDA}" type="pres">
      <dgm:prSet presAssocID="{F52914B8-E7CC-4247-9084-10279431261E}" presName="space" presStyleCnt="0"/>
      <dgm:spPr/>
    </dgm:pt>
    <dgm:pt modelId="{E1A24218-7EBC-4D56-AE61-810E4090028B}" type="pres">
      <dgm:prSet presAssocID="{6F22449E-9268-427C-A02F-A658888FE91C}" presName="composite" presStyleCnt="0"/>
      <dgm:spPr/>
    </dgm:pt>
    <dgm:pt modelId="{3F358368-7561-416C-B6AC-2F3EDE7277B0}" type="pres">
      <dgm:prSet presAssocID="{6F22449E-9268-427C-A02F-A658888FE91C}" presName="parTx" presStyleLbl="alignNode1" presStyleIdx="3" presStyleCnt="6">
        <dgm:presLayoutVars>
          <dgm:chMax val="0"/>
          <dgm:chPref val="0"/>
          <dgm:bulletEnabled val="1"/>
        </dgm:presLayoutVars>
      </dgm:prSet>
      <dgm:spPr/>
    </dgm:pt>
    <dgm:pt modelId="{E54774FA-F4D7-49F5-B914-B0EE17011CA2}" type="pres">
      <dgm:prSet presAssocID="{6F22449E-9268-427C-A02F-A658888FE91C}" presName="desTx" presStyleLbl="alignAccFollowNode1" presStyleIdx="3" presStyleCnt="6">
        <dgm:presLayoutVars>
          <dgm:bulletEnabled val="1"/>
        </dgm:presLayoutVars>
      </dgm:prSet>
      <dgm:spPr/>
    </dgm:pt>
    <dgm:pt modelId="{41BCF9AE-07D7-4ACC-A6F4-E88F9FBC9026}" type="pres">
      <dgm:prSet presAssocID="{3407157C-0927-4FA4-8EA8-FF914FD5E475}" presName="space" presStyleCnt="0"/>
      <dgm:spPr/>
    </dgm:pt>
    <dgm:pt modelId="{57651367-A101-466D-8EE3-B726F37DDDF8}" type="pres">
      <dgm:prSet presAssocID="{C77AEEF4-6E91-4367-BEDD-D3FB41095FAD}" presName="composite" presStyleCnt="0"/>
      <dgm:spPr/>
    </dgm:pt>
    <dgm:pt modelId="{5BCAC3B2-B1B8-4960-885F-EBA0416F3D38}" type="pres">
      <dgm:prSet presAssocID="{C77AEEF4-6E91-4367-BEDD-D3FB41095FAD}" presName="parTx" presStyleLbl="alignNode1" presStyleIdx="4" presStyleCnt="6">
        <dgm:presLayoutVars>
          <dgm:chMax val="0"/>
          <dgm:chPref val="0"/>
          <dgm:bulletEnabled val="1"/>
        </dgm:presLayoutVars>
      </dgm:prSet>
      <dgm:spPr/>
    </dgm:pt>
    <dgm:pt modelId="{6E899452-5E5A-4050-B66D-2AA9D9978017}" type="pres">
      <dgm:prSet presAssocID="{C77AEEF4-6E91-4367-BEDD-D3FB41095FAD}" presName="desTx" presStyleLbl="alignAccFollowNode1" presStyleIdx="4" presStyleCnt="6">
        <dgm:presLayoutVars>
          <dgm:bulletEnabled val="1"/>
        </dgm:presLayoutVars>
      </dgm:prSet>
      <dgm:spPr/>
    </dgm:pt>
    <dgm:pt modelId="{C2CC1B66-4051-4C01-8C0F-E5DD0582D874}" type="pres">
      <dgm:prSet presAssocID="{52E7856E-0FD7-4721-A4C3-0BF625B7F9A3}" presName="space" presStyleCnt="0"/>
      <dgm:spPr/>
    </dgm:pt>
    <dgm:pt modelId="{09AF08FB-A4DA-4533-BF46-5D2965EBD007}" type="pres">
      <dgm:prSet presAssocID="{8C134F6E-FB95-4CA6-960E-A93CAA5F09F4}" presName="composite" presStyleCnt="0"/>
      <dgm:spPr/>
    </dgm:pt>
    <dgm:pt modelId="{7CA624EB-A6EA-4EF3-A33F-FB655BD576E3}" type="pres">
      <dgm:prSet presAssocID="{8C134F6E-FB95-4CA6-960E-A93CAA5F09F4}" presName="parTx" presStyleLbl="alignNode1" presStyleIdx="5" presStyleCnt="6">
        <dgm:presLayoutVars>
          <dgm:chMax val="0"/>
          <dgm:chPref val="0"/>
          <dgm:bulletEnabled val="1"/>
        </dgm:presLayoutVars>
      </dgm:prSet>
      <dgm:spPr/>
    </dgm:pt>
    <dgm:pt modelId="{820FF71B-DF4A-4D65-9AB6-3B808701FEBD}" type="pres">
      <dgm:prSet presAssocID="{8C134F6E-FB95-4CA6-960E-A93CAA5F09F4}" presName="desTx" presStyleLbl="alignAccFollowNode1" presStyleIdx="5" presStyleCnt="6">
        <dgm:presLayoutVars>
          <dgm:bulletEnabled val="1"/>
        </dgm:presLayoutVars>
      </dgm:prSet>
      <dgm:spPr/>
    </dgm:pt>
  </dgm:ptLst>
  <dgm:cxnLst>
    <dgm:cxn modelId="{7B3BCF19-2B79-4BD5-A08B-A5C3D3129D0A}" srcId="{76431FAA-27B3-496F-8764-B0972184F61D}" destId="{6F22449E-9268-427C-A02F-A658888FE91C}" srcOrd="3" destOrd="0" parTransId="{E595F890-93FC-47CF-B9AE-15E5423C2731}" sibTransId="{3407157C-0927-4FA4-8EA8-FF914FD5E475}"/>
    <dgm:cxn modelId="{395F0C1B-B3D7-40B6-8DA8-EDBED52DF9D4}" srcId="{7F7B8801-02E3-48FE-BAB8-D747BAA68911}" destId="{1512AD94-8440-404A-BB98-3F4AB6C335DC}" srcOrd="0" destOrd="0" parTransId="{1CD155A2-CC9C-4E96-BC62-497A00A5FF8A}" sibTransId="{1F48FE5E-A8CB-4183-8E7E-6979EF712F5C}"/>
    <dgm:cxn modelId="{633B4736-8A46-405C-8917-9BF3BFDF12A2}" srcId="{C77AEEF4-6E91-4367-BEDD-D3FB41095FAD}" destId="{B1DFA872-2D5B-437A-8727-4287B75575C5}" srcOrd="1" destOrd="0" parTransId="{7ED9AB9B-959B-4C60-9C73-4440D89B2B8C}" sibTransId="{8C220998-0354-43A0-9FAF-4B6F8EE87E3D}"/>
    <dgm:cxn modelId="{310BE33C-99CB-43F7-9B45-4A407940CF91}" type="presOf" srcId="{7F7B8801-02E3-48FE-BAB8-D747BAA68911}" destId="{66ED26D4-E288-4D41-BB9E-B0A737D8C6E1}" srcOrd="0" destOrd="0" presId="urn:microsoft.com/office/officeart/2005/8/layout/hList1"/>
    <dgm:cxn modelId="{65953C3D-8363-4099-B6C1-4DADFD0B4081}" type="presOf" srcId="{6F22449E-9268-427C-A02F-A658888FE91C}" destId="{3F358368-7561-416C-B6AC-2F3EDE7277B0}" srcOrd="0" destOrd="0" presId="urn:microsoft.com/office/officeart/2005/8/layout/hList1"/>
    <dgm:cxn modelId="{4F11E35D-6BC3-463F-9D45-AB7865173A6B}" type="presOf" srcId="{1FC84CA1-8268-478B-98D0-CDA715E7F5C6}" destId="{1F56E9A4-2F04-467D-BCB1-5F6F7D23EBBA}" srcOrd="0" destOrd="1" presId="urn:microsoft.com/office/officeart/2005/8/layout/hList1"/>
    <dgm:cxn modelId="{DAD52661-4309-4FBE-852E-5CBE4595E64D}" srcId="{74D25B64-C7A2-438C-8977-070862D06395}" destId="{9C56F393-50A7-42B1-893B-ECFC7CBBD7FB}" srcOrd="0" destOrd="0" parTransId="{0ABFDC5D-35CE-4311-8FF0-2FD66C7F855A}" sibTransId="{AE1CD818-7B62-4C09-9013-8FABF18FB208}"/>
    <dgm:cxn modelId="{E82AB261-6A5C-49E1-81BB-39AA2C9C163D}" type="presOf" srcId="{76431FAA-27B3-496F-8764-B0972184F61D}" destId="{5654CDE7-9F29-4134-A84D-AB4F250E1019}" srcOrd="0" destOrd="0" presId="urn:microsoft.com/office/officeart/2005/8/layout/hList1"/>
    <dgm:cxn modelId="{635BAE68-B752-46E0-B148-EF244180DF8D}" type="presOf" srcId="{BC6E1DA3-53B1-42D2-8CD4-4E625BFDA3E3}" destId="{E54774FA-F4D7-49F5-B914-B0EE17011CA2}" srcOrd="0" destOrd="0" presId="urn:microsoft.com/office/officeart/2005/8/layout/hList1"/>
    <dgm:cxn modelId="{6E051B4B-E107-452C-AD07-F19317A5ABAD}" type="presOf" srcId="{74D25B64-C7A2-438C-8977-070862D06395}" destId="{AAD7D725-C0AF-4F3D-BF79-BC03BF07ADF7}" srcOrd="0" destOrd="0" presId="urn:microsoft.com/office/officeart/2005/8/layout/hList1"/>
    <dgm:cxn modelId="{4059D573-1215-49E1-95CB-71B324EC55C5}" type="presOf" srcId="{C1F03D19-F69F-4218-A048-A2FD46E3584E}" destId="{E54774FA-F4D7-49F5-B914-B0EE17011CA2}" srcOrd="0" destOrd="1" presId="urn:microsoft.com/office/officeart/2005/8/layout/hList1"/>
    <dgm:cxn modelId="{8E01F853-5A65-4B48-A60A-EB3BA5A52AC2}" type="presOf" srcId="{1512AD94-8440-404A-BB98-3F4AB6C335DC}" destId="{5DFCF34E-47F6-4529-BF99-C77E41FA1176}" srcOrd="0" destOrd="0" presId="urn:microsoft.com/office/officeart/2005/8/layout/hList1"/>
    <dgm:cxn modelId="{26893479-19E5-41F0-9E25-AF647989CCDA}" type="presOf" srcId="{9C56F393-50A7-42B1-893B-ECFC7CBBD7FB}" destId="{1F56E9A4-2F04-467D-BCB1-5F6F7D23EBBA}" srcOrd="0" destOrd="0" presId="urn:microsoft.com/office/officeart/2005/8/layout/hList1"/>
    <dgm:cxn modelId="{FC5B617C-C4C6-4E99-9951-7AAD800786B7}" srcId="{76431FAA-27B3-496F-8764-B0972184F61D}" destId="{D2C258D4-5FE1-4178-A2C6-0C2FD13C90BD}" srcOrd="2" destOrd="0" parTransId="{6A23AB70-4177-4C2D-8126-1500820983C1}" sibTransId="{F52914B8-E7CC-4247-9084-10279431261E}"/>
    <dgm:cxn modelId="{08621489-F880-4D57-8222-86A09CB19C7E}" srcId="{7F7B8801-02E3-48FE-BAB8-D747BAA68911}" destId="{BEA6FFFF-583C-46A5-AC58-36A48D74D2F0}" srcOrd="1" destOrd="0" parTransId="{B3EFDE8C-890B-46EE-8425-ACE455D32EBD}" sibTransId="{13D44BD2-5631-4711-AB5A-816DF277A3CC}"/>
    <dgm:cxn modelId="{F665F18E-E525-4158-91CE-E3B2B569B64C}" type="presOf" srcId="{1B67D719-1DBE-413B-B99F-4D822BE0D2FF}" destId="{820FF71B-DF4A-4D65-9AB6-3B808701FEBD}" srcOrd="0" destOrd="1" presId="urn:microsoft.com/office/officeart/2005/8/layout/hList1"/>
    <dgm:cxn modelId="{E571CA94-04E3-4028-866B-00245964928A}" srcId="{76431FAA-27B3-496F-8764-B0972184F61D}" destId="{8C134F6E-FB95-4CA6-960E-A93CAA5F09F4}" srcOrd="5" destOrd="0" parTransId="{70561D29-22BC-43E5-8975-E3B7E6FF561F}" sibTransId="{F0AE3457-E209-4900-8FEE-6ADCC5171FE2}"/>
    <dgm:cxn modelId="{BDEAE898-9DE2-4910-99DA-A610754C472C}" srcId="{74D25B64-C7A2-438C-8977-070862D06395}" destId="{1FC84CA1-8268-478B-98D0-CDA715E7F5C6}" srcOrd="1" destOrd="0" parTransId="{1BA991FD-4A16-45D7-B558-20DFD39A1E37}" sibTransId="{468735A9-3138-4DD9-A47C-1D7C404309A5}"/>
    <dgm:cxn modelId="{B0297199-D3F2-4895-BC85-383F47374917}" type="presOf" srcId="{CFCC9D8F-FC74-4DB6-8026-5D685986103F}" destId="{D0316615-2CC5-4DC9-BBC8-AFB8F05D46C9}" srcOrd="0" destOrd="1" presId="urn:microsoft.com/office/officeart/2005/8/layout/hList1"/>
    <dgm:cxn modelId="{588CC5A0-6084-4E4D-B063-FF981AC73F55}" srcId="{6F22449E-9268-427C-A02F-A658888FE91C}" destId="{C1F03D19-F69F-4218-A048-A2FD46E3584E}" srcOrd="1" destOrd="0" parTransId="{3960D09C-7EE2-4B84-B922-ED5DEFAA02C8}" sibTransId="{09D74D91-6043-4E7D-B956-C99B657A136D}"/>
    <dgm:cxn modelId="{6504EFA3-BD0E-44BB-AB3C-4B29D96A91E1}" srcId="{8C134F6E-FB95-4CA6-960E-A93CAA5F09F4}" destId="{1B67D719-1DBE-413B-B99F-4D822BE0D2FF}" srcOrd="1" destOrd="0" parTransId="{C4EE27BC-57E3-4547-A223-1A58314B569C}" sibTransId="{37EAA592-BC04-4169-AE8F-52856B589806}"/>
    <dgm:cxn modelId="{4A35D4A9-7C6D-4C90-9477-96A789CF5324}" srcId="{C77AEEF4-6E91-4367-BEDD-D3FB41095FAD}" destId="{40C2B8EB-DEFD-4B5B-A5CA-8424AB838C95}" srcOrd="0" destOrd="0" parTransId="{7E94CB78-11EA-4075-90BA-02B2F7FE60AF}" sibTransId="{B558BF66-CFD5-442D-8E17-540633B0AF87}"/>
    <dgm:cxn modelId="{D4FC93B0-FD4C-4389-9341-CAE029C70BB1}" type="presOf" srcId="{40C89AB5-5F58-44B9-AF63-19A1D442BA6B}" destId="{820FF71B-DF4A-4D65-9AB6-3B808701FEBD}" srcOrd="0" destOrd="0" presId="urn:microsoft.com/office/officeart/2005/8/layout/hList1"/>
    <dgm:cxn modelId="{453361BB-FCEE-45B7-9BA7-17B30C660CD6}" srcId="{76431FAA-27B3-496F-8764-B0972184F61D}" destId="{C77AEEF4-6E91-4367-BEDD-D3FB41095FAD}" srcOrd="4" destOrd="0" parTransId="{71DA22DD-24E8-476E-B48F-78CA0C492B6C}" sibTransId="{52E7856E-0FD7-4721-A4C3-0BF625B7F9A3}"/>
    <dgm:cxn modelId="{FFEABCBE-6957-46E4-99BC-5873D6A591E1}" type="presOf" srcId="{C77AEEF4-6E91-4367-BEDD-D3FB41095FAD}" destId="{5BCAC3B2-B1B8-4960-885F-EBA0416F3D38}" srcOrd="0" destOrd="0" presId="urn:microsoft.com/office/officeart/2005/8/layout/hList1"/>
    <dgm:cxn modelId="{60D740C9-AEF3-4BE7-98A3-4C317D4DB084}" srcId="{D2C258D4-5FE1-4178-A2C6-0C2FD13C90BD}" destId="{14378FCA-6AD3-4802-905E-F0BA35AFD292}" srcOrd="0" destOrd="0" parTransId="{C25B0464-B86B-4E9D-A8AA-9B25FAAC2B3B}" sibTransId="{9BE7D52D-4D34-4F7B-B912-B383A333CDA9}"/>
    <dgm:cxn modelId="{FAD2D2CF-1895-4980-8550-A738B455B076}" type="presOf" srcId="{B1DFA872-2D5B-437A-8727-4287B75575C5}" destId="{6E899452-5E5A-4050-B66D-2AA9D9978017}" srcOrd="0" destOrd="1" presId="urn:microsoft.com/office/officeart/2005/8/layout/hList1"/>
    <dgm:cxn modelId="{B1535BD4-F242-4114-B5D9-34D298FCFB31}" type="presOf" srcId="{14378FCA-6AD3-4802-905E-F0BA35AFD292}" destId="{D0316615-2CC5-4DC9-BBC8-AFB8F05D46C9}" srcOrd="0" destOrd="0" presId="urn:microsoft.com/office/officeart/2005/8/layout/hList1"/>
    <dgm:cxn modelId="{5D0E82D8-412B-49B9-A93F-AE2C987F44D6}" type="presOf" srcId="{D2C258D4-5FE1-4178-A2C6-0C2FD13C90BD}" destId="{C61A94FE-5AE6-464D-999E-1D839DDC3575}" srcOrd="0" destOrd="0" presId="urn:microsoft.com/office/officeart/2005/8/layout/hList1"/>
    <dgm:cxn modelId="{F751BBD9-245E-4B31-AC63-BD86A30C8100}" type="presOf" srcId="{BEA6FFFF-583C-46A5-AC58-36A48D74D2F0}" destId="{5DFCF34E-47F6-4529-BF99-C77E41FA1176}" srcOrd="0" destOrd="1" presId="urn:microsoft.com/office/officeart/2005/8/layout/hList1"/>
    <dgm:cxn modelId="{8BB0A3E2-5685-4D05-A54E-7CDA9D93FEAA}" srcId="{76431FAA-27B3-496F-8764-B0972184F61D}" destId="{74D25B64-C7A2-438C-8977-070862D06395}" srcOrd="0" destOrd="0" parTransId="{E1858FFD-3BD1-4111-8B48-0FD15C4529DE}" sibTransId="{D3BC797D-1F04-4077-8DDD-47D4E9915C5E}"/>
    <dgm:cxn modelId="{2460D9E2-9848-410A-8572-5BB423D3B102}" srcId="{76431FAA-27B3-496F-8764-B0972184F61D}" destId="{7F7B8801-02E3-48FE-BAB8-D747BAA68911}" srcOrd="1" destOrd="0" parTransId="{5DA57867-5D7E-409A-B055-238447638F6C}" sibTransId="{9E292AAB-ECB2-4968-997F-7C5699CF7A64}"/>
    <dgm:cxn modelId="{E01D3FE9-3651-4F12-A4BD-2CDF0B9C1E82}" srcId="{D2C258D4-5FE1-4178-A2C6-0C2FD13C90BD}" destId="{CFCC9D8F-FC74-4DB6-8026-5D685986103F}" srcOrd="1" destOrd="0" parTransId="{C64349BD-A169-4648-99E3-21A8F78F24E4}" sibTransId="{B709323F-49EA-4E82-A4D3-C4F08179E3AD}"/>
    <dgm:cxn modelId="{218EF4E9-190D-4B55-A739-EE63D80785DD}" type="presOf" srcId="{40C2B8EB-DEFD-4B5B-A5CA-8424AB838C95}" destId="{6E899452-5E5A-4050-B66D-2AA9D9978017}" srcOrd="0" destOrd="0" presId="urn:microsoft.com/office/officeart/2005/8/layout/hList1"/>
    <dgm:cxn modelId="{E64398EF-CAD2-4BE8-AD1E-3D57ACE2332D}" srcId="{8C134F6E-FB95-4CA6-960E-A93CAA5F09F4}" destId="{40C89AB5-5F58-44B9-AF63-19A1D442BA6B}" srcOrd="0" destOrd="0" parTransId="{5D659152-12C1-4D90-9EC0-C378C9B03D1D}" sibTransId="{496F4F0D-990E-495F-AB21-22B5EE777DB1}"/>
    <dgm:cxn modelId="{AA580EF5-4604-4F7C-8066-22CC10A661AF}" type="presOf" srcId="{8C134F6E-FB95-4CA6-960E-A93CAA5F09F4}" destId="{7CA624EB-A6EA-4EF3-A33F-FB655BD576E3}" srcOrd="0" destOrd="0" presId="urn:microsoft.com/office/officeart/2005/8/layout/hList1"/>
    <dgm:cxn modelId="{3616F9FB-853C-417E-93C9-1BEACA73425E}" srcId="{6F22449E-9268-427C-A02F-A658888FE91C}" destId="{BC6E1DA3-53B1-42D2-8CD4-4E625BFDA3E3}" srcOrd="0" destOrd="0" parTransId="{2716EA7F-3E7B-4227-8CDE-D5433E5F4644}" sibTransId="{58347E3B-B573-4256-A232-8384A93BD7C7}"/>
    <dgm:cxn modelId="{EAEF2AAD-9193-4BB5-A958-A11EB51F950B}" type="presParOf" srcId="{5654CDE7-9F29-4134-A84D-AB4F250E1019}" destId="{01894892-AAD5-4263-A411-7BDD6DF64EA2}" srcOrd="0" destOrd="0" presId="urn:microsoft.com/office/officeart/2005/8/layout/hList1"/>
    <dgm:cxn modelId="{A6DB55DF-F9AA-4B44-864E-017387730943}" type="presParOf" srcId="{01894892-AAD5-4263-A411-7BDD6DF64EA2}" destId="{AAD7D725-C0AF-4F3D-BF79-BC03BF07ADF7}" srcOrd="0" destOrd="0" presId="urn:microsoft.com/office/officeart/2005/8/layout/hList1"/>
    <dgm:cxn modelId="{984614AD-E9E3-411B-B0B3-9A0A7557BDC4}" type="presParOf" srcId="{01894892-AAD5-4263-A411-7BDD6DF64EA2}" destId="{1F56E9A4-2F04-467D-BCB1-5F6F7D23EBBA}" srcOrd="1" destOrd="0" presId="urn:microsoft.com/office/officeart/2005/8/layout/hList1"/>
    <dgm:cxn modelId="{7A0F3A9E-D7FC-43AC-9C24-CD22B59FBC5E}" type="presParOf" srcId="{5654CDE7-9F29-4134-A84D-AB4F250E1019}" destId="{96CF82D7-1885-4A28-919F-A0B49A712B89}" srcOrd="1" destOrd="0" presId="urn:microsoft.com/office/officeart/2005/8/layout/hList1"/>
    <dgm:cxn modelId="{AAC70253-2444-4EC4-B161-07A9F989F7E8}" type="presParOf" srcId="{5654CDE7-9F29-4134-A84D-AB4F250E1019}" destId="{0CF39705-ADDA-474E-A320-B578077674B1}" srcOrd="2" destOrd="0" presId="urn:microsoft.com/office/officeart/2005/8/layout/hList1"/>
    <dgm:cxn modelId="{4E6F630E-C576-4327-ABDB-6A34A011CF76}" type="presParOf" srcId="{0CF39705-ADDA-474E-A320-B578077674B1}" destId="{66ED26D4-E288-4D41-BB9E-B0A737D8C6E1}" srcOrd="0" destOrd="0" presId="urn:microsoft.com/office/officeart/2005/8/layout/hList1"/>
    <dgm:cxn modelId="{3EDAA9D7-F1F0-4F82-9BF8-2D0C35A64D37}" type="presParOf" srcId="{0CF39705-ADDA-474E-A320-B578077674B1}" destId="{5DFCF34E-47F6-4529-BF99-C77E41FA1176}" srcOrd="1" destOrd="0" presId="urn:microsoft.com/office/officeart/2005/8/layout/hList1"/>
    <dgm:cxn modelId="{7AC98CF4-367E-469A-A525-16542BECD511}" type="presParOf" srcId="{5654CDE7-9F29-4134-A84D-AB4F250E1019}" destId="{2DC0BBD3-7BCB-42F4-A09A-440A32D4EA4C}" srcOrd="3" destOrd="0" presId="urn:microsoft.com/office/officeart/2005/8/layout/hList1"/>
    <dgm:cxn modelId="{217CCAA8-2C1D-48DD-8630-E1DCEB155CB3}" type="presParOf" srcId="{5654CDE7-9F29-4134-A84D-AB4F250E1019}" destId="{8FA2B37E-64A3-414E-A275-A3821A1F12BD}" srcOrd="4" destOrd="0" presId="urn:microsoft.com/office/officeart/2005/8/layout/hList1"/>
    <dgm:cxn modelId="{219973C0-03D7-4F85-8774-6EF73EAD2788}" type="presParOf" srcId="{8FA2B37E-64A3-414E-A275-A3821A1F12BD}" destId="{C61A94FE-5AE6-464D-999E-1D839DDC3575}" srcOrd="0" destOrd="0" presId="urn:microsoft.com/office/officeart/2005/8/layout/hList1"/>
    <dgm:cxn modelId="{850C42EA-2145-4705-AA56-D1062A05D17C}" type="presParOf" srcId="{8FA2B37E-64A3-414E-A275-A3821A1F12BD}" destId="{D0316615-2CC5-4DC9-BBC8-AFB8F05D46C9}" srcOrd="1" destOrd="0" presId="urn:microsoft.com/office/officeart/2005/8/layout/hList1"/>
    <dgm:cxn modelId="{57E057D9-B161-4F97-A98C-C652D38F5C31}" type="presParOf" srcId="{5654CDE7-9F29-4134-A84D-AB4F250E1019}" destId="{2A2FD969-B679-4165-8DF2-9AC86DCBFEDA}" srcOrd="5" destOrd="0" presId="urn:microsoft.com/office/officeart/2005/8/layout/hList1"/>
    <dgm:cxn modelId="{EACF54FC-21D5-4689-8428-EEA444FD6FDD}" type="presParOf" srcId="{5654CDE7-9F29-4134-A84D-AB4F250E1019}" destId="{E1A24218-7EBC-4D56-AE61-810E4090028B}" srcOrd="6" destOrd="0" presId="urn:microsoft.com/office/officeart/2005/8/layout/hList1"/>
    <dgm:cxn modelId="{6E930B81-F80E-4EF6-8182-87BF0A5FE733}" type="presParOf" srcId="{E1A24218-7EBC-4D56-AE61-810E4090028B}" destId="{3F358368-7561-416C-B6AC-2F3EDE7277B0}" srcOrd="0" destOrd="0" presId="urn:microsoft.com/office/officeart/2005/8/layout/hList1"/>
    <dgm:cxn modelId="{2C378E25-0ABF-4E3D-89BD-F8AC591B2916}" type="presParOf" srcId="{E1A24218-7EBC-4D56-AE61-810E4090028B}" destId="{E54774FA-F4D7-49F5-B914-B0EE17011CA2}" srcOrd="1" destOrd="0" presId="urn:microsoft.com/office/officeart/2005/8/layout/hList1"/>
    <dgm:cxn modelId="{94C6F2FE-4E7D-4079-8773-5BF9D66C875E}" type="presParOf" srcId="{5654CDE7-9F29-4134-A84D-AB4F250E1019}" destId="{41BCF9AE-07D7-4ACC-A6F4-E88F9FBC9026}" srcOrd="7" destOrd="0" presId="urn:microsoft.com/office/officeart/2005/8/layout/hList1"/>
    <dgm:cxn modelId="{A7E8EDDE-5BB0-4539-A2E0-0BB16FDE2CBA}" type="presParOf" srcId="{5654CDE7-9F29-4134-A84D-AB4F250E1019}" destId="{57651367-A101-466D-8EE3-B726F37DDDF8}" srcOrd="8" destOrd="0" presId="urn:microsoft.com/office/officeart/2005/8/layout/hList1"/>
    <dgm:cxn modelId="{354DBBDC-82B2-427E-B27E-E6D2BBC3D9A7}" type="presParOf" srcId="{57651367-A101-466D-8EE3-B726F37DDDF8}" destId="{5BCAC3B2-B1B8-4960-885F-EBA0416F3D38}" srcOrd="0" destOrd="0" presId="urn:microsoft.com/office/officeart/2005/8/layout/hList1"/>
    <dgm:cxn modelId="{DDDCECE0-58EB-4148-BF0B-55F744B9D8CB}" type="presParOf" srcId="{57651367-A101-466D-8EE3-B726F37DDDF8}" destId="{6E899452-5E5A-4050-B66D-2AA9D9978017}" srcOrd="1" destOrd="0" presId="urn:microsoft.com/office/officeart/2005/8/layout/hList1"/>
    <dgm:cxn modelId="{2B461A1E-B09D-4134-B5AA-200E2879DE7F}" type="presParOf" srcId="{5654CDE7-9F29-4134-A84D-AB4F250E1019}" destId="{C2CC1B66-4051-4C01-8C0F-E5DD0582D874}" srcOrd="9" destOrd="0" presId="urn:microsoft.com/office/officeart/2005/8/layout/hList1"/>
    <dgm:cxn modelId="{25D155B9-05FC-4F12-A22C-FEE0DB074633}" type="presParOf" srcId="{5654CDE7-9F29-4134-A84D-AB4F250E1019}" destId="{09AF08FB-A4DA-4533-BF46-5D2965EBD007}" srcOrd="10" destOrd="0" presId="urn:microsoft.com/office/officeart/2005/8/layout/hList1"/>
    <dgm:cxn modelId="{B9641BE1-9D9E-4056-A56E-2B16AA8E5929}" type="presParOf" srcId="{09AF08FB-A4DA-4533-BF46-5D2965EBD007}" destId="{7CA624EB-A6EA-4EF3-A33F-FB655BD576E3}" srcOrd="0" destOrd="0" presId="urn:microsoft.com/office/officeart/2005/8/layout/hList1"/>
    <dgm:cxn modelId="{913C948D-D1EF-418D-AB78-96C94FEB78CE}" type="presParOf" srcId="{09AF08FB-A4DA-4533-BF46-5D2965EBD007}" destId="{820FF71B-DF4A-4D65-9AB6-3B808701FEB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763ED4-4935-4B95-8432-869BB03C6224}" type="doc">
      <dgm:prSet loTypeId="urn:microsoft.com/office/officeart/2005/8/layout/hierarchy2" loCatId="hierarchy" qsTypeId="urn:microsoft.com/office/officeart/2005/8/quickstyle/simple1" qsCatId="simple" csTypeId="urn:microsoft.com/office/officeart/2005/8/colors/colorful2" csCatId="colorful" phldr="1"/>
      <dgm:spPr/>
      <dgm:t>
        <a:bodyPr/>
        <a:lstStyle/>
        <a:p>
          <a:endParaRPr lang="en-US"/>
        </a:p>
      </dgm:t>
    </dgm:pt>
    <dgm:pt modelId="{0BA098C1-1E22-4CD4-B2EB-0F6ABF728ECF}">
      <dgm:prSet phldrT="[Text]"/>
      <dgm:spPr/>
      <dgm:t>
        <a:bodyPr/>
        <a:lstStyle/>
        <a:p>
          <a:r>
            <a:rPr lang="en-US"/>
            <a:t>PTV</a:t>
          </a:r>
        </a:p>
      </dgm:t>
    </dgm:pt>
    <dgm:pt modelId="{D429AA1D-D781-4D7B-8412-B41D6E633596}" type="parTrans" cxnId="{EB56A1E0-8FA5-4D1D-9660-BE71BAAC4CC5}">
      <dgm:prSet/>
      <dgm:spPr/>
      <dgm:t>
        <a:bodyPr/>
        <a:lstStyle/>
        <a:p>
          <a:endParaRPr lang="en-US"/>
        </a:p>
      </dgm:t>
    </dgm:pt>
    <dgm:pt modelId="{FA841F10-3B74-4334-BF8E-31D43D562419}" type="sibTrans" cxnId="{EB56A1E0-8FA5-4D1D-9660-BE71BAAC4CC5}">
      <dgm:prSet/>
      <dgm:spPr/>
      <dgm:t>
        <a:bodyPr/>
        <a:lstStyle/>
        <a:p>
          <a:endParaRPr lang="en-US"/>
        </a:p>
      </dgm:t>
    </dgm:pt>
    <dgm:pt modelId="{180C7B7B-798D-465E-A355-6F47D13EF517}">
      <dgm:prSet phldrT="[Text]"/>
      <dgm:spPr/>
      <dgm:t>
        <a:bodyPr/>
        <a:lstStyle/>
        <a:p>
          <a:r>
            <a:rPr lang="en-US"/>
            <a:t>Train</a:t>
          </a:r>
        </a:p>
      </dgm:t>
    </dgm:pt>
    <dgm:pt modelId="{BA001B14-FFE9-4426-8B71-DB28AA4A93CB}" type="parTrans" cxnId="{1F1FF27F-071A-4F7B-B680-2F46F0C09AE3}">
      <dgm:prSet/>
      <dgm:spPr/>
      <dgm:t>
        <a:bodyPr/>
        <a:lstStyle/>
        <a:p>
          <a:endParaRPr lang="en-US"/>
        </a:p>
      </dgm:t>
    </dgm:pt>
    <dgm:pt modelId="{758DDE22-E884-4630-9655-D7C5997CC485}" type="sibTrans" cxnId="{1F1FF27F-071A-4F7B-B680-2F46F0C09AE3}">
      <dgm:prSet/>
      <dgm:spPr/>
      <dgm:t>
        <a:bodyPr/>
        <a:lstStyle/>
        <a:p>
          <a:endParaRPr lang="en-US"/>
        </a:p>
      </dgm:t>
    </dgm:pt>
    <dgm:pt modelId="{6EA756FA-B51B-43F2-AECC-D321CC8F77CF}">
      <dgm:prSet phldrT="[Text]"/>
      <dgm:spPr/>
      <dgm:t>
        <a:bodyPr/>
        <a:lstStyle/>
        <a:p>
          <a:r>
            <a:rPr lang="en-US"/>
            <a:t>Route</a:t>
          </a:r>
        </a:p>
      </dgm:t>
    </dgm:pt>
    <dgm:pt modelId="{75B945B5-3D31-4CB7-B9D5-480DA694BFC5}" type="parTrans" cxnId="{52C9DCF0-0E38-4D48-860A-BC502D6652E1}">
      <dgm:prSet/>
      <dgm:spPr/>
      <dgm:t>
        <a:bodyPr/>
        <a:lstStyle/>
        <a:p>
          <a:endParaRPr lang="en-US"/>
        </a:p>
      </dgm:t>
    </dgm:pt>
    <dgm:pt modelId="{86D961F8-C229-4218-BB55-4E75C383518A}" type="sibTrans" cxnId="{52C9DCF0-0E38-4D48-860A-BC502D6652E1}">
      <dgm:prSet/>
      <dgm:spPr/>
      <dgm:t>
        <a:bodyPr/>
        <a:lstStyle/>
        <a:p>
          <a:endParaRPr lang="en-US"/>
        </a:p>
      </dgm:t>
    </dgm:pt>
    <dgm:pt modelId="{40CE5D45-5371-4F60-8439-5DD07AE8E058}">
      <dgm:prSet phldrT="[Text]"/>
      <dgm:spPr/>
      <dgm:t>
        <a:bodyPr/>
        <a:lstStyle/>
        <a:p>
          <a:r>
            <a:rPr lang="en-US" dirty="0"/>
            <a:t>Route</a:t>
          </a:r>
        </a:p>
      </dgm:t>
    </dgm:pt>
    <dgm:pt modelId="{A1DDD178-BC52-497B-9CCF-B4071B5DFC73}" type="parTrans" cxnId="{CF8AE884-599D-4E28-96BE-134B5CFBD518}">
      <dgm:prSet/>
      <dgm:spPr/>
      <dgm:t>
        <a:bodyPr/>
        <a:lstStyle/>
        <a:p>
          <a:endParaRPr lang="en-US"/>
        </a:p>
      </dgm:t>
    </dgm:pt>
    <dgm:pt modelId="{20C61DE1-5B46-4AA9-A0FC-6B535B284634}" type="sibTrans" cxnId="{CF8AE884-599D-4E28-96BE-134B5CFBD518}">
      <dgm:prSet/>
      <dgm:spPr/>
      <dgm:t>
        <a:bodyPr/>
        <a:lstStyle/>
        <a:p>
          <a:endParaRPr lang="en-US"/>
        </a:p>
      </dgm:t>
    </dgm:pt>
    <dgm:pt modelId="{0E6F4DD3-B062-4A9B-A5EC-B7A6F8918134}">
      <dgm:prSet phldrT="[Text]"/>
      <dgm:spPr/>
      <dgm:t>
        <a:bodyPr/>
        <a:lstStyle/>
        <a:p>
          <a:r>
            <a:rPr lang="en-US"/>
            <a:t>Bus</a:t>
          </a:r>
        </a:p>
      </dgm:t>
    </dgm:pt>
    <dgm:pt modelId="{8F0E89A3-87D6-466D-8762-D97BE300A75F}" type="parTrans" cxnId="{3BC122E4-A6C0-4258-A77E-3716CAD026FC}">
      <dgm:prSet/>
      <dgm:spPr/>
      <dgm:t>
        <a:bodyPr/>
        <a:lstStyle/>
        <a:p>
          <a:endParaRPr lang="en-US"/>
        </a:p>
      </dgm:t>
    </dgm:pt>
    <dgm:pt modelId="{6ED9C7B2-F75F-4AB1-BB11-F2CD59D344EB}" type="sibTrans" cxnId="{3BC122E4-A6C0-4258-A77E-3716CAD026FC}">
      <dgm:prSet/>
      <dgm:spPr/>
      <dgm:t>
        <a:bodyPr/>
        <a:lstStyle/>
        <a:p>
          <a:endParaRPr lang="en-US"/>
        </a:p>
      </dgm:t>
    </dgm:pt>
    <dgm:pt modelId="{2145ABF0-4042-4099-8480-D98A51547A9B}">
      <dgm:prSet phldrT="[Text]"/>
      <dgm:spPr/>
      <dgm:t>
        <a:bodyPr/>
        <a:lstStyle/>
        <a:p>
          <a:r>
            <a:rPr lang="en-US"/>
            <a:t>Route</a:t>
          </a:r>
        </a:p>
      </dgm:t>
    </dgm:pt>
    <dgm:pt modelId="{FD0D3F5E-32D9-4FC8-BBEF-F725B31D8AB5}" type="parTrans" cxnId="{6A44E3C2-1D85-4BEA-A635-684F9ACB0D9A}">
      <dgm:prSet/>
      <dgm:spPr/>
      <dgm:t>
        <a:bodyPr/>
        <a:lstStyle/>
        <a:p>
          <a:endParaRPr lang="en-US"/>
        </a:p>
      </dgm:t>
    </dgm:pt>
    <dgm:pt modelId="{C3228D53-A46B-4A19-ABD8-F75609412DCA}" type="sibTrans" cxnId="{6A44E3C2-1D85-4BEA-A635-684F9ACB0D9A}">
      <dgm:prSet/>
      <dgm:spPr/>
      <dgm:t>
        <a:bodyPr/>
        <a:lstStyle/>
        <a:p>
          <a:endParaRPr lang="en-US"/>
        </a:p>
      </dgm:t>
    </dgm:pt>
    <dgm:pt modelId="{CF940530-9689-45B7-A780-E1CB1F004CE2}">
      <dgm:prSet/>
      <dgm:spPr/>
      <dgm:t>
        <a:bodyPr/>
        <a:lstStyle/>
        <a:p>
          <a:r>
            <a:rPr lang="en-US"/>
            <a:t>Tram</a:t>
          </a:r>
        </a:p>
      </dgm:t>
    </dgm:pt>
    <dgm:pt modelId="{BE11B2B1-C4E5-4696-AE35-8DBFA609E53E}" type="parTrans" cxnId="{2DC81098-9447-4B8D-9EFC-DD768C5886D9}">
      <dgm:prSet/>
      <dgm:spPr/>
      <dgm:t>
        <a:bodyPr/>
        <a:lstStyle/>
        <a:p>
          <a:endParaRPr lang="en-US"/>
        </a:p>
      </dgm:t>
    </dgm:pt>
    <dgm:pt modelId="{2B10BAC1-952B-44A8-8318-9E7E6F5D9DCC}" type="sibTrans" cxnId="{2DC81098-9447-4B8D-9EFC-DD768C5886D9}">
      <dgm:prSet/>
      <dgm:spPr/>
      <dgm:t>
        <a:bodyPr/>
        <a:lstStyle/>
        <a:p>
          <a:endParaRPr lang="en-US"/>
        </a:p>
      </dgm:t>
    </dgm:pt>
    <dgm:pt modelId="{06EC4BA4-C759-4302-AC2D-2C10418F66C3}">
      <dgm:prSet/>
      <dgm:spPr/>
      <dgm:t>
        <a:bodyPr/>
        <a:lstStyle/>
        <a:p>
          <a:r>
            <a:rPr lang="en-US"/>
            <a:t>VLine</a:t>
          </a:r>
        </a:p>
      </dgm:t>
    </dgm:pt>
    <dgm:pt modelId="{BEE0A34A-8192-4739-B25A-1E20DE44A95B}" type="parTrans" cxnId="{92EAB6D4-EE0A-4F5A-8A66-45D2E09C8927}">
      <dgm:prSet/>
      <dgm:spPr/>
      <dgm:t>
        <a:bodyPr/>
        <a:lstStyle/>
        <a:p>
          <a:endParaRPr lang="en-US"/>
        </a:p>
      </dgm:t>
    </dgm:pt>
    <dgm:pt modelId="{2B700BF2-F3DA-4843-9469-09EA745327EA}" type="sibTrans" cxnId="{92EAB6D4-EE0A-4F5A-8A66-45D2E09C8927}">
      <dgm:prSet/>
      <dgm:spPr/>
      <dgm:t>
        <a:bodyPr/>
        <a:lstStyle/>
        <a:p>
          <a:endParaRPr lang="en-US"/>
        </a:p>
      </dgm:t>
    </dgm:pt>
    <dgm:pt modelId="{F93B9C0C-93C3-4EEB-8E5A-155E2C16D9E1}">
      <dgm:prSet/>
      <dgm:spPr/>
      <dgm:t>
        <a:bodyPr/>
        <a:lstStyle/>
        <a:p>
          <a:r>
            <a:rPr lang="en-US"/>
            <a:t>Night Bus</a:t>
          </a:r>
        </a:p>
      </dgm:t>
    </dgm:pt>
    <dgm:pt modelId="{85B343B2-E090-48E5-9272-179822865DEC}" type="parTrans" cxnId="{F2F720C5-1B8F-4E1D-BBE3-E94608C160BE}">
      <dgm:prSet/>
      <dgm:spPr/>
      <dgm:t>
        <a:bodyPr/>
        <a:lstStyle/>
        <a:p>
          <a:endParaRPr lang="en-US"/>
        </a:p>
      </dgm:t>
    </dgm:pt>
    <dgm:pt modelId="{F3DF9B3B-6288-45F4-AB31-0E92A7723108}" type="sibTrans" cxnId="{F2F720C5-1B8F-4E1D-BBE3-E94608C160BE}">
      <dgm:prSet/>
      <dgm:spPr/>
      <dgm:t>
        <a:bodyPr/>
        <a:lstStyle/>
        <a:p>
          <a:endParaRPr lang="en-US"/>
        </a:p>
      </dgm:t>
    </dgm:pt>
    <dgm:pt modelId="{71C1B58C-E1D1-49C4-956C-754B6F8B8574}">
      <dgm:prSet phldrT="[Text]"/>
      <dgm:spPr/>
      <dgm:t>
        <a:bodyPr/>
        <a:lstStyle/>
        <a:p>
          <a:r>
            <a:rPr lang="en-US"/>
            <a:t>Stop</a:t>
          </a:r>
        </a:p>
      </dgm:t>
    </dgm:pt>
    <dgm:pt modelId="{3A3F47CB-9DF6-481A-9BC0-E438320D516E}" type="parTrans" cxnId="{B36C93F2-17B8-4185-A65D-FD36E364A9BA}">
      <dgm:prSet/>
      <dgm:spPr/>
      <dgm:t>
        <a:bodyPr/>
        <a:lstStyle/>
        <a:p>
          <a:endParaRPr lang="en-US"/>
        </a:p>
      </dgm:t>
    </dgm:pt>
    <dgm:pt modelId="{02A56A4A-2CAB-4D53-A7BC-86A086366380}" type="sibTrans" cxnId="{B36C93F2-17B8-4185-A65D-FD36E364A9BA}">
      <dgm:prSet/>
      <dgm:spPr/>
      <dgm:t>
        <a:bodyPr/>
        <a:lstStyle/>
        <a:p>
          <a:endParaRPr lang="en-US"/>
        </a:p>
      </dgm:t>
    </dgm:pt>
    <dgm:pt modelId="{DB2DE7B0-AA71-475D-A9CF-888D12BB9595}">
      <dgm:prSet phldrT="[Text]"/>
      <dgm:spPr/>
      <dgm:t>
        <a:bodyPr/>
        <a:lstStyle/>
        <a:p>
          <a:r>
            <a:rPr lang="en-US"/>
            <a:t>Stop</a:t>
          </a:r>
        </a:p>
      </dgm:t>
    </dgm:pt>
    <dgm:pt modelId="{94EA8172-7EDF-4A94-A1F5-B4A0FF671C6C}" type="parTrans" cxnId="{FE8C7B5F-017F-41D7-B2A3-D5AB2EF0599F}">
      <dgm:prSet/>
      <dgm:spPr/>
      <dgm:t>
        <a:bodyPr/>
        <a:lstStyle/>
        <a:p>
          <a:endParaRPr lang="en-US"/>
        </a:p>
      </dgm:t>
    </dgm:pt>
    <dgm:pt modelId="{C8FE693C-BF58-492F-8CA8-5EFBB91FAF9E}" type="sibTrans" cxnId="{FE8C7B5F-017F-41D7-B2A3-D5AB2EF0599F}">
      <dgm:prSet/>
      <dgm:spPr/>
      <dgm:t>
        <a:bodyPr/>
        <a:lstStyle/>
        <a:p>
          <a:endParaRPr lang="en-US"/>
        </a:p>
      </dgm:t>
    </dgm:pt>
    <dgm:pt modelId="{5F42C3C5-E2D3-4156-A334-144AA24EA602}">
      <dgm:prSet phldrT="[Text]"/>
      <dgm:spPr/>
      <dgm:t>
        <a:bodyPr/>
        <a:lstStyle/>
        <a:p>
          <a:r>
            <a:rPr lang="en-US" dirty="0"/>
            <a:t>Stop</a:t>
          </a:r>
        </a:p>
      </dgm:t>
    </dgm:pt>
    <dgm:pt modelId="{5686498F-EDC3-405B-A306-75AF6FC7CA40}" type="parTrans" cxnId="{575772B5-3C0F-404F-9838-43C4C29E9548}">
      <dgm:prSet/>
      <dgm:spPr/>
      <dgm:t>
        <a:bodyPr/>
        <a:lstStyle/>
        <a:p>
          <a:endParaRPr lang="en-US"/>
        </a:p>
      </dgm:t>
    </dgm:pt>
    <dgm:pt modelId="{2F88317B-115A-47CF-B0E4-CE694CB8DB03}" type="sibTrans" cxnId="{575772B5-3C0F-404F-9838-43C4C29E9548}">
      <dgm:prSet/>
      <dgm:spPr/>
      <dgm:t>
        <a:bodyPr/>
        <a:lstStyle/>
        <a:p>
          <a:endParaRPr lang="en-US"/>
        </a:p>
      </dgm:t>
    </dgm:pt>
    <dgm:pt modelId="{4E38798B-8762-4FD2-842A-31BB5B7E855F}">
      <dgm:prSet phldrT="[Text]"/>
      <dgm:spPr/>
      <dgm:t>
        <a:bodyPr/>
        <a:lstStyle/>
        <a:p>
          <a:r>
            <a:rPr lang="en-US"/>
            <a:t>Stop</a:t>
          </a:r>
        </a:p>
      </dgm:t>
    </dgm:pt>
    <dgm:pt modelId="{F668AD4C-3B95-4FE9-9D3F-04A630E6FA74}" type="parTrans" cxnId="{EF40D3A5-6511-4ECB-8689-7C021EB68487}">
      <dgm:prSet/>
      <dgm:spPr/>
      <dgm:t>
        <a:bodyPr/>
        <a:lstStyle/>
        <a:p>
          <a:endParaRPr lang="en-US"/>
        </a:p>
      </dgm:t>
    </dgm:pt>
    <dgm:pt modelId="{B8C7E0FB-76C6-4268-932D-6DEAB421F46C}" type="sibTrans" cxnId="{EF40D3A5-6511-4ECB-8689-7C021EB68487}">
      <dgm:prSet/>
      <dgm:spPr/>
      <dgm:t>
        <a:bodyPr/>
        <a:lstStyle/>
        <a:p>
          <a:endParaRPr lang="en-US"/>
        </a:p>
      </dgm:t>
    </dgm:pt>
    <dgm:pt modelId="{AA8A6343-13E7-48E5-B3EC-24214230BA66}">
      <dgm:prSet/>
      <dgm:spPr/>
      <dgm:t>
        <a:bodyPr/>
        <a:lstStyle/>
        <a:p>
          <a:r>
            <a:rPr lang="en-US"/>
            <a:t>Route</a:t>
          </a:r>
        </a:p>
      </dgm:t>
    </dgm:pt>
    <dgm:pt modelId="{D827E470-5A5A-4BBC-ACFD-BD4FCF3787BF}" type="parTrans" cxnId="{A44A8017-326E-4F7D-845C-D073AE865884}">
      <dgm:prSet/>
      <dgm:spPr/>
      <dgm:t>
        <a:bodyPr/>
        <a:lstStyle/>
        <a:p>
          <a:endParaRPr lang="en-US"/>
        </a:p>
      </dgm:t>
    </dgm:pt>
    <dgm:pt modelId="{2CDEFF8A-6223-4A24-8AF4-0219E5A0E55D}" type="sibTrans" cxnId="{A44A8017-326E-4F7D-845C-D073AE865884}">
      <dgm:prSet/>
      <dgm:spPr/>
      <dgm:t>
        <a:bodyPr/>
        <a:lstStyle/>
        <a:p>
          <a:endParaRPr lang="en-US"/>
        </a:p>
      </dgm:t>
    </dgm:pt>
    <dgm:pt modelId="{4F5FE5F0-5940-46E8-9406-F7144586B989}">
      <dgm:prSet/>
      <dgm:spPr/>
      <dgm:t>
        <a:bodyPr/>
        <a:lstStyle/>
        <a:p>
          <a:r>
            <a:rPr lang="en-US"/>
            <a:t>Route</a:t>
          </a:r>
        </a:p>
      </dgm:t>
    </dgm:pt>
    <dgm:pt modelId="{28FDDCCA-D1ED-4E8C-B2C8-C5071DDC61BF}" type="parTrans" cxnId="{8CB17E4A-0CC4-43C9-BA8C-73FC0096F6DC}">
      <dgm:prSet/>
      <dgm:spPr/>
      <dgm:t>
        <a:bodyPr/>
        <a:lstStyle/>
        <a:p>
          <a:endParaRPr lang="en-US"/>
        </a:p>
      </dgm:t>
    </dgm:pt>
    <dgm:pt modelId="{F1609409-35F4-4C19-B829-C16634C8F7FD}" type="sibTrans" cxnId="{8CB17E4A-0CC4-43C9-BA8C-73FC0096F6DC}">
      <dgm:prSet/>
      <dgm:spPr/>
      <dgm:t>
        <a:bodyPr/>
        <a:lstStyle/>
        <a:p>
          <a:endParaRPr lang="en-US"/>
        </a:p>
      </dgm:t>
    </dgm:pt>
    <dgm:pt modelId="{FE3DA3E0-3AB2-4C05-9903-826E0392FFE2}">
      <dgm:prSet/>
      <dgm:spPr/>
      <dgm:t>
        <a:bodyPr/>
        <a:lstStyle/>
        <a:p>
          <a:r>
            <a:rPr lang="en-US"/>
            <a:t>Route</a:t>
          </a:r>
        </a:p>
      </dgm:t>
    </dgm:pt>
    <dgm:pt modelId="{632360B7-9A67-477B-A21A-47D4A43666F8}" type="parTrans" cxnId="{F8FC0BC9-0234-4AEB-92B6-07FA49CC7C19}">
      <dgm:prSet/>
      <dgm:spPr/>
      <dgm:t>
        <a:bodyPr/>
        <a:lstStyle/>
        <a:p>
          <a:endParaRPr lang="en-US"/>
        </a:p>
      </dgm:t>
    </dgm:pt>
    <dgm:pt modelId="{BF539CD4-A3DC-4918-BADA-4A233EE455AE}" type="sibTrans" cxnId="{F8FC0BC9-0234-4AEB-92B6-07FA49CC7C19}">
      <dgm:prSet/>
      <dgm:spPr/>
      <dgm:t>
        <a:bodyPr/>
        <a:lstStyle/>
        <a:p>
          <a:endParaRPr lang="en-US"/>
        </a:p>
      </dgm:t>
    </dgm:pt>
    <dgm:pt modelId="{BD6E9296-26DF-4433-A04F-6BE68891EDB7}">
      <dgm:prSet/>
      <dgm:spPr/>
      <dgm:t>
        <a:bodyPr/>
        <a:lstStyle/>
        <a:p>
          <a:r>
            <a:rPr lang="en-US"/>
            <a:t>Stop</a:t>
          </a:r>
        </a:p>
      </dgm:t>
    </dgm:pt>
    <dgm:pt modelId="{BB18DA7F-6AAC-438B-9279-4A503C382A3C}" type="parTrans" cxnId="{4A24BF54-7819-44F8-B6E5-60B8FFED7AB2}">
      <dgm:prSet/>
      <dgm:spPr/>
      <dgm:t>
        <a:bodyPr/>
        <a:lstStyle/>
        <a:p>
          <a:endParaRPr lang="en-US"/>
        </a:p>
      </dgm:t>
    </dgm:pt>
    <dgm:pt modelId="{2ABA88BC-8FF0-439C-9C73-F3A36A8E725D}" type="sibTrans" cxnId="{4A24BF54-7819-44F8-B6E5-60B8FFED7AB2}">
      <dgm:prSet/>
      <dgm:spPr/>
      <dgm:t>
        <a:bodyPr/>
        <a:lstStyle/>
        <a:p>
          <a:endParaRPr lang="en-US"/>
        </a:p>
      </dgm:t>
    </dgm:pt>
    <dgm:pt modelId="{329D20DF-2139-4AD2-A2CA-FAE3D8F3C25A}">
      <dgm:prSet/>
      <dgm:spPr/>
      <dgm:t>
        <a:bodyPr/>
        <a:lstStyle/>
        <a:p>
          <a:r>
            <a:rPr lang="en-US"/>
            <a:t>Stop</a:t>
          </a:r>
        </a:p>
      </dgm:t>
    </dgm:pt>
    <dgm:pt modelId="{CCA26E61-0995-4FBF-B020-8861AF7CEC5F}" type="parTrans" cxnId="{A49E851B-34B7-47D9-B84D-63BEA537FF8E}">
      <dgm:prSet/>
      <dgm:spPr/>
      <dgm:t>
        <a:bodyPr/>
        <a:lstStyle/>
        <a:p>
          <a:endParaRPr lang="en-US"/>
        </a:p>
      </dgm:t>
    </dgm:pt>
    <dgm:pt modelId="{10399F2F-8513-4303-809A-E35AE5AD979A}" type="sibTrans" cxnId="{A49E851B-34B7-47D9-B84D-63BEA537FF8E}">
      <dgm:prSet/>
      <dgm:spPr/>
      <dgm:t>
        <a:bodyPr/>
        <a:lstStyle/>
        <a:p>
          <a:endParaRPr lang="en-US"/>
        </a:p>
      </dgm:t>
    </dgm:pt>
    <dgm:pt modelId="{BCE32900-4EA3-4BFE-9592-F852F3DC1DCF}">
      <dgm:prSet/>
      <dgm:spPr/>
      <dgm:t>
        <a:bodyPr/>
        <a:lstStyle/>
        <a:p>
          <a:r>
            <a:rPr lang="en-US"/>
            <a:t>Stop</a:t>
          </a:r>
        </a:p>
      </dgm:t>
    </dgm:pt>
    <dgm:pt modelId="{6633E25F-4F29-43E6-8B70-FA0A078DDC50}" type="parTrans" cxnId="{AFB315EB-3705-451B-8F31-EDF4ABB60A84}">
      <dgm:prSet/>
      <dgm:spPr/>
      <dgm:t>
        <a:bodyPr/>
        <a:lstStyle/>
        <a:p>
          <a:endParaRPr lang="en-US"/>
        </a:p>
      </dgm:t>
    </dgm:pt>
    <dgm:pt modelId="{9424BABF-DADD-43B0-B951-8AE659BFE68F}" type="sibTrans" cxnId="{AFB315EB-3705-451B-8F31-EDF4ABB60A84}">
      <dgm:prSet/>
      <dgm:spPr/>
      <dgm:t>
        <a:bodyPr/>
        <a:lstStyle/>
        <a:p>
          <a:endParaRPr lang="en-US"/>
        </a:p>
      </dgm:t>
    </dgm:pt>
    <dgm:pt modelId="{9E3E935C-AD4A-4418-89F9-537F8437FEBE}">
      <dgm:prSet/>
      <dgm:spPr/>
      <dgm:t>
        <a:bodyPr/>
        <a:lstStyle/>
        <a:p>
          <a:r>
            <a:rPr lang="en-US"/>
            <a:t>Stop</a:t>
          </a:r>
        </a:p>
      </dgm:t>
    </dgm:pt>
    <dgm:pt modelId="{A28ADDB3-D5C7-4A53-8580-39FFD4C401C1}" type="parTrans" cxnId="{AB1ED27F-7ACE-4DFC-9A83-4D664BF5B01A}">
      <dgm:prSet/>
      <dgm:spPr/>
      <dgm:t>
        <a:bodyPr/>
        <a:lstStyle/>
        <a:p>
          <a:endParaRPr lang="en-US"/>
        </a:p>
      </dgm:t>
    </dgm:pt>
    <dgm:pt modelId="{BD54C0DE-14B2-4989-BF09-C258248FB051}" type="sibTrans" cxnId="{AB1ED27F-7ACE-4DFC-9A83-4D664BF5B01A}">
      <dgm:prSet/>
      <dgm:spPr/>
      <dgm:t>
        <a:bodyPr/>
        <a:lstStyle/>
        <a:p>
          <a:endParaRPr lang="en-US"/>
        </a:p>
      </dgm:t>
    </dgm:pt>
    <dgm:pt modelId="{3F621B9B-5C5E-4D3A-BA8E-8F2E4EA79D3E}">
      <dgm:prSet/>
      <dgm:spPr/>
      <dgm:t>
        <a:bodyPr/>
        <a:lstStyle/>
        <a:p>
          <a:r>
            <a:rPr lang="en-US"/>
            <a:t>Stop</a:t>
          </a:r>
        </a:p>
      </dgm:t>
    </dgm:pt>
    <dgm:pt modelId="{F3A28A9B-DD83-4514-95C0-EAB214C28229}" type="parTrans" cxnId="{4C2CAAE7-2388-45A6-BCE8-EB9DD7B5C43B}">
      <dgm:prSet/>
      <dgm:spPr/>
      <dgm:t>
        <a:bodyPr/>
        <a:lstStyle/>
        <a:p>
          <a:endParaRPr lang="en-US"/>
        </a:p>
      </dgm:t>
    </dgm:pt>
    <dgm:pt modelId="{4D983FE2-150B-41E8-910B-704B152248DE}" type="sibTrans" cxnId="{4C2CAAE7-2388-45A6-BCE8-EB9DD7B5C43B}">
      <dgm:prSet/>
      <dgm:spPr/>
      <dgm:t>
        <a:bodyPr/>
        <a:lstStyle/>
        <a:p>
          <a:endParaRPr lang="en-US"/>
        </a:p>
      </dgm:t>
    </dgm:pt>
    <dgm:pt modelId="{687F3994-31D4-4FDD-9FC2-8CA2F3FB83FE}">
      <dgm:prSet phldrT="[Text]"/>
      <dgm:spPr/>
      <dgm:t>
        <a:bodyPr/>
        <a:lstStyle/>
        <a:p>
          <a:r>
            <a:rPr lang="en-US" dirty="0"/>
            <a:t>Stop Info</a:t>
          </a:r>
        </a:p>
      </dgm:t>
    </dgm:pt>
    <dgm:pt modelId="{376B83C8-6B25-4383-9677-0056A2AF3B63}" type="parTrans" cxnId="{076C6DBC-CE19-4B81-859B-5412CD086A99}">
      <dgm:prSet/>
      <dgm:spPr/>
      <dgm:t>
        <a:bodyPr/>
        <a:lstStyle/>
        <a:p>
          <a:endParaRPr lang="en-US"/>
        </a:p>
      </dgm:t>
    </dgm:pt>
    <dgm:pt modelId="{C2932BF4-BA4E-418A-91E0-B4CFD7BC2F14}" type="sibTrans" cxnId="{076C6DBC-CE19-4B81-859B-5412CD086A99}">
      <dgm:prSet/>
      <dgm:spPr/>
      <dgm:t>
        <a:bodyPr/>
        <a:lstStyle/>
        <a:p>
          <a:endParaRPr lang="en-US"/>
        </a:p>
      </dgm:t>
    </dgm:pt>
    <dgm:pt modelId="{E3423D55-36B6-4337-B97B-A84D6A1FDA3D}">
      <dgm:prSet phldrT="[Text]"/>
      <dgm:spPr/>
      <dgm:t>
        <a:bodyPr/>
        <a:lstStyle/>
        <a:p>
          <a:r>
            <a:rPr lang="en-US" dirty="0"/>
            <a:t>Stop Info</a:t>
          </a:r>
        </a:p>
      </dgm:t>
    </dgm:pt>
    <dgm:pt modelId="{5A0868A8-FE61-4E01-86DE-5F13DC1CCA93}" type="parTrans" cxnId="{CF691C06-F737-452B-B20F-D136E7BC3FF5}">
      <dgm:prSet/>
      <dgm:spPr/>
      <dgm:t>
        <a:bodyPr/>
        <a:lstStyle/>
        <a:p>
          <a:endParaRPr lang="en-US"/>
        </a:p>
      </dgm:t>
    </dgm:pt>
    <dgm:pt modelId="{5A330131-3FDD-4E32-B6B8-D1FAF2C335DC}" type="sibTrans" cxnId="{CF691C06-F737-452B-B20F-D136E7BC3FF5}">
      <dgm:prSet/>
      <dgm:spPr/>
      <dgm:t>
        <a:bodyPr/>
        <a:lstStyle/>
        <a:p>
          <a:endParaRPr lang="en-US"/>
        </a:p>
      </dgm:t>
    </dgm:pt>
    <dgm:pt modelId="{DD018386-A045-4874-972A-78A3DE609023}">
      <dgm:prSet phldrT="[Text]"/>
      <dgm:spPr/>
      <dgm:t>
        <a:bodyPr/>
        <a:lstStyle/>
        <a:p>
          <a:r>
            <a:rPr lang="en-US"/>
            <a:t>Stop Info</a:t>
          </a:r>
        </a:p>
      </dgm:t>
    </dgm:pt>
    <dgm:pt modelId="{3E83633B-3EFE-44E9-B38C-FF046FFFCD5D}" type="parTrans" cxnId="{B6C044E7-B579-47AD-8DA8-ACB2F609BD66}">
      <dgm:prSet/>
      <dgm:spPr/>
      <dgm:t>
        <a:bodyPr/>
        <a:lstStyle/>
        <a:p>
          <a:endParaRPr lang="en-US"/>
        </a:p>
      </dgm:t>
    </dgm:pt>
    <dgm:pt modelId="{73AF144F-5163-46F8-A808-D104BD2BFDFE}" type="sibTrans" cxnId="{B6C044E7-B579-47AD-8DA8-ACB2F609BD66}">
      <dgm:prSet/>
      <dgm:spPr/>
      <dgm:t>
        <a:bodyPr/>
        <a:lstStyle/>
        <a:p>
          <a:endParaRPr lang="en-US"/>
        </a:p>
      </dgm:t>
    </dgm:pt>
    <dgm:pt modelId="{14DB2B9B-67C5-43DC-9021-6054D57D3265}">
      <dgm:prSet phldrT="[Text]"/>
      <dgm:spPr/>
      <dgm:t>
        <a:bodyPr/>
        <a:lstStyle/>
        <a:p>
          <a:r>
            <a:rPr lang="en-US"/>
            <a:t>Stop Info</a:t>
          </a:r>
        </a:p>
      </dgm:t>
    </dgm:pt>
    <dgm:pt modelId="{1C07E329-CEC6-49EE-9023-D832D80D4AE4}" type="parTrans" cxnId="{D703D848-F167-4122-AF92-968DC8B917E2}">
      <dgm:prSet/>
      <dgm:spPr/>
      <dgm:t>
        <a:bodyPr/>
        <a:lstStyle/>
        <a:p>
          <a:endParaRPr lang="en-US"/>
        </a:p>
      </dgm:t>
    </dgm:pt>
    <dgm:pt modelId="{0A8B6FE7-BC19-4566-89F5-CBA9A0414DD1}" type="sibTrans" cxnId="{D703D848-F167-4122-AF92-968DC8B917E2}">
      <dgm:prSet/>
      <dgm:spPr/>
      <dgm:t>
        <a:bodyPr/>
        <a:lstStyle/>
        <a:p>
          <a:endParaRPr lang="en-US"/>
        </a:p>
      </dgm:t>
    </dgm:pt>
    <dgm:pt modelId="{65FA5FB7-F2E1-45E6-8BBF-0D9F68639200}">
      <dgm:prSet phldrT="[Text]"/>
      <dgm:spPr/>
      <dgm:t>
        <a:bodyPr/>
        <a:lstStyle/>
        <a:p>
          <a:r>
            <a:rPr lang="en-US"/>
            <a:t>Stop Info</a:t>
          </a:r>
        </a:p>
      </dgm:t>
    </dgm:pt>
    <dgm:pt modelId="{4C80D2F2-28F8-4D92-9AD0-2AE81CFF2C54}" type="parTrans" cxnId="{12765E30-AEBA-4F2B-9DC2-1C52190B13CF}">
      <dgm:prSet/>
      <dgm:spPr/>
      <dgm:t>
        <a:bodyPr/>
        <a:lstStyle/>
        <a:p>
          <a:endParaRPr lang="en-US"/>
        </a:p>
      </dgm:t>
    </dgm:pt>
    <dgm:pt modelId="{84B3963D-2ABC-4536-AB72-A391ECF17168}" type="sibTrans" cxnId="{12765E30-AEBA-4F2B-9DC2-1C52190B13CF}">
      <dgm:prSet/>
      <dgm:spPr/>
      <dgm:t>
        <a:bodyPr/>
        <a:lstStyle/>
        <a:p>
          <a:endParaRPr lang="en-US"/>
        </a:p>
      </dgm:t>
    </dgm:pt>
    <dgm:pt modelId="{0E9B8A58-3EC0-4946-96AF-3DD20FD1DDAF}">
      <dgm:prSet phldrT="[Text]"/>
      <dgm:spPr/>
      <dgm:t>
        <a:bodyPr/>
        <a:lstStyle/>
        <a:p>
          <a:r>
            <a:rPr lang="en-US"/>
            <a:t>Stop Info</a:t>
          </a:r>
        </a:p>
      </dgm:t>
    </dgm:pt>
    <dgm:pt modelId="{841A577E-05B2-426E-96D3-1EAE9DA5C643}" type="parTrans" cxnId="{288DEFE1-8554-407A-8C45-BD46AFEA05A0}">
      <dgm:prSet/>
      <dgm:spPr/>
      <dgm:t>
        <a:bodyPr/>
        <a:lstStyle/>
        <a:p>
          <a:endParaRPr lang="en-US"/>
        </a:p>
      </dgm:t>
    </dgm:pt>
    <dgm:pt modelId="{F86B60B0-B265-40E4-A9EC-E45F0EDF1225}" type="sibTrans" cxnId="{288DEFE1-8554-407A-8C45-BD46AFEA05A0}">
      <dgm:prSet/>
      <dgm:spPr/>
      <dgm:t>
        <a:bodyPr/>
        <a:lstStyle/>
        <a:p>
          <a:endParaRPr lang="en-US"/>
        </a:p>
      </dgm:t>
    </dgm:pt>
    <dgm:pt modelId="{1220268B-FFA1-4FDA-8AC5-94DFB209A96A}">
      <dgm:prSet phldrT="[Text]"/>
      <dgm:spPr/>
      <dgm:t>
        <a:bodyPr/>
        <a:lstStyle/>
        <a:p>
          <a:r>
            <a:rPr lang="en-US"/>
            <a:t>Stop Info</a:t>
          </a:r>
        </a:p>
      </dgm:t>
    </dgm:pt>
    <dgm:pt modelId="{5064A1D1-6D22-4C2D-A341-7C8BC70D776E}" type="parTrans" cxnId="{9B782D40-18EA-4195-A75F-0BD3B8576B5F}">
      <dgm:prSet/>
      <dgm:spPr/>
      <dgm:t>
        <a:bodyPr/>
        <a:lstStyle/>
        <a:p>
          <a:endParaRPr lang="en-US"/>
        </a:p>
      </dgm:t>
    </dgm:pt>
    <dgm:pt modelId="{7C223D97-DC6D-4708-BD74-5EFAAB55D9A9}" type="sibTrans" cxnId="{9B782D40-18EA-4195-A75F-0BD3B8576B5F}">
      <dgm:prSet/>
      <dgm:spPr/>
      <dgm:t>
        <a:bodyPr/>
        <a:lstStyle/>
        <a:p>
          <a:endParaRPr lang="en-US"/>
        </a:p>
      </dgm:t>
    </dgm:pt>
    <dgm:pt modelId="{EAB1E637-C4AC-4092-A6C7-DC7BF98DD3DF}">
      <dgm:prSet phldrT="[Text]"/>
      <dgm:spPr/>
      <dgm:t>
        <a:bodyPr/>
        <a:lstStyle/>
        <a:p>
          <a:r>
            <a:rPr lang="en-US"/>
            <a:t>Stop Info</a:t>
          </a:r>
        </a:p>
      </dgm:t>
    </dgm:pt>
    <dgm:pt modelId="{8AD539B5-9A26-40D9-AB01-F7FF31C6BF6E}" type="parTrans" cxnId="{8336AE73-5ACC-4760-A694-DBE7C9432D9B}">
      <dgm:prSet/>
      <dgm:spPr/>
      <dgm:t>
        <a:bodyPr/>
        <a:lstStyle/>
        <a:p>
          <a:endParaRPr lang="en-US"/>
        </a:p>
      </dgm:t>
    </dgm:pt>
    <dgm:pt modelId="{1C6A4432-40A7-438F-A2C4-88920179106B}" type="sibTrans" cxnId="{8336AE73-5ACC-4760-A694-DBE7C9432D9B}">
      <dgm:prSet/>
      <dgm:spPr/>
      <dgm:t>
        <a:bodyPr/>
        <a:lstStyle/>
        <a:p>
          <a:endParaRPr lang="en-US"/>
        </a:p>
      </dgm:t>
    </dgm:pt>
    <dgm:pt modelId="{AE95E592-C88D-46AB-9EB4-70D56FCCF8E7}">
      <dgm:prSet phldrT="[Text]"/>
      <dgm:spPr/>
      <dgm:t>
        <a:bodyPr/>
        <a:lstStyle/>
        <a:p>
          <a:r>
            <a:rPr lang="en-US"/>
            <a:t>Stop Info</a:t>
          </a:r>
        </a:p>
      </dgm:t>
    </dgm:pt>
    <dgm:pt modelId="{0259D112-F9EF-4101-B6D8-8E23813BE262}" type="parTrans" cxnId="{7E1B8F87-FB0B-4322-95CD-A06F1575DC9A}">
      <dgm:prSet/>
      <dgm:spPr/>
      <dgm:t>
        <a:bodyPr/>
        <a:lstStyle/>
        <a:p>
          <a:endParaRPr lang="en-US"/>
        </a:p>
      </dgm:t>
    </dgm:pt>
    <dgm:pt modelId="{88C4B4D1-EE3D-44AB-95DE-5DCB7D88D131}" type="sibTrans" cxnId="{7E1B8F87-FB0B-4322-95CD-A06F1575DC9A}">
      <dgm:prSet/>
      <dgm:spPr/>
      <dgm:t>
        <a:bodyPr/>
        <a:lstStyle/>
        <a:p>
          <a:endParaRPr lang="en-US"/>
        </a:p>
      </dgm:t>
    </dgm:pt>
    <dgm:pt modelId="{5260FBFA-6963-431B-A66F-A31B8E52AAD3}">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a:t>Departures</a:t>
          </a:r>
        </a:p>
      </dgm:t>
    </dgm:pt>
    <dgm:pt modelId="{5497E63F-780B-4C7D-9302-271BE17A6323}" type="parTrans" cxnId="{07D1D967-D6A3-4940-85CD-6BF7818DA2B8}">
      <dgm:prSet/>
      <dgm:spPr/>
      <dgm:t>
        <a:bodyPr/>
        <a:lstStyle/>
        <a:p>
          <a:endParaRPr lang="en-US"/>
        </a:p>
      </dgm:t>
    </dgm:pt>
    <dgm:pt modelId="{1992066F-42DF-4B2F-8197-5F863BF1962F}" type="sibTrans" cxnId="{07D1D967-D6A3-4940-85CD-6BF7818DA2B8}">
      <dgm:prSet/>
      <dgm:spPr/>
      <dgm:t>
        <a:bodyPr/>
        <a:lstStyle/>
        <a:p>
          <a:endParaRPr lang="en-US"/>
        </a:p>
      </dgm:t>
    </dgm:pt>
    <dgm:pt modelId="{057A20C9-605B-419C-83F1-FFD0AB01823B}">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a:t>Departures</a:t>
          </a:r>
        </a:p>
      </dgm:t>
    </dgm:pt>
    <dgm:pt modelId="{CB6FA13A-1581-432C-A62C-13BF29F1B39E}" type="parTrans" cxnId="{2F7A2EB1-9780-479A-87F5-D4F7AB04D34B}">
      <dgm:prSet/>
      <dgm:spPr/>
      <dgm:t>
        <a:bodyPr/>
        <a:lstStyle/>
        <a:p>
          <a:endParaRPr lang="en-US"/>
        </a:p>
      </dgm:t>
    </dgm:pt>
    <dgm:pt modelId="{ECF4D4CE-5AEA-4154-BDF9-F374E5A629DC}" type="sibTrans" cxnId="{2F7A2EB1-9780-479A-87F5-D4F7AB04D34B}">
      <dgm:prSet/>
      <dgm:spPr/>
      <dgm:t>
        <a:bodyPr/>
        <a:lstStyle/>
        <a:p>
          <a:endParaRPr lang="en-US"/>
        </a:p>
      </dgm:t>
    </dgm:pt>
    <dgm:pt modelId="{B2088080-D269-40B0-AB38-A738270F9F46}" type="pres">
      <dgm:prSet presAssocID="{19763ED4-4935-4B95-8432-869BB03C6224}" presName="diagram" presStyleCnt="0">
        <dgm:presLayoutVars>
          <dgm:chPref val="1"/>
          <dgm:dir/>
          <dgm:animOne val="branch"/>
          <dgm:animLvl val="lvl"/>
          <dgm:resizeHandles val="exact"/>
        </dgm:presLayoutVars>
      </dgm:prSet>
      <dgm:spPr/>
    </dgm:pt>
    <dgm:pt modelId="{DFD454A8-B534-4431-BBA9-44B484480EDA}" type="pres">
      <dgm:prSet presAssocID="{0BA098C1-1E22-4CD4-B2EB-0F6ABF728ECF}" presName="root1" presStyleCnt="0"/>
      <dgm:spPr/>
    </dgm:pt>
    <dgm:pt modelId="{ECAAA947-5563-4B49-AFAD-9FC58C20A659}" type="pres">
      <dgm:prSet presAssocID="{0BA098C1-1E22-4CD4-B2EB-0F6ABF728ECF}" presName="LevelOneTextNode" presStyleLbl="node0" presStyleIdx="0" presStyleCnt="1">
        <dgm:presLayoutVars>
          <dgm:chPref val="3"/>
        </dgm:presLayoutVars>
      </dgm:prSet>
      <dgm:spPr/>
    </dgm:pt>
    <dgm:pt modelId="{8E0A1430-65DF-4021-81C9-50520E37B2AA}" type="pres">
      <dgm:prSet presAssocID="{0BA098C1-1E22-4CD4-B2EB-0F6ABF728ECF}" presName="level2hierChild" presStyleCnt="0"/>
      <dgm:spPr/>
    </dgm:pt>
    <dgm:pt modelId="{DD5DB7B1-1932-4395-B71A-E6E373C9D246}" type="pres">
      <dgm:prSet presAssocID="{BA001B14-FFE9-4426-8B71-DB28AA4A93CB}" presName="conn2-1" presStyleLbl="parChTrans1D2" presStyleIdx="0" presStyleCnt="5"/>
      <dgm:spPr/>
    </dgm:pt>
    <dgm:pt modelId="{DA4E7549-9ADF-4208-A5F0-4F19EDE4DADF}" type="pres">
      <dgm:prSet presAssocID="{BA001B14-FFE9-4426-8B71-DB28AA4A93CB}" presName="connTx" presStyleLbl="parChTrans1D2" presStyleIdx="0" presStyleCnt="5"/>
      <dgm:spPr/>
    </dgm:pt>
    <dgm:pt modelId="{D7D012C0-A082-401A-9C36-A4611FDC622D}" type="pres">
      <dgm:prSet presAssocID="{180C7B7B-798D-465E-A355-6F47D13EF517}" presName="root2" presStyleCnt="0"/>
      <dgm:spPr/>
    </dgm:pt>
    <dgm:pt modelId="{98193EA6-2221-4047-8F28-E2BFF3C1B98D}" type="pres">
      <dgm:prSet presAssocID="{180C7B7B-798D-465E-A355-6F47D13EF517}" presName="LevelTwoTextNode" presStyleLbl="node2" presStyleIdx="0" presStyleCnt="5">
        <dgm:presLayoutVars>
          <dgm:chPref val="3"/>
        </dgm:presLayoutVars>
      </dgm:prSet>
      <dgm:spPr/>
    </dgm:pt>
    <dgm:pt modelId="{0EA92E39-A28B-423B-B682-3EEDA53DE5A8}" type="pres">
      <dgm:prSet presAssocID="{180C7B7B-798D-465E-A355-6F47D13EF517}" presName="level3hierChild" presStyleCnt="0"/>
      <dgm:spPr/>
    </dgm:pt>
    <dgm:pt modelId="{9280B15C-BDE1-45FF-BDE2-428B7652CD46}" type="pres">
      <dgm:prSet presAssocID="{75B945B5-3D31-4CB7-B9D5-480DA694BFC5}" presName="conn2-1" presStyleLbl="parChTrans1D3" presStyleIdx="0" presStyleCnt="6"/>
      <dgm:spPr/>
    </dgm:pt>
    <dgm:pt modelId="{A9B1EB95-48ED-4248-8B6C-1B42115C1C5A}" type="pres">
      <dgm:prSet presAssocID="{75B945B5-3D31-4CB7-B9D5-480DA694BFC5}" presName="connTx" presStyleLbl="parChTrans1D3" presStyleIdx="0" presStyleCnt="6"/>
      <dgm:spPr/>
    </dgm:pt>
    <dgm:pt modelId="{7A93701A-C57E-4B43-AE52-D4065F3B410C}" type="pres">
      <dgm:prSet presAssocID="{6EA756FA-B51B-43F2-AECC-D321CC8F77CF}" presName="root2" presStyleCnt="0"/>
      <dgm:spPr/>
    </dgm:pt>
    <dgm:pt modelId="{111BC025-BD5F-45B0-B4B4-C731DFA207E1}" type="pres">
      <dgm:prSet presAssocID="{6EA756FA-B51B-43F2-AECC-D321CC8F77CF}" presName="LevelTwoTextNode" presStyleLbl="node3" presStyleIdx="0" presStyleCnt="6">
        <dgm:presLayoutVars>
          <dgm:chPref val="3"/>
        </dgm:presLayoutVars>
      </dgm:prSet>
      <dgm:spPr/>
    </dgm:pt>
    <dgm:pt modelId="{91963901-BA13-4392-BA5C-877FB5066825}" type="pres">
      <dgm:prSet presAssocID="{6EA756FA-B51B-43F2-AECC-D321CC8F77CF}" presName="level3hierChild" presStyleCnt="0"/>
      <dgm:spPr/>
    </dgm:pt>
    <dgm:pt modelId="{541AB536-A695-4602-B01F-B7BD6A263DF8}" type="pres">
      <dgm:prSet presAssocID="{94EA8172-7EDF-4A94-A1F5-B4A0FF671C6C}" presName="conn2-1" presStyleLbl="parChTrans1D4" presStyleIdx="0" presStyleCnt="20"/>
      <dgm:spPr/>
    </dgm:pt>
    <dgm:pt modelId="{5AC9E5D7-757C-401B-A5BB-1606748FAB69}" type="pres">
      <dgm:prSet presAssocID="{94EA8172-7EDF-4A94-A1F5-B4A0FF671C6C}" presName="connTx" presStyleLbl="parChTrans1D4" presStyleIdx="0" presStyleCnt="20"/>
      <dgm:spPr/>
    </dgm:pt>
    <dgm:pt modelId="{03B8E4F7-7B7A-4592-8A9B-D3D4E1A36E31}" type="pres">
      <dgm:prSet presAssocID="{DB2DE7B0-AA71-475D-A9CF-888D12BB9595}" presName="root2" presStyleCnt="0"/>
      <dgm:spPr/>
    </dgm:pt>
    <dgm:pt modelId="{644D9B93-5846-4FB5-B3DE-7A960195B19D}" type="pres">
      <dgm:prSet presAssocID="{DB2DE7B0-AA71-475D-A9CF-888D12BB9595}" presName="LevelTwoTextNode" presStyleLbl="node4" presStyleIdx="0" presStyleCnt="20">
        <dgm:presLayoutVars>
          <dgm:chPref val="3"/>
        </dgm:presLayoutVars>
      </dgm:prSet>
      <dgm:spPr/>
    </dgm:pt>
    <dgm:pt modelId="{44BBBE78-F45A-477A-B4F0-5D21E3AA5D4B}" type="pres">
      <dgm:prSet presAssocID="{DB2DE7B0-AA71-475D-A9CF-888D12BB9595}" presName="level3hierChild" presStyleCnt="0"/>
      <dgm:spPr/>
    </dgm:pt>
    <dgm:pt modelId="{20D182AC-7B07-4F86-B119-F78BC6677345}" type="pres">
      <dgm:prSet presAssocID="{376B83C8-6B25-4383-9677-0056A2AF3B63}" presName="conn2-1" presStyleLbl="parChTrans1D4" presStyleIdx="1" presStyleCnt="20"/>
      <dgm:spPr/>
    </dgm:pt>
    <dgm:pt modelId="{677D004A-3D05-442D-A266-8EA67880C8C0}" type="pres">
      <dgm:prSet presAssocID="{376B83C8-6B25-4383-9677-0056A2AF3B63}" presName="connTx" presStyleLbl="parChTrans1D4" presStyleIdx="1" presStyleCnt="20"/>
      <dgm:spPr/>
    </dgm:pt>
    <dgm:pt modelId="{8D36526E-77CE-436E-ADEA-D52FAC791703}" type="pres">
      <dgm:prSet presAssocID="{687F3994-31D4-4FDD-9FC2-8CA2F3FB83FE}" presName="root2" presStyleCnt="0"/>
      <dgm:spPr/>
    </dgm:pt>
    <dgm:pt modelId="{EB9B10A9-300A-4113-BD85-3618EA32F8D1}" type="pres">
      <dgm:prSet presAssocID="{687F3994-31D4-4FDD-9FC2-8CA2F3FB83FE}" presName="LevelTwoTextNode" presStyleLbl="node4" presStyleIdx="1" presStyleCnt="20">
        <dgm:presLayoutVars>
          <dgm:chPref val="3"/>
        </dgm:presLayoutVars>
      </dgm:prSet>
      <dgm:spPr/>
    </dgm:pt>
    <dgm:pt modelId="{181F251F-2E2A-495C-B7E0-9E2C94F33800}" type="pres">
      <dgm:prSet presAssocID="{687F3994-31D4-4FDD-9FC2-8CA2F3FB83FE}" presName="level3hierChild" presStyleCnt="0"/>
      <dgm:spPr/>
    </dgm:pt>
    <dgm:pt modelId="{9F8C3276-B964-49C8-8E5E-EDC073A4531D}" type="pres">
      <dgm:prSet presAssocID="{5497E63F-780B-4C7D-9302-271BE17A6323}" presName="conn2-1" presStyleLbl="parChTrans1D4" presStyleIdx="2" presStyleCnt="20"/>
      <dgm:spPr/>
    </dgm:pt>
    <dgm:pt modelId="{A12DF289-E6E7-4F18-ABEF-CA9644145C21}" type="pres">
      <dgm:prSet presAssocID="{5497E63F-780B-4C7D-9302-271BE17A6323}" presName="connTx" presStyleLbl="parChTrans1D4" presStyleIdx="2" presStyleCnt="20"/>
      <dgm:spPr/>
    </dgm:pt>
    <dgm:pt modelId="{DC63920B-CE94-4008-9A47-4C0975DF7ECC}" type="pres">
      <dgm:prSet presAssocID="{5260FBFA-6963-431B-A66F-A31B8E52AAD3}" presName="root2" presStyleCnt="0"/>
      <dgm:spPr/>
    </dgm:pt>
    <dgm:pt modelId="{6120EF8E-4749-443D-9E38-E3018DC7DFC8}" type="pres">
      <dgm:prSet presAssocID="{5260FBFA-6963-431B-A66F-A31B8E52AAD3}" presName="LevelTwoTextNode" presStyleLbl="node4" presStyleIdx="2" presStyleCnt="20">
        <dgm:presLayoutVars>
          <dgm:chPref val="3"/>
        </dgm:presLayoutVars>
      </dgm:prSet>
      <dgm:spPr/>
    </dgm:pt>
    <dgm:pt modelId="{4BBE7B6F-D2C6-4D95-9069-EB2D2A458DAA}" type="pres">
      <dgm:prSet presAssocID="{5260FBFA-6963-431B-A66F-A31B8E52AAD3}" presName="level3hierChild" presStyleCnt="0"/>
      <dgm:spPr/>
    </dgm:pt>
    <dgm:pt modelId="{F6D3D2E1-3A2F-4671-A020-F251C44F49E2}" type="pres">
      <dgm:prSet presAssocID="{5686498F-EDC3-405B-A306-75AF6FC7CA40}" presName="conn2-1" presStyleLbl="parChTrans1D4" presStyleIdx="3" presStyleCnt="20"/>
      <dgm:spPr/>
    </dgm:pt>
    <dgm:pt modelId="{0D966052-5AF0-419C-977D-6FCC7EE36C37}" type="pres">
      <dgm:prSet presAssocID="{5686498F-EDC3-405B-A306-75AF6FC7CA40}" presName="connTx" presStyleLbl="parChTrans1D4" presStyleIdx="3" presStyleCnt="20"/>
      <dgm:spPr/>
    </dgm:pt>
    <dgm:pt modelId="{5CFD72DC-2B36-4744-BD55-515D8394B54A}" type="pres">
      <dgm:prSet presAssocID="{5F42C3C5-E2D3-4156-A334-144AA24EA602}" presName="root2" presStyleCnt="0"/>
      <dgm:spPr/>
    </dgm:pt>
    <dgm:pt modelId="{50DD7709-5522-4DC7-BA1F-12184F786A63}" type="pres">
      <dgm:prSet presAssocID="{5F42C3C5-E2D3-4156-A334-144AA24EA602}" presName="LevelTwoTextNode" presStyleLbl="node4" presStyleIdx="3" presStyleCnt="20">
        <dgm:presLayoutVars>
          <dgm:chPref val="3"/>
        </dgm:presLayoutVars>
      </dgm:prSet>
      <dgm:spPr/>
    </dgm:pt>
    <dgm:pt modelId="{2B0F2410-0C2A-472D-B35E-5D98476219D7}" type="pres">
      <dgm:prSet presAssocID="{5F42C3C5-E2D3-4156-A334-144AA24EA602}" presName="level3hierChild" presStyleCnt="0"/>
      <dgm:spPr/>
    </dgm:pt>
    <dgm:pt modelId="{E5FF2EFB-BB61-480C-95C2-5844FDFAD8D2}" type="pres">
      <dgm:prSet presAssocID="{5A0868A8-FE61-4E01-86DE-5F13DC1CCA93}" presName="conn2-1" presStyleLbl="parChTrans1D4" presStyleIdx="4" presStyleCnt="20"/>
      <dgm:spPr/>
    </dgm:pt>
    <dgm:pt modelId="{DB8E6D95-EAE6-4B98-9133-1048EAA53C81}" type="pres">
      <dgm:prSet presAssocID="{5A0868A8-FE61-4E01-86DE-5F13DC1CCA93}" presName="connTx" presStyleLbl="parChTrans1D4" presStyleIdx="4" presStyleCnt="20"/>
      <dgm:spPr/>
    </dgm:pt>
    <dgm:pt modelId="{F059C3FB-3EF2-42C9-ACA2-C26DBAAD95A8}" type="pres">
      <dgm:prSet presAssocID="{E3423D55-36B6-4337-B97B-A84D6A1FDA3D}" presName="root2" presStyleCnt="0"/>
      <dgm:spPr/>
    </dgm:pt>
    <dgm:pt modelId="{46E28A2C-F11A-4A6C-9DC7-5A144C8B131B}" type="pres">
      <dgm:prSet presAssocID="{E3423D55-36B6-4337-B97B-A84D6A1FDA3D}" presName="LevelTwoTextNode" presStyleLbl="node4" presStyleIdx="4" presStyleCnt="20">
        <dgm:presLayoutVars>
          <dgm:chPref val="3"/>
        </dgm:presLayoutVars>
      </dgm:prSet>
      <dgm:spPr/>
    </dgm:pt>
    <dgm:pt modelId="{D205F726-1778-45DA-BC9F-23241961E4AC}" type="pres">
      <dgm:prSet presAssocID="{E3423D55-36B6-4337-B97B-A84D6A1FDA3D}" presName="level3hierChild" presStyleCnt="0"/>
      <dgm:spPr/>
    </dgm:pt>
    <dgm:pt modelId="{520867A2-1F04-48B0-8FFB-4CB7FB7A437F}" type="pres">
      <dgm:prSet presAssocID="{CB6FA13A-1581-432C-A62C-13BF29F1B39E}" presName="conn2-1" presStyleLbl="parChTrans1D4" presStyleIdx="5" presStyleCnt="20"/>
      <dgm:spPr/>
    </dgm:pt>
    <dgm:pt modelId="{AE171B61-89A9-410F-A582-042C48A99EB8}" type="pres">
      <dgm:prSet presAssocID="{CB6FA13A-1581-432C-A62C-13BF29F1B39E}" presName="connTx" presStyleLbl="parChTrans1D4" presStyleIdx="5" presStyleCnt="20"/>
      <dgm:spPr/>
    </dgm:pt>
    <dgm:pt modelId="{932B12EF-357F-4A80-8E52-7B5BBC8B4565}" type="pres">
      <dgm:prSet presAssocID="{057A20C9-605B-419C-83F1-FFD0AB01823B}" presName="root2" presStyleCnt="0"/>
      <dgm:spPr/>
    </dgm:pt>
    <dgm:pt modelId="{A43E04E5-2DC8-4616-8638-7B56CFBA85A2}" type="pres">
      <dgm:prSet presAssocID="{057A20C9-605B-419C-83F1-FFD0AB01823B}" presName="LevelTwoTextNode" presStyleLbl="node4" presStyleIdx="5" presStyleCnt="20">
        <dgm:presLayoutVars>
          <dgm:chPref val="3"/>
        </dgm:presLayoutVars>
      </dgm:prSet>
      <dgm:spPr/>
    </dgm:pt>
    <dgm:pt modelId="{4BC99384-608C-47E7-B442-AAADC7B01F73}" type="pres">
      <dgm:prSet presAssocID="{057A20C9-605B-419C-83F1-FFD0AB01823B}" presName="level3hierChild" presStyleCnt="0"/>
      <dgm:spPr/>
    </dgm:pt>
    <dgm:pt modelId="{0D6AE71C-D148-4D9D-B1E1-6B3C55CA8819}" type="pres">
      <dgm:prSet presAssocID="{A1DDD178-BC52-497B-9CCF-B4071B5DFC73}" presName="conn2-1" presStyleLbl="parChTrans1D3" presStyleIdx="1" presStyleCnt="6"/>
      <dgm:spPr/>
    </dgm:pt>
    <dgm:pt modelId="{DDF044C7-EA52-402D-9EE2-FA5888BF19BE}" type="pres">
      <dgm:prSet presAssocID="{A1DDD178-BC52-497B-9CCF-B4071B5DFC73}" presName="connTx" presStyleLbl="parChTrans1D3" presStyleIdx="1" presStyleCnt="6"/>
      <dgm:spPr/>
    </dgm:pt>
    <dgm:pt modelId="{C02540C0-A64E-4926-8A0B-848A276EBD8F}" type="pres">
      <dgm:prSet presAssocID="{40CE5D45-5371-4F60-8439-5DD07AE8E058}" presName="root2" presStyleCnt="0"/>
      <dgm:spPr/>
    </dgm:pt>
    <dgm:pt modelId="{2C0E1611-7244-488A-9908-0DE5C8D04039}" type="pres">
      <dgm:prSet presAssocID="{40CE5D45-5371-4F60-8439-5DD07AE8E058}" presName="LevelTwoTextNode" presStyleLbl="node3" presStyleIdx="1" presStyleCnt="6">
        <dgm:presLayoutVars>
          <dgm:chPref val="3"/>
        </dgm:presLayoutVars>
      </dgm:prSet>
      <dgm:spPr/>
    </dgm:pt>
    <dgm:pt modelId="{E0587DF0-A8CF-4010-99C2-FC63E05ED011}" type="pres">
      <dgm:prSet presAssocID="{40CE5D45-5371-4F60-8439-5DD07AE8E058}" presName="level3hierChild" presStyleCnt="0"/>
      <dgm:spPr/>
    </dgm:pt>
    <dgm:pt modelId="{3B947BEA-974D-49C4-A1A6-4E6EB7D0BCE3}" type="pres">
      <dgm:prSet presAssocID="{3A3F47CB-9DF6-481A-9BC0-E438320D516E}" presName="conn2-1" presStyleLbl="parChTrans1D4" presStyleIdx="6" presStyleCnt="20"/>
      <dgm:spPr/>
    </dgm:pt>
    <dgm:pt modelId="{BF9A2967-A966-439A-AFEF-9B9EB901B563}" type="pres">
      <dgm:prSet presAssocID="{3A3F47CB-9DF6-481A-9BC0-E438320D516E}" presName="connTx" presStyleLbl="parChTrans1D4" presStyleIdx="6" presStyleCnt="20"/>
      <dgm:spPr/>
    </dgm:pt>
    <dgm:pt modelId="{D44E4B48-4FB1-4025-9567-35EA47707C5D}" type="pres">
      <dgm:prSet presAssocID="{71C1B58C-E1D1-49C4-956C-754B6F8B8574}" presName="root2" presStyleCnt="0"/>
      <dgm:spPr/>
    </dgm:pt>
    <dgm:pt modelId="{DBBEF463-8222-46F7-88CB-48531A492C5F}" type="pres">
      <dgm:prSet presAssocID="{71C1B58C-E1D1-49C4-956C-754B6F8B8574}" presName="LevelTwoTextNode" presStyleLbl="node4" presStyleIdx="6" presStyleCnt="20">
        <dgm:presLayoutVars>
          <dgm:chPref val="3"/>
        </dgm:presLayoutVars>
      </dgm:prSet>
      <dgm:spPr/>
    </dgm:pt>
    <dgm:pt modelId="{02EF63FA-2D2D-405E-B50F-7B56573F2BAF}" type="pres">
      <dgm:prSet presAssocID="{71C1B58C-E1D1-49C4-956C-754B6F8B8574}" presName="level3hierChild" presStyleCnt="0"/>
      <dgm:spPr/>
    </dgm:pt>
    <dgm:pt modelId="{57019F06-9536-4133-852A-8F5871181B6C}" type="pres">
      <dgm:prSet presAssocID="{3E83633B-3EFE-44E9-B38C-FF046FFFCD5D}" presName="conn2-1" presStyleLbl="parChTrans1D4" presStyleIdx="7" presStyleCnt="20"/>
      <dgm:spPr/>
    </dgm:pt>
    <dgm:pt modelId="{CD17D525-A794-4E44-980D-89B4BC78B3D6}" type="pres">
      <dgm:prSet presAssocID="{3E83633B-3EFE-44E9-B38C-FF046FFFCD5D}" presName="connTx" presStyleLbl="parChTrans1D4" presStyleIdx="7" presStyleCnt="20"/>
      <dgm:spPr/>
    </dgm:pt>
    <dgm:pt modelId="{79D32523-5CB1-4FD6-B6E5-ACA4503B5A24}" type="pres">
      <dgm:prSet presAssocID="{DD018386-A045-4874-972A-78A3DE609023}" presName="root2" presStyleCnt="0"/>
      <dgm:spPr/>
    </dgm:pt>
    <dgm:pt modelId="{E91DCA94-CF0E-49B1-B6E3-089E28BFD5D1}" type="pres">
      <dgm:prSet presAssocID="{DD018386-A045-4874-972A-78A3DE609023}" presName="LevelTwoTextNode" presStyleLbl="node4" presStyleIdx="7" presStyleCnt="20">
        <dgm:presLayoutVars>
          <dgm:chPref val="3"/>
        </dgm:presLayoutVars>
      </dgm:prSet>
      <dgm:spPr/>
    </dgm:pt>
    <dgm:pt modelId="{BAB6EF9C-0526-46DA-9DCE-D62EF26800FA}" type="pres">
      <dgm:prSet presAssocID="{DD018386-A045-4874-972A-78A3DE609023}" presName="level3hierChild" presStyleCnt="0"/>
      <dgm:spPr/>
    </dgm:pt>
    <dgm:pt modelId="{608FC65A-606C-44D8-A4DF-1F116F3721DE}" type="pres">
      <dgm:prSet presAssocID="{8F0E89A3-87D6-466D-8762-D97BE300A75F}" presName="conn2-1" presStyleLbl="parChTrans1D2" presStyleIdx="1" presStyleCnt="5"/>
      <dgm:spPr/>
    </dgm:pt>
    <dgm:pt modelId="{6D9A39DF-944E-4B19-87E0-601DD022BA35}" type="pres">
      <dgm:prSet presAssocID="{8F0E89A3-87D6-466D-8762-D97BE300A75F}" presName="connTx" presStyleLbl="parChTrans1D2" presStyleIdx="1" presStyleCnt="5"/>
      <dgm:spPr/>
    </dgm:pt>
    <dgm:pt modelId="{56941456-9A13-49F6-A861-691C1B1644A2}" type="pres">
      <dgm:prSet presAssocID="{0E6F4DD3-B062-4A9B-A5EC-B7A6F8918134}" presName="root2" presStyleCnt="0"/>
      <dgm:spPr/>
    </dgm:pt>
    <dgm:pt modelId="{2C6D56F2-8EF1-4B58-9274-2665E7084497}" type="pres">
      <dgm:prSet presAssocID="{0E6F4DD3-B062-4A9B-A5EC-B7A6F8918134}" presName="LevelTwoTextNode" presStyleLbl="node2" presStyleIdx="1" presStyleCnt="5">
        <dgm:presLayoutVars>
          <dgm:chPref val="3"/>
        </dgm:presLayoutVars>
      </dgm:prSet>
      <dgm:spPr/>
    </dgm:pt>
    <dgm:pt modelId="{560A3D77-3ED2-45B3-A358-4C9496357C64}" type="pres">
      <dgm:prSet presAssocID="{0E6F4DD3-B062-4A9B-A5EC-B7A6F8918134}" presName="level3hierChild" presStyleCnt="0"/>
      <dgm:spPr/>
    </dgm:pt>
    <dgm:pt modelId="{E83486B4-9D14-4C76-8F29-2FD96315088B}" type="pres">
      <dgm:prSet presAssocID="{FD0D3F5E-32D9-4FC8-BBEF-F725B31D8AB5}" presName="conn2-1" presStyleLbl="parChTrans1D3" presStyleIdx="2" presStyleCnt="6"/>
      <dgm:spPr/>
    </dgm:pt>
    <dgm:pt modelId="{7CF18195-C93D-4ED9-BE53-F86C1891DB51}" type="pres">
      <dgm:prSet presAssocID="{FD0D3F5E-32D9-4FC8-BBEF-F725B31D8AB5}" presName="connTx" presStyleLbl="parChTrans1D3" presStyleIdx="2" presStyleCnt="6"/>
      <dgm:spPr/>
    </dgm:pt>
    <dgm:pt modelId="{CBE85DDA-5173-46A4-B075-AECCE0047589}" type="pres">
      <dgm:prSet presAssocID="{2145ABF0-4042-4099-8480-D98A51547A9B}" presName="root2" presStyleCnt="0"/>
      <dgm:spPr/>
    </dgm:pt>
    <dgm:pt modelId="{93BE68D4-C99D-4207-9F03-094E0855EA65}" type="pres">
      <dgm:prSet presAssocID="{2145ABF0-4042-4099-8480-D98A51547A9B}" presName="LevelTwoTextNode" presStyleLbl="node3" presStyleIdx="2" presStyleCnt="6">
        <dgm:presLayoutVars>
          <dgm:chPref val="3"/>
        </dgm:presLayoutVars>
      </dgm:prSet>
      <dgm:spPr/>
    </dgm:pt>
    <dgm:pt modelId="{DC046AE6-EA6D-4948-8086-11D14AF81B72}" type="pres">
      <dgm:prSet presAssocID="{2145ABF0-4042-4099-8480-D98A51547A9B}" presName="level3hierChild" presStyleCnt="0"/>
      <dgm:spPr/>
    </dgm:pt>
    <dgm:pt modelId="{04B6C15D-6D65-461A-A137-C0CDE7241945}" type="pres">
      <dgm:prSet presAssocID="{F668AD4C-3B95-4FE9-9D3F-04A630E6FA74}" presName="conn2-1" presStyleLbl="parChTrans1D4" presStyleIdx="8" presStyleCnt="20"/>
      <dgm:spPr/>
    </dgm:pt>
    <dgm:pt modelId="{F6FB679E-F1E1-460D-A289-4EA672700F4D}" type="pres">
      <dgm:prSet presAssocID="{F668AD4C-3B95-4FE9-9D3F-04A630E6FA74}" presName="connTx" presStyleLbl="parChTrans1D4" presStyleIdx="8" presStyleCnt="20"/>
      <dgm:spPr/>
    </dgm:pt>
    <dgm:pt modelId="{05513375-9E7F-4253-81C1-320C7682E1C7}" type="pres">
      <dgm:prSet presAssocID="{4E38798B-8762-4FD2-842A-31BB5B7E855F}" presName="root2" presStyleCnt="0"/>
      <dgm:spPr/>
    </dgm:pt>
    <dgm:pt modelId="{A4EC00BC-6A5E-491D-A452-EEF374AC5C10}" type="pres">
      <dgm:prSet presAssocID="{4E38798B-8762-4FD2-842A-31BB5B7E855F}" presName="LevelTwoTextNode" presStyleLbl="node4" presStyleIdx="8" presStyleCnt="20">
        <dgm:presLayoutVars>
          <dgm:chPref val="3"/>
        </dgm:presLayoutVars>
      </dgm:prSet>
      <dgm:spPr/>
    </dgm:pt>
    <dgm:pt modelId="{5A301B85-8CE6-42CF-B2AE-3724309A1CA4}" type="pres">
      <dgm:prSet presAssocID="{4E38798B-8762-4FD2-842A-31BB5B7E855F}" presName="level3hierChild" presStyleCnt="0"/>
      <dgm:spPr/>
    </dgm:pt>
    <dgm:pt modelId="{0973D4D8-6B25-4C3D-84DD-84CB113D7AB1}" type="pres">
      <dgm:prSet presAssocID="{1C07E329-CEC6-49EE-9023-D832D80D4AE4}" presName="conn2-1" presStyleLbl="parChTrans1D4" presStyleIdx="9" presStyleCnt="20"/>
      <dgm:spPr/>
    </dgm:pt>
    <dgm:pt modelId="{E1F7ECAE-FA67-4F8C-A893-FF9BB9B96359}" type="pres">
      <dgm:prSet presAssocID="{1C07E329-CEC6-49EE-9023-D832D80D4AE4}" presName="connTx" presStyleLbl="parChTrans1D4" presStyleIdx="9" presStyleCnt="20"/>
      <dgm:spPr/>
    </dgm:pt>
    <dgm:pt modelId="{61D6A019-836D-4F7D-A9A5-42B8C9F317C2}" type="pres">
      <dgm:prSet presAssocID="{14DB2B9B-67C5-43DC-9021-6054D57D3265}" presName="root2" presStyleCnt="0"/>
      <dgm:spPr/>
    </dgm:pt>
    <dgm:pt modelId="{06FDF1B0-9805-4214-BFFD-D3C135EC610C}" type="pres">
      <dgm:prSet presAssocID="{14DB2B9B-67C5-43DC-9021-6054D57D3265}" presName="LevelTwoTextNode" presStyleLbl="node4" presStyleIdx="9" presStyleCnt="20">
        <dgm:presLayoutVars>
          <dgm:chPref val="3"/>
        </dgm:presLayoutVars>
      </dgm:prSet>
      <dgm:spPr/>
    </dgm:pt>
    <dgm:pt modelId="{D4B7DD38-EFF8-4573-BAC1-3F8F34297AE0}" type="pres">
      <dgm:prSet presAssocID="{14DB2B9B-67C5-43DC-9021-6054D57D3265}" presName="level3hierChild" presStyleCnt="0"/>
      <dgm:spPr/>
    </dgm:pt>
    <dgm:pt modelId="{67CED9BB-45E5-46A7-B135-F8AAD6D551B9}" type="pres">
      <dgm:prSet presAssocID="{BE11B2B1-C4E5-4696-AE35-8DBFA609E53E}" presName="conn2-1" presStyleLbl="parChTrans1D2" presStyleIdx="2" presStyleCnt="5"/>
      <dgm:spPr/>
    </dgm:pt>
    <dgm:pt modelId="{E82BC057-9CC0-41F6-9AF2-E519A3AE51AF}" type="pres">
      <dgm:prSet presAssocID="{BE11B2B1-C4E5-4696-AE35-8DBFA609E53E}" presName="connTx" presStyleLbl="parChTrans1D2" presStyleIdx="2" presStyleCnt="5"/>
      <dgm:spPr/>
    </dgm:pt>
    <dgm:pt modelId="{2FA3A090-D512-4800-908B-28E276F55ED8}" type="pres">
      <dgm:prSet presAssocID="{CF940530-9689-45B7-A780-E1CB1F004CE2}" presName="root2" presStyleCnt="0"/>
      <dgm:spPr/>
    </dgm:pt>
    <dgm:pt modelId="{28050F2D-601A-4DD6-857B-9A3943C06E7B}" type="pres">
      <dgm:prSet presAssocID="{CF940530-9689-45B7-A780-E1CB1F004CE2}" presName="LevelTwoTextNode" presStyleLbl="node2" presStyleIdx="2" presStyleCnt="5">
        <dgm:presLayoutVars>
          <dgm:chPref val="3"/>
        </dgm:presLayoutVars>
      </dgm:prSet>
      <dgm:spPr/>
    </dgm:pt>
    <dgm:pt modelId="{5051130A-3A21-43E2-9C26-14B9E31B8BCD}" type="pres">
      <dgm:prSet presAssocID="{CF940530-9689-45B7-A780-E1CB1F004CE2}" presName="level3hierChild" presStyleCnt="0"/>
      <dgm:spPr/>
    </dgm:pt>
    <dgm:pt modelId="{2DD7AAAE-5743-4393-8F39-70364A6B235F}" type="pres">
      <dgm:prSet presAssocID="{D827E470-5A5A-4BBC-ACFD-BD4FCF3787BF}" presName="conn2-1" presStyleLbl="parChTrans1D3" presStyleIdx="3" presStyleCnt="6"/>
      <dgm:spPr/>
    </dgm:pt>
    <dgm:pt modelId="{90D8BBA8-1AF1-4A72-946F-4F11C205331A}" type="pres">
      <dgm:prSet presAssocID="{D827E470-5A5A-4BBC-ACFD-BD4FCF3787BF}" presName="connTx" presStyleLbl="parChTrans1D3" presStyleIdx="3" presStyleCnt="6"/>
      <dgm:spPr/>
    </dgm:pt>
    <dgm:pt modelId="{DE7D0DD5-A11A-4F60-81C5-AB26A6284DF1}" type="pres">
      <dgm:prSet presAssocID="{AA8A6343-13E7-48E5-B3EC-24214230BA66}" presName="root2" presStyleCnt="0"/>
      <dgm:spPr/>
    </dgm:pt>
    <dgm:pt modelId="{20301AF5-3984-4A6D-B316-464AC960735C}" type="pres">
      <dgm:prSet presAssocID="{AA8A6343-13E7-48E5-B3EC-24214230BA66}" presName="LevelTwoTextNode" presStyleLbl="node3" presStyleIdx="3" presStyleCnt="6">
        <dgm:presLayoutVars>
          <dgm:chPref val="3"/>
        </dgm:presLayoutVars>
      </dgm:prSet>
      <dgm:spPr/>
    </dgm:pt>
    <dgm:pt modelId="{34F8E273-B4B7-4775-8CFF-D33C60AC8F1F}" type="pres">
      <dgm:prSet presAssocID="{AA8A6343-13E7-48E5-B3EC-24214230BA66}" presName="level3hierChild" presStyleCnt="0"/>
      <dgm:spPr/>
    </dgm:pt>
    <dgm:pt modelId="{8AFBB961-2FAC-4279-B15F-D3D6ECE955D7}" type="pres">
      <dgm:prSet presAssocID="{BB18DA7F-6AAC-438B-9279-4A503C382A3C}" presName="conn2-1" presStyleLbl="parChTrans1D4" presStyleIdx="10" presStyleCnt="20"/>
      <dgm:spPr/>
    </dgm:pt>
    <dgm:pt modelId="{50D9832C-B0CD-4827-B714-A422B76971E5}" type="pres">
      <dgm:prSet presAssocID="{BB18DA7F-6AAC-438B-9279-4A503C382A3C}" presName="connTx" presStyleLbl="parChTrans1D4" presStyleIdx="10" presStyleCnt="20"/>
      <dgm:spPr/>
    </dgm:pt>
    <dgm:pt modelId="{3688E96E-20C4-4345-A210-6F6BB4C52374}" type="pres">
      <dgm:prSet presAssocID="{BD6E9296-26DF-4433-A04F-6BE68891EDB7}" presName="root2" presStyleCnt="0"/>
      <dgm:spPr/>
    </dgm:pt>
    <dgm:pt modelId="{DC967482-0BCC-4874-8163-5BED0358D12F}" type="pres">
      <dgm:prSet presAssocID="{BD6E9296-26DF-4433-A04F-6BE68891EDB7}" presName="LevelTwoTextNode" presStyleLbl="node4" presStyleIdx="10" presStyleCnt="20">
        <dgm:presLayoutVars>
          <dgm:chPref val="3"/>
        </dgm:presLayoutVars>
      </dgm:prSet>
      <dgm:spPr/>
    </dgm:pt>
    <dgm:pt modelId="{05DC6D47-E01F-4A04-ADFD-94E14DDF1249}" type="pres">
      <dgm:prSet presAssocID="{BD6E9296-26DF-4433-A04F-6BE68891EDB7}" presName="level3hierChild" presStyleCnt="0"/>
      <dgm:spPr/>
    </dgm:pt>
    <dgm:pt modelId="{B3173C0C-BB18-4BC5-B76A-77C8D87C98AB}" type="pres">
      <dgm:prSet presAssocID="{4C80D2F2-28F8-4D92-9AD0-2AE81CFF2C54}" presName="conn2-1" presStyleLbl="parChTrans1D4" presStyleIdx="11" presStyleCnt="20"/>
      <dgm:spPr/>
    </dgm:pt>
    <dgm:pt modelId="{60368FBF-6ACE-4F8F-98D2-473380DDB12E}" type="pres">
      <dgm:prSet presAssocID="{4C80D2F2-28F8-4D92-9AD0-2AE81CFF2C54}" presName="connTx" presStyleLbl="parChTrans1D4" presStyleIdx="11" presStyleCnt="20"/>
      <dgm:spPr/>
    </dgm:pt>
    <dgm:pt modelId="{02F8A906-BF76-4A05-BEFC-D22F163B99E1}" type="pres">
      <dgm:prSet presAssocID="{65FA5FB7-F2E1-45E6-8BBF-0D9F68639200}" presName="root2" presStyleCnt="0"/>
      <dgm:spPr/>
    </dgm:pt>
    <dgm:pt modelId="{5F4FD779-6F8A-4552-ABB9-8157337CF8E8}" type="pres">
      <dgm:prSet presAssocID="{65FA5FB7-F2E1-45E6-8BBF-0D9F68639200}" presName="LevelTwoTextNode" presStyleLbl="node4" presStyleIdx="11" presStyleCnt="20">
        <dgm:presLayoutVars>
          <dgm:chPref val="3"/>
        </dgm:presLayoutVars>
      </dgm:prSet>
      <dgm:spPr/>
    </dgm:pt>
    <dgm:pt modelId="{92A6525B-42D2-49E5-A6AD-D7EB2483AAC2}" type="pres">
      <dgm:prSet presAssocID="{65FA5FB7-F2E1-45E6-8BBF-0D9F68639200}" presName="level3hierChild" presStyleCnt="0"/>
      <dgm:spPr/>
    </dgm:pt>
    <dgm:pt modelId="{3A157AEA-B46C-47EC-8421-CC9FB28045D1}" type="pres">
      <dgm:prSet presAssocID="{CCA26E61-0995-4FBF-B020-8861AF7CEC5F}" presName="conn2-1" presStyleLbl="parChTrans1D4" presStyleIdx="12" presStyleCnt="20"/>
      <dgm:spPr/>
    </dgm:pt>
    <dgm:pt modelId="{94B56120-7FDE-4D05-A16A-4DD484A1080B}" type="pres">
      <dgm:prSet presAssocID="{CCA26E61-0995-4FBF-B020-8861AF7CEC5F}" presName="connTx" presStyleLbl="parChTrans1D4" presStyleIdx="12" presStyleCnt="20"/>
      <dgm:spPr/>
    </dgm:pt>
    <dgm:pt modelId="{5EE96A2C-5A27-4F98-8EFD-28FF951911D2}" type="pres">
      <dgm:prSet presAssocID="{329D20DF-2139-4AD2-A2CA-FAE3D8F3C25A}" presName="root2" presStyleCnt="0"/>
      <dgm:spPr/>
    </dgm:pt>
    <dgm:pt modelId="{64654409-06DE-462B-BD28-AFD2D1F62828}" type="pres">
      <dgm:prSet presAssocID="{329D20DF-2139-4AD2-A2CA-FAE3D8F3C25A}" presName="LevelTwoTextNode" presStyleLbl="node4" presStyleIdx="12" presStyleCnt="20">
        <dgm:presLayoutVars>
          <dgm:chPref val="3"/>
        </dgm:presLayoutVars>
      </dgm:prSet>
      <dgm:spPr/>
    </dgm:pt>
    <dgm:pt modelId="{73124294-EAE1-431D-9A1F-A3FABB49BC3F}" type="pres">
      <dgm:prSet presAssocID="{329D20DF-2139-4AD2-A2CA-FAE3D8F3C25A}" presName="level3hierChild" presStyleCnt="0"/>
      <dgm:spPr/>
    </dgm:pt>
    <dgm:pt modelId="{3D3C4B17-08A9-4443-98D1-27E821ECCB70}" type="pres">
      <dgm:prSet presAssocID="{841A577E-05B2-426E-96D3-1EAE9DA5C643}" presName="conn2-1" presStyleLbl="parChTrans1D4" presStyleIdx="13" presStyleCnt="20"/>
      <dgm:spPr/>
    </dgm:pt>
    <dgm:pt modelId="{F2124063-6181-4E27-99EB-9FF186E29903}" type="pres">
      <dgm:prSet presAssocID="{841A577E-05B2-426E-96D3-1EAE9DA5C643}" presName="connTx" presStyleLbl="parChTrans1D4" presStyleIdx="13" presStyleCnt="20"/>
      <dgm:spPr/>
    </dgm:pt>
    <dgm:pt modelId="{7F817332-AE19-4974-95B7-D9050602B2CA}" type="pres">
      <dgm:prSet presAssocID="{0E9B8A58-3EC0-4946-96AF-3DD20FD1DDAF}" presName="root2" presStyleCnt="0"/>
      <dgm:spPr/>
    </dgm:pt>
    <dgm:pt modelId="{64AE055D-1FA9-4BE2-8D2A-3CA3724BC72F}" type="pres">
      <dgm:prSet presAssocID="{0E9B8A58-3EC0-4946-96AF-3DD20FD1DDAF}" presName="LevelTwoTextNode" presStyleLbl="node4" presStyleIdx="13" presStyleCnt="20">
        <dgm:presLayoutVars>
          <dgm:chPref val="3"/>
        </dgm:presLayoutVars>
      </dgm:prSet>
      <dgm:spPr/>
    </dgm:pt>
    <dgm:pt modelId="{35FA3404-C7C4-4ABE-B981-550E3F67F201}" type="pres">
      <dgm:prSet presAssocID="{0E9B8A58-3EC0-4946-96AF-3DD20FD1DDAF}" presName="level3hierChild" presStyleCnt="0"/>
      <dgm:spPr/>
    </dgm:pt>
    <dgm:pt modelId="{1AEC9E54-A6D1-4A3B-AEE0-C7E922594F18}" type="pres">
      <dgm:prSet presAssocID="{BEE0A34A-8192-4739-B25A-1E20DE44A95B}" presName="conn2-1" presStyleLbl="parChTrans1D2" presStyleIdx="3" presStyleCnt="5"/>
      <dgm:spPr/>
    </dgm:pt>
    <dgm:pt modelId="{FF07D52E-8496-4991-A604-4DC6EFCDF648}" type="pres">
      <dgm:prSet presAssocID="{BEE0A34A-8192-4739-B25A-1E20DE44A95B}" presName="connTx" presStyleLbl="parChTrans1D2" presStyleIdx="3" presStyleCnt="5"/>
      <dgm:spPr/>
    </dgm:pt>
    <dgm:pt modelId="{68D5B8A2-76BF-4E57-B67E-B7E49C218262}" type="pres">
      <dgm:prSet presAssocID="{06EC4BA4-C759-4302-AC2D-2C10418F66C3}" presName="root2" presStyleCnt="0"/>
      <dgm:spPr/>
    </dgm:pt>
    <dgm:pt modelId="{B6F06813-35C0-415B-BC5E-4A4575CCBAD4}" type="pres">
      <dgm:prSet presAssocID="{06EC4BA4-C759-4302-AC2D-2C10418F66C3}" presName="LevelTwoTextNode" presStyleLbl="node2" presStyleIdx="3" presStyleCnt="5">
        <dgm:presLayoutVars>
          <dgm:chPref val="3"/>
        </dgm:presLayoutVars>
      </dgm:prSet>
      <dgm:spPr/>
    </dgm:pt>
    <dgm:pt modelId="{FABE143F-E3B1-4534-85D1-61B439A35D70}" type="pres">
      <dgm:prSet presAssocID="{06EC4BA4-C759-4302-AC2D-2C10418F66C3}" presName="level3hierChild" presStyleCnt="0"/>
      <dgm:spPr/>
    </dgm:pt>
    <dgm:pt modelId="{4B0BA308-27CA-40B6-B5A8-ECEA48EF2DE8}" type="pres">
      <dgm:prSet presAssocID="{28FDDCCA-D1ED-4E8C-B2C8-C5071DDC61BF}" presName="conn2-1" presStyleLbl="parChTrans1D3" presStyleIdx="4" presStyleCnt="6"/>
      <dgm:spPr/>
    </dgm:pt>
    <dgm:pt modelId="{448D2FDA-007B-4181-BEC1-E87A47BB77C5}" type="pres">
      <dgm:prSet presAssocID="{28FDDCCA-D1ED-4E8C-B2C8-C5071DDC61BF}" presName="connTx" presStyleLbl="parChTrans1D3" presStyleIdx="4" presStyleCnt="6"/>
      <dgm:spPr/>
    </dgm:pt>
    <dgm:pt modelId="{405F6130-312E-4A9E-ABE4-0CDF84510A4E}" type="pres">
      <dgm:prSet presAssocID="{4F5FE5F0-5940-46E8-9406-F7144586B989}" presName="root2" presStyleCnt="0"/>
      <dgm:spPr/>
    </dgm:pt>
    <dgm:pt modelId="{BD6C5604-7AB1-4E0A-AD01-853FF10D0179}" type="pres">
      <dgm:prSet presAssocID="{4F5FE5F0-5940-46E8-9406-F7144586B989}" presName="LevelTwoTextNode" presStyleLbl="node3" presStyleIdx="4" presStyleCnt="6">
        <dgm:presLayoutVars>
          <dgm:chPref val="3"/>
        </dgm:presLayoutVars>
      </dgm:prSet>
      <dgm:spPr/>
    </dgm:pt>
    <dgm:pt modelId="{5735619A-B530-4BFE-9F56-DDAE071B8AF0}" type="pres">
      <dgm:prSet presAssocID="{4F5FE5F0-5940-46E8-9406-F7144586B989}" presName="level3hierChild" presStyleCnt="0"/>
      <dgm:spPr/>
    </dgm:pt>
    <dgm:pt modelId="{99DEA210-AE64-4751-8CE0-800973D0DCC4}" type="pres">
      <dgm:prSet presAssocID="{6633E25F-4F29-43E6-8B70-FA0A078DDC50}" presName="conn2-1" presStyleLbl="parChTrans1D4" presStyleIdx="14" presStyleCnt="20"/>
      <dgm:spPr/>
    </dgm:pt>
    <dgm:pt modelId="{008CA34A-7BC4-4837-9CB4-A4CE09D21D37}" type="pres">
      <dgm:prSet presAssocID="{6633E25F-4F29-43E6-8B70-FA0A078DDC50}" presName="connTx" presStyleLbl="parChTrans1D4" presStyleIdx="14" presStyleCnt="20"/>
      <dgm:spPr/>
    </dgm:pt>
    <dgm:pt modelId="{8F06F4F1-DC16-487F-9145-52F0D135B3DC}" type="pres">
      <dgm:prSet presAssocID="{BCE32900-4EA3-4BFE-9592-F852F3DC1DCF}" presName="root2" presStyleCnt="0"/>
      <dgm:spPr/>
    </dgm:pt>
    <dgm:pt modelId="{F34DE37A-DA91-4843-9F6E-0A0C69D5EE15}" type="pres">
      <dgm:prSet presAssocID="{BCE32900-4EA3-4BFE-9592-F852F3DC1DCF}" presName="LevelTwoTextNode" presStyleLbl="node4" presStyleIdx="14" presStyleCnt="20">
        <dgm:presLayoutVars>
          <dgm:chPref val="3"/>
        </dgm:presLayoutVars>
      </dgm:prSet>
      <dgm:spPr/>
    </dgm:pt>
    <dgm:pt modelId="{7BFD3A66-1140-4F3B-BF29-A23349504F5C}" type="pres">
      <dgm:prSet presAssocID="{BCE32900-4EA3-4BFE-9592-F852F3DC1DCF}" presName="level3hierChild" presStyleCnt="0"/>
      <dgm:spPr/>
    </dgm:pt>
    <dgm:pt modelId="{A02A1B2E-C6B1-47C4-BC15-DCB10CF2AFDB}" type="pres">
      <dgm:prSet presAssocID="{5064A1D1-6D22-4C2D-A341-7C8BC70D776E}" presName="conn2-1" presStyleLbl="parChTrans1D4" presStyleIdx="15" presStyleCnt="20"/>
      <dgm:spPr/>
    </dgm:pt>
    <dgm:pt modelId="{5A85B384-A93F-47D6-9DB9-FD2DD8A83EBA}" type="pres">
      <dgm:prSet presAssocID="{5064A1D1-6D22-4C2D-A341-7C8BC70D776E}" presName="connTx" presStyleLbl="parChTrans1D4" presStyleIdx="15" presStyleCnt="20"/>
      <dgm:spPr/>
    </dgm:pt>
    <dgm:pt modelId="{61452739-B39B-4CB5-8544-DD7E40C05A2B}" type="pres">
      <dgm:prSet presAssocID="{1220268B-FFA1-4FDA-8AC5-94DFB209A96A}" presName="root2" presStyleCnt="0"/>
      <dgm:spPr/>
    </dgm:pt>
    <dgm:pt modelId="{CF0705A4-9620-4E76-A9D0-4639EC755505}" type="pres">
      <dgm:prSet presAssocID="{1220268B-FFA1-4FDA-8AC5-94DFB209A96A}" presName="LevelTwoTextNode" presStyleLbl="node4" presStyleIdx="15" presStyleCnt="20">
        <dgm:presLayoutVars>
          <dgm:chPref val="3"/>
        </dgm:presLayoutVars>
      </dgm:prSet>
      <dgm:spPr/>
    </dgm:pt>
    <dgm:pt modelId="{C0093EE2-9A57-4E41-92E7-534DAA3D776B}" type="pres">
      <dgm:prSet presAssocID="{1220268B-FFA1-4FDA-8AC5-94DFB209A96A}" presName="level3hierChild" presStyleCnt="0"/>
      <dgm:spPr/>
    </dgm:pt>
    <dgm:pt modelId="{FA95C4EE-B72A-47EB-9EEC-B8F7C2838A06}" type="pres">
      <dgm:prSet presAssocID="{A28ADDB3-D5C7-4A53-8580-39FFD4C401C1}" presName="conn2-1" presStyleLbl="parChTrans1D4" presStyleIdx="16" presStyleCnt="20"/>
      <dgm:spPr/>
    </dgm:pt>
    <dgm:pt modelId="{2235436F-DBB7-4E74-A0A9-738CDC13048A}" type="pres">
      <dgm:prSet presAssocID="{A28ADDB3-D5C7-4A53-8580-39FFD4C401C1}" presName="connTx" presStyleLbl="parChTrans1D4" presStyleIdx="16" presStyleCnt="20"/>
      <dgm:spPr/>
    </dgm:pt>
    <dgm:pt modelId="{AF4953E9-FB0B-4B8C-81DE-3CA5E676ED0E}" type="pres">
      <dgm:prSet presAssocID="{9E3E935C-AD4A-4418-89F9-537F8437FEBE}" presName="root2" presStyleCnt="0"/>
      <dgm:spPr/>
    </dgm:pt>
    <dgm:pt modelId="{8621B0E1-0398-4F3A-AD11-8BA9BC286358}" type="pres">
      <dgm:prSet presAssocID="{9E3E935C-AD4A-4418-89F9-537F8437FEBE}" presName="LevelTwoTextNode" presStyleLbl="node4" presStyleIdx="16" presStyleCnt="20">
        <dgm:presLayoutVars>
          <dgm:chPref val="3"/>
        </dgm:presLayoutVars>
      </dgm:prSet>
      <dgm:spPr/>
    </dgm:pt>
    <dgm:pt modelId="{49C2D0CB-38B7-464E-8113-95257CAC062A}" type="pres">
      <dgm:prSet presAssocID="{9E3E935C-AD4A-4418-89F9-537F8437FEBE}" presName="level3hierChild" presStyleCnt="0"/>
      <dgm:spPr/>
    </dgm:pt>
    <dgm:pt modelId="{E00F5E7B-A6A7-4049-BE37-9B28AB5D6120}" type="pres">
      <dgm:prSet presAssocID="{8AD539B5-9A26-40D9-AB01-F7FF31C6BF6E}" presName="conn2-1" presStyleLbl="parChTrans1D4" presStyleIdx="17" presStyleCnt="20"/>
      <dgm:spPr/>
    </dgm:pt>
    <dgm:pt modelId="{0C71B26E-4D56-4663-B65B-4963C6083553}" type="pres">
      <dgm:prSet presAssocID="{8AD539B5-9A26-40D9-AB01-F7FF31C6BF6E}" presName="connTx" presStyleLbl="parChTrans1D4" presStyleIdx="17" presStyleCnt="20"/>
      <dgm:spPr/>
    </dgm:pt>
    <dgm:pt modelId="{D27E85BD-73B9-4075-8DD5-47E5E7C95614}" type="pres">
      <dgm:prSet presAssocID="{EAB1E637-C4AC-4092-A6C7-DC7BF98DD3DF}" presName="root2" presStyleCnt="0"/>
      <dgm:spPr/>
    </dgm:pt>
    <dgm:pt modelId="{D1F9F0E9-CF12-4CC7-8A02-2CD3CD8E90D7}" type="pres">
      <dgm:prSet presAssocID="{EAB1E637-C4AC-4092-A6C7-DC7BF98DD3DF}" presName="LevelTwoTextNode" presStyleLbl="node4" presStyleIdx="17" presStyleCnt="20">
        <dgm:presLayoutVars>
          <dgm:chPref val="3"/>
        </dgm:presLayoutVars>
      </dgm:prSet>
      <dgm:spPr/>
    </dgm:pt>
    <dgm:pt modelId="{7AC345C4-A65F-467F-966A-05AA55C63EF7}" type="pres">
      <dgm:prSet presAssocID="{EAB1E637-C4AC-4092-A6C7-DC7BF98DD3DF}" presName="level3hierChild" presStyleCnt="0"/>
      <dgm:spPr/>
    </dgm:pt>
    <dgm:pt modelId="{95FD75E9-5F07-4F25-A05A-CC2352EAF611}" type="pres">
      <dgm:prSet presAssocID="{85B343B2-E090-48E5-9272-179822865DEC}" presName="conn2-1" presStyleLbl="parChTrans1D2" presStyleIdx="4" presStyleCnt="5"/>
      <dgm:spPr/>
    </dgm:pt>
    <dgm:pt modelId="{663A6037-170A-41B4-9E6D-DFDBE3C67EF6}" type="pres">
      <dgm:prSet presAssocID="{85B343B2-E090-48E5-9272-179822865DEC}" presName="connTx" presStyleLbl="parChTrans1D2" presStyleIdx="4" presStyleCnt="5"/>
      <dgm:spPr/>
    </dgm:pt>
    <dgm:pt modelId="{1E0BDEEF-CC98-4950-A110-AAF20DDDDC6A}" type="pres">
      <dgm:prSet presAssocID="{F93B9C0C-93C3-4EEB-8E5A-155E2C16D9E1}" presName="root2" presStyleCnt="0"/>
      <dgm:spPr/>
    </dgm:pt>
    <dgm:pt modelId="{98E40FA1-1451-48E9-83CF-1022630DB0E4}" type="pres">
      <dgm:prSet presAssocID="{F93B9C0C-93C3-4EEB-8E5A-155E2C16D9E1}" presName="LevelTwoTextNode" presStyleLbl="node2" presStyleIdx="4" presStyleCnt="5">
        <dgm:presLayoutVars>
          <dgm:chPref val="3"/>
        </dgm:presLayoutVars>
      </dgm:prSet>
      <dgm:spPr/>
    </dgm:pt>
    <dgm:pt modelId="{24EC5C35-97C6-4731-BE7E-8FEC0E484928}" type="pres">
      <dgm:prSet presAssocID="{F93B9C0C-93C3-4EEB-8E5A-155E2C16D9E1}" presName="level3hierChild" presStyleCnt="0"/>
      <dgm:spPr/>
    </dgm:pt>
    <dgm:pt modelId="{65B759A9-7566-43C2-9971-A06E3C87A942}" type="pres">
      <dgm:prSet presAssocID="{632360B7-9A67-477B-A21A-47D4A43666F8}" presName="conn2-1" presStyleLbl="parChTrans1D3" presStyleIdx="5" presStyleCnt="6"/>
      <dgm:spPr/>
    </dgm:pt>
    <dgm:pt modelId="{4EE73AC3-4492-4E72-89CA-811F3EA62F9F}" type="pres">
      <dgm:prSet presAssocID="{632360B7-9A67-477B-A21A-47D4A43666F8}" presName="connTx" presStyleLbl="parChTrans1D3" presStyleIdx="5" presStyleCnt="6"/>
      <dgm:spPr/>
    </dgm:pt>
    <dgm:pt modelId="{1E36EFEF-1A16-4B29-9BB3-F018F3C26C0F}" type="pres">
      <dgm:prSet presAssocID="{FE3DA3E0-3AB2-4C05-9903-826E0392FFE2}" presName="root2" presStyleCnt="0"/>
      <dgm:spPr/>
    </dgm:pt>
    <dgm:pt modelId="{6636C57C-B4ED-4929-B01F-F0814342FC78}" type="pres">
      <dgm:prSet presAssocID="{FE3DA3E0-3AB2-4C05-9903-826E0392FFE2}" presName="LevelTwoTextNode" presStyleLbl="node3" presStyleIdx="5" presStyleCnt="6">
        <dgm:presLayoutVars>
          <dgm:chPref val="3"/>
        </dgm:presLayoutVars>
      </dgm:prSet>
      <dgm:spPr/>
    </dgm:pt>
    <dgm:pt modelId="{AECEEB51-F56D-4E26-B726-C77E71748948}" type="pres">
      <dgm:prSet presAssocID="{FE3DA3E0-3AB2-4C05-9903-826E0392FFE2}" presName="level3hierChild" presStyleCnt="0"/>
      <dgm:spPr/>
    </dgm:pt>
    <dgm:pt modelId="{28264EFF-9038-40F7-8377-80889CEE9F61}" type="pres">
      <dgm:prSet presAssocID="{F3A28A9B-DD83-4514-95C0-EAB214C28229}" presName="conn2-1" presStyleLbl="parChTrans1D4" presStyleIdx="18" presStyleCnt="20"/>
      <dgm:spPr/>
    </dgm:pt>
    <dgm:pt modelId="{417653AA-0DAE-4088-B7AC-43B5EA4C778B}" type="pres">
      <dgm:prSet presAssocID="{F3A28A9B-DD83-4514-95C0-EAB214C28229}" presName="connTx" presStyleLbl="parChTrans1D4" presStyleIdx="18" presStyleCnt="20"/>
      <dgm:spPr/>
    </dgm:pt>
    <dgm:pt modelId="{D339711B-59DB-4C1D-86DB-AF450292DDE5}" type="pres">
      <dgm:prSet presAssocID="{3F621B9B-5C5E-4D3A-BA8E-8F2E4EA79D3E}" presName="root2" presStyleCnt="0"/>
      <dgm:spPr/>
    </dgm:pt>
    <dgm:pt modelId="{61224D1C-DE17-4674-8B76-DD1CDA521C1A}" type="pres">
      <dgm:prSet presAssocID="{3F621B9B-5C5E-4D3A-BA8E-8F2E4EA79D3E}" presName="LevelTwoTextNode" presStyleLbl="node4" presStyleIdx="18" presStyleCnt="20">
        <dgm:presLayoutVars>
          <dgm:chPref val="3"/>
        </dgm:presLayoutVars>
      </dgm:prSet>
      <dgm:spPr/>
    </dgm:pt>
    <dgm:pt modelId="{CE472B04-2C86-4685-AA59-7729628548E8}" type="pres">
      <dgm:prSet presAssocID="{3F621B9B-5C5E-4D3A-BA8E-8F2E4EA79D3E}" presName="level3hierChild" presStyleCnt="0"/>
      <dgm:spPr/>
    </dgm:pt>
    <dgm:pt modelId="{E8DA0742-8855-4D16-9E4B-65DC71B0639F}" type="pres">
      <dgm:prSet presAssocID="{0259D112-F9EF-4101-B6D8-8E23813BE262}" presName="conn2-1" presStyleLbl="parChTrans1D4" presStyleIdx="19" presStyleCnt="20"/>
      <dgm:spPr/>
    </dgm:pt>
    <dgm:pt modelId="{A9DA75D7-15C0-4497-9758-AEBA77DA62F0}" type="pres">
      <dgm:prSet presAssocID="{0259D112-F9EF-4101-B6D8-8E23813BE262}" presName="connTx" presStyleLbl="parChTrans1D4" presStyleIdx="19" presStyleCnt="20"/>
      <dgm:spPr/>
    </dgm:pt>
    <dgm:pt modelId="{320D074E-7D92-4C5D-AE23-1B29378E87DE}" type="pres">
      <dgm:prSet presAssocID="{AE95E592-C88D-46AB-9EB4-70D56FCCF8E7}" presName="root2" presStyleCnt="0"/>
      <dgm:spPr/>
    </dgm:pt>
    <dgm:pt modelId="{CF3A7F2A-9B4E-4285-BE7E-453BFA252DB9}" type="pres">
      <dgm:prSet presAssocID="{AE95E592-C88D-46AB-9EB4-70D56FCCF8E7}" presName="LevelTwoTextNode" presStyleLbl="node4" presStyleIdx="19" presStyleCnt="20">
        <dgm:presLayoutVars>
          <dgm:chPref val="3"/>
        </dgm:presLayoutVars>
      </dgm:prSet>
      <dgm:spPr/>
    </dgm:pt>
    <dgm:pt modelId="{24E52201-D30F-4C2A-B3BD-76C8B8C68CBE}" type="pres">
      <dgm:prSet presAssocID="{AE95E592-C88D-46AB-9EB4-70D56FCCF8E7}" presName="level3hierChild" presStyleCnt="0"/>
      <dgm:spPr/>
    </dgm:pt>
  </dgm:ptLst>
  <dgm:cxnLst>
    <dgm:cxn modelId="{CF691C06-F737-452B-B20F-D136E7BC3FF5}" srcId="{5F42C3C5-E2D3-4156-A334-144AA24EA602}" destId="{E3423D55-36B6-4337-B97B-A84D6A1FDA3D}" srcOrd="0" destOrd="0" parTransId="{5A0868A8-FE61-4E01-86DE-5F13DC1CCA93}" sibTransId="{5A330131-3FDD-4E32-B6B8-D1FAF2C335DC}"/>
    <dgm:cxn modelId="{32348108-7CE8-40C2-BEEB-B79449C521CC}" type="presOf" srcId="{CCA26E61-0995-4FBF-B020-8861AF7CEC5F}" destId="{94B56120-7FDE-4D05-A16A-4DD484A1080B}" srcOrd="1" destOrd="0" presId="urn:microsoft.com/office/officeart/2005/8/layout/hierarchy2"/>
    <dgm:cxn modelId="{3028E60A-42C3-4103-89BF-5D5D9ED9A439}" type="presOf" srcId="{BE11B2B1-C4E5-4696-AE35-8DBFA609E53E}" destId="{E82BC057-9CC0-41F6-9AF2-E519A3AE51AF}" srcOrd="1" destOrd="0" presId="urn:microsoft.com/office/officeart/2005/8/layout/hierarchy2"/>
    <dgm:cxn modelId="{049ED40C-D521-42D9-8658-EDED4C4DF3E4}" type="presOf" srcId="{0259D112-F9EF-4101-B6D8-8E23813BE262}" destId="{A9DA75D7-15C0-4497-9758-AEBA77DA62F0}" srcOrd="1" destOrd="0" presId="urn:microsoft.com/office/officeart/2005/8/layout/hierarchy2"/>
    <dgm:cxn modelId="{A44A8017-326E-4F7D-845C-D073AE865884}" srcId="{CF940530-9689-45B7-A780-E1CB1F004CE2}" destId="{AA8A6343-13E7-48E5-B3EC-24214230BA66}" srcOrd="0" destOrd="0" parTransId="{D827E470-5A5A-4BBC-ACFD-BD4FCF3787BF}" sibTransId="{2CDEFF8A-6223-4A24-8AF4-0219E5A0E55D}"/>
    <dgm:cxn modelId="{674C1C1B-7281-4070-8464-0A977439A958}" type="presOf" srcId="{5686498F-EDC3-405B-A306-75AF6FC7CA40}" destId="{F6D3D2E1-3A2F-4671-A020-F251C44F49E2}" srcOrd="0" destOrd="0" presId="urn:microsoft.com/office/officeart/2005/8/layout/hierarchy2"/>
    <dgm:cxn modelId="{7AAC5D1B-8E6B-4F27-AF6B-239AF6EB170A}" type="presOf" srcId="{CB6FA13A-1581-432C-A62C-13BF29F1B39E}" destId="{AE171B61-89A9-410F-A582-042C48A99EB8}" srcOrd="1" destOrd="0" presId="urn:microsoft.com/office/officeart/2005/8/layout/hierarchy2"/>
    <dgm:cxn modelId="{A49E851B-34B7-47D9-B84D-63BEA537FF8E}" srcId="{AA8A6343-13E7-48E5-B3EC-24214230BA66}" destId="{329D20DF-2139-4AD2-A2CA-FAE3D8F3C25A}" srcOrd="1" destOrd="0" parTransId="{CCA26E61-0995-4FBF-B020-8861AF7CEC5F}" sibTransId="{10399F2F-8513-4303-809A-E35AE5AD979A}"/>
    <dgm:cxn modelId="{6185A11C-761F-4AEB-B79B-7F90BCB2639B}" type="presOf" srcId="{632360B7-9A67-477B-A21A-47D4A43666F8}" destId="{65B759A9-7566-43C2-9971-A06E3C87A942}" srcOrd="0" destOrd="0" presId="urn:microsoft.com/office/officeart/2005/8/layout/hierarchy2"/>
    <dgm:cxn modelId="{4D6FBB1C-FFB0-4304-B69D-42E0C2FD6EC0}" type="presOf" srcId="{FD0D3F5E-32D9-4FC8-BBEF-F725B31D8AB5}" destId="{E83486B4-9D14-4C76-8F29-2FD96315088B}" srcOrd="0" destOrd="0" presId="urn:microsoft.com/office/officeart/2005/8/layout/hierarchy2"/>
    <dgm:cxn modelId="{CD01211D-1BD1-45A9-8A68-128757632A9D}" type="presOf" srcId="{3E83633B-3EFE-44E9-B38C-FF046FFFCD5D}" destId="{57019F06-9536-4133-852A-8F5871181B6C}" srcOrd="0" destOrd="0" presId="urn:microsoft.com/office/officeart/2005/8/layout/hierarchy2"/>
    <dgm:cxn modelId="{A85EC821-4D0B-403C-B84E-0EAC135F3156}" type="presOf" srcId="{0E9B8A58-3EC0-4946-96AF-3DD20FD1DDAF}" destId="{64AE055D-1FA9-4BE2-8D2A-3CA3724BC72F}" srcOrd="0" destOrd="0" presId="urn:microsoft.com/office/officeart/2005/8/layout/hierarchy2"/>
    <dgm:cxn modelId="{797B8429-C3BC-4C3D-8F98-03274BD95BD7}" type="presOf" srcId="{180C7B7B-798D-465E-A355-6F47D13EF517}" destId="{98193EA6-2221-4047-8F28-E2BFF3C1B98D}" srcOrd="0" destOrd="0" presId="urn:microsoft.com/office/officeart/2005/8/layout/hierarchy2"/>
    <dgm:cxn modelId="{7F1DF629-BA3A-4B7E-894D-B6BA3C36C45D}" type="presOf" srcId="{BEE0A34A-8192-4739-B25A-1E20DE44A95B}" destId="{1AEC9E54-A6D1-4A3B-AEE0-C7E922594F18}" srcOrd="0" destOrd="0" presId="urn:microsoft.com/office/officeart/2005/8/layout/hierarchy2"/>
    <dgm:cxn modelId="{28881D2A-D6BA-4651-BF1F-728DE3BA0772}" type="presOf" srcId="{5A0868A8-FE61-4E01-86DE-5F13DC1CCA93}" destId="{E5FF2EFB-BB61-480C-95C2-5844FDFAD8D2}" srcOrd="0" destOrd="0" presId="urn:microsoft.com/office/officeart/2005/8/layout/hierarchy2"/>
    <dgm:cxn modelId="{393BDA2A-BB9A-44B2-8F8A-5DA20C02DBEA}" type="presOf" srcId="{4C80D2F2-28F8-4D92-9AD0-2AE81CFF2C54}" destId="{B3173C0C-BB18-4BC5-B76A-77C8D87C98AB}" srcOrd="0" destOrd="0" presId="urn:microsoft.com/office/officeart/2005/8/layout/hierarchy2"/>
    <dgm:cxn modelId="{1B41172B-ECB0-42E5-916A-CED63AEAE8D3}" type="presOf" srcId="{CCA26E61-0995-4FBF-B020-8861AF7CEC5F}" destId="{3A157AEA-B46C-47EC-8421-CC9FB28045D1}" srcOrd="0" destOrd="0" presId="urn:microsoft.com/office/officeart/2005/8/layout/hierarchy2"/>
    <dgm:cxn modelId="{9DAC782B-E4ED-4B03-8924-8307DD123EFB}" type="presOf" srcId="{75B945B5-3D31-4CB7-B9D5-480DA694BFC5}" destId="{A9B1EB95-48ED-4248-8B6C-1B42115C1C5A}" srcOrd="1" destOrd="0" presId="urn:microsoft.com/office/officeart/2005/8/layout/hierarchy2"/>
    <dgm:cxn modelId="{4B3A7C2C-68CC-4C50-9F63-E8574BAF141E}" type="presOf" srcId="{65FA5FB7-F2E1-45E6-8BBF-0D9F68639200}" destId="{5F4FD779-6F8A-4552-ABB9-8157337CF8E8}" srcOrd="0" destOrd="0" presId="urn:microsoft.com/office/officeart/2005/8/layout/hierarchy2"/>
    <dgm:cxn modelId="{12765E30-AEBA-4F2B-9DC2-1C52190B13CF}" srcId="{BD6E9296-26DF-4433-A04F-6BE68891EDB7}" destId="{65FA5FB7-F2E1-45E6-8BBF-0D9F68639200}" srcOrd="0" destOrd="0" parTransId="{4C80D2F2-28F8-4D92-9AD0-2AE81CFF2C54}" sibTransId="{84B3963D-2ABC-4536-AB72-A391ECF17168}"/>
    <dgm:cxn modelId="{B19ED238-E3FF-4B60-80DF-64632AE37549}" type="presOf" srcId="{9E3E935C-AD4A-4418-89F9-537F8437FEBE}" destId="{8621B0E1-0398-4F3A-AD11-8BA9BC286358}" srcOrd="0" destOrd="0" presId="urn:microsoft.com/office/officeart/2005/8/layout/hierarchy2"/>
    <dgm:cxn modelId="{C33B9C39-CB9A-4DC4-A71D-4200DF2E3569}" type="presOf" srcId="{A1DDD178-BC52-497B-9CCF-B4071B5DFC73}" destId="{0D6AE71C-D148-4D9D-B1E1-6B3C55CA8819}" srcOrd="0" destOrd="0" presId="urn:microsoft.com/office/officeart/2005/8/layout/hierarchy2"/>
    <dgm:cxn modelId="{1E58623B-7F86-434F-A0CD-9D443B6EB908}" type="presOf" srcId="{F668AD4C-3B95-4FE9-9D3F-04A630E6FA74}" destId="{04B6C15D-6D65-461A-A137-C0CDE7241945}" srcOrd="0" destOrd="0" presId="urn:microsoft.com/office/officeart/2005/8/layout/hierarchy2"/>
    <dgm:cxn modelId="{16D86F3C-30EC-4D37-8D32-1525BA2B5E0B}" type="presOf" srcId="{2145ABF0-4042-4099-8480-D98A51547A9B}" destId="{93BE68D4-C99D-4207-9F03-094E0855EA65}" srcOrd="0" destOrd="0" presId="urn:microsoft.com/office/officeart/2005/8/layout/hierarchy2"/>
    <dgm:cxn modelId="{03A8813C-D4F3-4F3E-935C-344ACC680F86}" type="presOf" srcId="{CB6FA13A-1581-432C-A62C-13BF29F1B39E}" destId="{520867A2-1F04-48B0-8FFB-4CB7FB7A437F}" srcOrd="0" destOrd="0" presId="urn:microsoft.com/office/officeart/2005/8/layout/hierarchy2"/>
    <dgm:cxn modelId="{9B782D40-18EA-4195-A75F-0BD3B8576B5F}" srcId="{BCE32900-4EA3-4BFE-9592-F852F3DC1DCF}" destId="{1220268B-FFA1-4FDA-8AC5-94DFB209A96A}" srcOrd="0" destOrd="0" parTransId="{5064A1D1-6D22-4C2D-A341-7C8BC70D776E}" sibTransId="{7C223D97-DC6D-4708-BD74-5EFAAB55D9A9}"/>
    <dgm:cxn modelId="{FE8C7B5F-017F-41D7-B2A3-D5AB2EF0599F}" srcId="{6EA756FA-B51B-43F2-AECC-D321CC8F77CF}" destId="{DB2DE7B0-AA71-475D-A9CF-888D12BB9595}" srcOrd="0" destOrd="0" parTransId="{94EA8172-7EDF-4A94-A1F5-B4A0FF671C6C}" sibTransId="{C8FE693C-BF58-492F-8CA8-5EFBB91FAF9E}"/>
    <dgm:cxn modelId="{F0E65963-9870-46A3-8FAA-30DD445B2889}" type="presOf" srcId="{85B343B2-E090-48E5-9272-179822865DEC}" destId="{95FD75E9-5F07-4F25-A05A-CC2352EAF611}" srcOrd="0" destOrd="0" presId="urn:microsoft.com/office/officeart/2005/8/layout/hierarchy2"/>
    <dgm:cxn modelId="{5734E044-DB03-4B70-AA66-0FE4DBE64207}" type="presOf" srcId="{3A3F47CB-9DF6-481A-9BC0-E438320D516E}" destId="{3B947BEA-974D-49C4-A1A6-4E6EB7D0BCE3}" srcOrd="0" destOrd="0" presId="urn:microsoft.com/office/officeart/2005/8/layout/hierarchy2"/>
    <dgm:cxn modelId="{AB2CDA46-9ED2-48F5-BACD-C22484AB4D2F}" type="presOf" srcId="{3E83633B-3EFE-44E9-B38C-FF046FFFCD5D}" destId="{CD17D525-A794-4E44-980D-89B4BC78B3D6}" srcOrd="1" destOrd="0" presId="urn:microsoft.com/office/officeart/2005/8/layout/hierarchy2"/>
    <dgm:cxn modelId="{6CC55C47-2432-453D-9727-1E4A5FC28B00}" type="presOf" srcId="{5064A1D1-6D22-4C2D-A341-7C8BC70D776E}" destId="{5A85B384-A93F-47D6-9DB9-FD2DD8A83EBA}" srcOrd="1" destOrd="0" presId="urn:microsoft.com/office/officeart/2005/8/layout/hierarchy2"/>
    <dgm:cxn modelId="{07D1D967-D6A3-4940-85CD-6BF7818DA2B8}" srcId="{DB2DE7B0-AA71-475D-A9CF-888D12BB9595}" destId="{5260FBFA-6963-431B-A66F-A31B8E52AAD3}" srcOrd="1" destOrd="0" parTransId="{5497E63F-780B-4C7D-9302-271BE17A6323}" sibTransId="{1992066F-42DF-4B2F-8197-5F863BF1962F}"/>
    <dgm:cxn modelId="{A06E0648-4BBE-4857-91FE-B55ECD0B5716}" type="presOf" srcId="{F3A28A9B-DD83-4514-95C0-EAB214C28229}" destId="{417653AA-0DAE-4088-B7AC-43B5EA4C778B}" srcOrd="1" destOrd="0" presId="urn:microsoft.com/office/officeart/2005/8/layout/hierarchy2"/>
    <dgm:cxn modelId="{C97E6C68-4BF8-4BF9-9614-A3A0ED5FEC93}" type="presOf" srcId="{841A577E-05B2-426E-96D3-1EAE9DA5C643}" destId="{F2124063-6181-4E27-99EB-9FF186E29903}" srcOrd="1" destOrd="0" presId="urn:microsoft.com/office/officeart/2005/8/layout/hierarchy2"/>
    <dgm:cxn modelId="{D703D848-F167-4122-AF92-968DC8B917E2}" srcId="{4E38798B-8762-4FD2-842A-31BB5B7E855F}" destId="{14DB2B9B-67C5-43DC-9021-6054D57D3265}" srcOrd="0" destOrd="0" parTransId="{1C07E329-CEC6-49EE-9023-D832D80D4AE4}" sibTransId="{0A8B6FE7-BC19-4566-89F5-CBA9A0414DD1}"/>
    <dgm:cxn modelId="{599F024A-EB32-4850-9B94-472EC492A610}" type="presOf" srcId="{BB18DA7F-6AAC-438B-9279-4A503C382A3C}" destId="{8AFBB961-2FAC-4279-B15F-D3D6ECE955D7}" srcOrd="0" destOrd="0" presId="urn:microsoft.com/office/officeart/2005/8/layout/hierarchy2"/>
    <dgm:cxn modelId="{8CB17E4A-0CC4-43C9-BA8C-73FC0096F6DC}" srcId="{06EC4BA4-C759-4302-AC2D-2C10418F66C3}" destId="{4F5FE5F0-5940-46E8-9406-F7144586B989}" srcOrd="0" destOrd="0" parTransId="{28FDDCCA-D1ED-4E8C-B2C8-C5071DDC61BF}" sibTransId="{F1609409-35F4-4C19-B829-C16634C8F7FD}"/>
    <dgm:cxn modelId="{AEBFF34B-D2DD-4822-A119-ECDE057ECC52}" type="presOf" srcId="{1220268B-FFA1-4FDA-8AC5-94DFB209A96A}" destId="{CF0705A4-9620-4E76-A9D0-4639EC755505}" srcOrd="0" destOrd="0" presId="urn:microsoft.com/office/officeart/2005/8/layout/hierarchy2"/>
    <dgm:cxn modelId="{8807256C-10F2-4B40-AA99-CD4CB538DEB0}" type="presOf" srcId="{8F0E89A3-87D6-466D-8762-D97BE300A75F}" destId="{6D9A39DF-944E-4B19-87E0-601DD022BA35}" srcOrd="1" destOrd="0" presId="urn:microsoft.com/office/officeart/2005/8/layout/hierarchy2"/>
    <dgm:cxn modelId="{8B36956D-2072-481A-B40E-83F873CAF570}" type="presOf" srcId="{3A3F47CB-9DF6-481A-9BC0-E438320D516E}" destId="{BF9A2967-A966-439A-AFEF-9B9EB901B563}" srcOrd="1" destOrd="0" presId="urn:microsoft.com/office/officeart/2005/8/layout/hierarchy2"/>
    <dgm:cxn modelId="{B57C7E6E-68B8-4375-9A5D-12E989DD5D1D}" type="presOf" srcId="{19763ED4-4935-4B95-8432-869BB03C6224}" destId="{B2088080-D269-40B0-AB38-A738270F9F46}" srcOrd="0" destOrd="0" presId="urn:microsoft.com/office/officeart/2005/8/layout/hierarchy2"/>
    <dgm:cxn modelId="{51635670-DF64-4199-AB7B-96E8DAE2D366}" type="presOf" srcId="{3F621B9B-5C5E-4D3A-BA8E-8F2E4EA79D3E}" destId="{61224D1C-DE17-4674-8B76-DD1CDA521C1A}" srcOrd="0" destOrd="0" presId="urn:microsoft.com/office/officeart/2005/8/layout/hierarchy2"/>
    <dgm:cxn modelId="{AD99F050-4627-4DCF-BAAA-6CA7FCE41A63}" type="presOf" srcId="{632360B7-9A67-477B-A21A-47D4A43666F8}" destId="{4EE73AC3-4492-4E72-89CA-811F3EA62F9F}" srcOrd="1" destOrd="0" presId="urn:microsoft.com/office/officeart/2005/8/layout/hierarchy2"/>
    <dgm:cxn modelId="{E92C1353-BC6B-4BF0-AB84-FAE9159C2457}" type="presOf" srcId="{F3A28A9B-DD83-4514-95C0-EAB214C28229}" destId="{28264EFF-9038-40F7-8377-80889CEE9F61}" srcOrd="0" destOrd="0" presId="urn:microsoft.com/office/officeart/2005/8/layout/hierarchy2"/>
    <dgm:cxn modelId="{8336AE73-5ACC-4760-A694-DBE7C9432D9B}" srcId="{9E3E935C-AD4A-4418-89F9-537F8437FEBE}" destId="{EAB1E637-C4AC-4092-A6C7-DC7BF98DD3DF}" srcOrd="0" destOrd="0" parTransId="{8AD539B5-9A26-40D9-AB01-F7FF31C6BF6E}" sibTransId="{1C6A4432-40A7-438F-A2C4-88920179106B}"/>
    <dgm:cxn modelId="{4A24BF54-7819-44F8-B6E5-60B8FFED7AB2}" srcId="{AA8A6343-13E7-48E5-B3EC-24214230BA66}" destId="{BD6E9296-26DF-4433-A04F-6BE68891EDB7}" srcOrd="0" destOrd="0" parTransId="{BB18DA7F-6AAC-438B-9279-4A503C382A3C}" sibTransId="{2ABA88BC-8FF0-439C-9C73-F3A36A8E725D}"/>
    <dgm:cxn modelId="{EC970655-E05C-42B4-915E-C63EC8E40E1C}" type="presOf" srcId="{8AD539B5-9A26-40D9-AB01-F7FF31C6BF6E}" destId="{0C71B26E-4D56-4663-B65B-4963C6083553}" srcOrd="1" destOrd="0" presId="urn:microsoft.com/office/officeart/2005/8/layout/hierarchy2"/>
    <dgm:cxn modelId="{A0213476-7158-462C-ADC9-236F8E8B094C}" type="presOf" srcId="{BCE32900-4EA3-4BFE-9592-F852F3DC1DCF}" destId="{F34DE37A-DA91-4843-9F6E-0A0C69D5EE15}" srcOrd="0" destOrd="0" presId="urn:microsoft.com/office/officeart/2005/8/layout/hierarchy2"/>
    <dgm:cxn modelId="{E7CDA556-86B5-4DE7-872F-FFC7C01A6D70}" type="presOf" srcId="{376B83C8-6B25-4383-9677-0056A2AF3B63}" destId="{677D004A-3D05-442D-A266-8EA67880C8C0}" srcOrd="1" destOrd="0" presId="urn:microsoft.com/office/officeart/2005/8/layout/hierarchy2"/>
    <dgm:cxn modelId="{9358DC57-F8C6-4FEB-BA12-0D57008DDCA0}" type="presOf" srcId="{BD6E9296-26DF-4433-A04F-6BE68891EDB7}" destId="{DC967482-0BCC-4874-8163-5BED0358D12F}" srcOrd="0" destOrd="0" presId="urn:microsoft.com/office/officeart/2005/8/layout/hierarchy2"/>
    <dgm:cxn modelId="{02343B78-EEAB-4172-AD83-0CE38F091449}" type="presOf" srcId="{5497E63F-780B-4C7D-9302-271BE17A6323}" destId="{A12DF289-E6E7-4F18-ABEF-CA9644145C21}" srcOrd="1" destOrd="0" presId="urn:microsoft.com/office/officeart/2005/8/layout/hierarchy2"/>
    <dgm:cxn modelId="{028AC178-4568-4F65-8D5B-D74B0185C403}" type="presOf" srcId="{71C1B58C-E1D1-49C4-956C-754B6F8B8574}" destId="{DBBEF463-8222-46F7-88CB-48531A492C5F}" srcOrd="0" destOrd="0" presId="urn:microsoft.com/office/officeart/2005/8/layout/hierarchy2"/>
    <dgm:cxn modelId="{CC23E95A-7C35-47B3-BFF0-0CAB275769AC}" type="presOf" srcId="{5F42C3C5-E2D3-4156-A334-144AA24EA602}" destId="{50DD7709-5522-4DC7-BA1F-12184F786A63}" srcOrd="0" destOrd="0" presId="urn:microsoft.com/office/officeart/2005/8/layout/hierarchy2"/>
    <dgm:cxn modelId="{C6880F7B-451F-4244-A160-FA8BB0EF5D37}" type="presOf" srcId="{F93B9C0C-93C3-4EEB-8E5A-155E2C16D9E1}" destId="{98E40FA1-1451-48E9-83CF-1022630DB0E4}" srcOrd="0" destOrd="0" presId="urn:microsoft.com/office/officeart/2005/8/layout/hierarchy2"/>
    <dgm:cxn modelId="{8518137C-31D6-498D-A298-6B74F5C0259F}" type="presOf" srcId="{AA8A6343-13E7-48E5-B3EC-24214230BA66}" destId="{20301AF5-3984-4A6D-B316-464AC960735C}" srcOrd="0" destOrd="0" presId="urn:microsoft.com/office/officeart/2005/8/layout/hierarchy2"/>
    <dgm:cxn modelId="{69EE097D-3178-4770-9AB4-059E466DC54C}" type="presOf" srcId="{5064A1D1-6D22-4C2D-A341-7C8BC70D776E}" destId="{A02A1B2E-C6B1-47C4-BC15-DCB10CF2AFDB}" srcOrd="0" destOrd="0" presId="urn:microsoft.com/office/officeart/2005/8/layout/hierarchy2"/>
    <dgm:cxn modelId="{AB1ED27F-7ACE-4DFC-9A83-4D664BF5B01A}" srcId="{4F5FE5F0-5940-46E8-9406-F7144586B989}" destId="{9E3E935C-AD4A-4418-89F9-537F8437FEBE}" srcOrd="1" destOrd="0" parTransId="{A28ADDB3-D5C7-4A53-8580-39FFD4C401C1}" sibTransId="{BD54C0DE-14B2-4989-BF09-C258248FB051}"/>
    <dgm:cxn modelId="{1F1FF27F-071A-4F7B-B680-2F46F0C09AE3}" srcId="{0BA098C1-1E22-4CD4-B2EB-0F6ABF728ECF}" destId="{180C7B7B-798D-465E-A355-6F47D13EF517}" srcOrd="0" destOrd="0" parTransId="{BA001B14-FFE9-4426-8B71-DB28AA4A93CB}" sibTransId="{758DDE22-E884-4630-9655-D7C5997CC485}"/>
    <dgm:cxn modelId="{39229180-56C4-442B-AD87-45F62E6B3564}" type="presOf" srcId="{5497E63F-780B-4C7D-9302-271BE17A6323}" destId="{9F8C3276-B964-49C8-8E5E-EDC073A4531D}" srcOrd="0" destOrd="0" presId="urn:microsoft.com/office/officeart/2005/8/layout/hierarchy2"/>
    <dgm:cxn modelId="{5E193581-5464-4D3E-B18D-CF4EB7E091EE}" type="presOf" srcId="{057A20C9-605B-419C-83F1-FFD0AB01823B}" destId="{A43E04E5-2DC8-4616-8638-7B56CFBA85A2}" srcOrd="0" destOrd="0" presId="urn:microsoft.com/office/officeart/2005/8/layout/hierarchy2"/>
    <dgm:cxn modelId="{1A687481-75FE-40F6-BD32-3AC16E9FAA57}" type="presOf" srcId="{28FDDCCA-D1ED-4E8C-B2C8-C5071DDC61BF}" destId="{448D2FDA-007B-4181-BEC1-E87A47BB77C5}" srcOrd="1" destOrd="0" presId="urn:microsoft.com/office/officeart/2005/8/layout/hierarchy2"/>
    <dgm:cxn modelId="{DD2AAC81-98EA-4E18-A145-FC40C9EBF300}" type="presOf" srcId="{841A577E-05B2-426E-96D3-1EAE9DA5C643}" destId="{3D3C4B17-08A9-4443-98D1-27E821ECCB70}" srcOrd="0" destOrd="0" presId="urn:microsoft.com/office/officeart/2005/8/layout/hierarchy2"/>
    <dgm:cxn modelId="{CF8AE884-599D-4E28-96BE-134B5CFBD518}" srcId="{180C7B7B-798D-465E-A355-6F47D13EF517}" destId="{40CE5D45-5371-4F60-8439-5DD07AE8E058}" srcOrd="1" destOrd="0" parTransId="{A1DDD178-BC52-497B-9CCF-B4071B5DFC73}" sibTransId="{20C61DE1-5B46-4AA9-A0FC-6B535B284634}"/>
    <dgm:cxn modelId="{7E1B8F87-FB0B-4322-95CD-A06F1575DC9A}" srcId="{3F621B9B-5C5E-4D3A-BA8E-8F2E4EA79D3E}" destId="{AE95E592-C88D-46AB-9EB4-70D56FCCF8E7}" srcOrd="0" destOrd="0" parTransId="{0259D112-F9EF-4101-B6D8-8E23813BE262}" sibTransId="{88C4B4D1-EE3D-44AB-95DE-5DCB7D88D131}"/>
    <dgm:cxn modelId="{CEAF9F8D-307A-4904-84D8-4AAF8B9FF661}" type="presOf" srcId="{5686498F-EDC3-405B-A306-75AF6FC7CA40}" destId="{0D966052-5AF0-419C-977D-6FCC7EE36C37}" srcOrd="1" destOrd="0" presId="urn:microsoft.com/office/officeart/2005/8/layout/hierarchy2"/>
    <dgm:cxn modelId="{9483E290-68A9-4ED2-BD5C-0667C037523E}" type="presOf" srcId="{4C80D2F2-28F8-4D92-9AD0-2AE81CFF2C54}" destId="{60368FBF-6ACE-4F8F-98D2-473380DDB12E}" srcOrd="1" destOrd="0" presId="urn:microsoft.com/office/officeart/2005/8/layout/hierarchy2"/>
    <dgm:cxn modelId="{3FFB1E91-FEEB-419E-BB58-D9A7B0894292}" type="presOf" srcId="{1C07E329-CEC6-49EE-9023-D832D80D4AE4}" destId="{0973D4D8-6B25-4C3D-84DD-84CB113D7AB1}" srcOrd="0" destOrd="0" presId="urn:microsoft.com/office/officeart/2005/8/layout/hierarchy2"/>
    <dgm:cxn modelId="{18876F91-6BF1-4757-96B0-ACD6886BBF16}" type="presOf" srcId="{A28ADDB3-D5C7-4A53-8580-39FFD4C401C1}" destId="{2235436F-DBB7-4E74-A0A9-738CDC13048A}" srcOrd="1" destOrd="0" presId="urn:microsoft.com/office/officeart/2005/8/layout/hierarchy2"/>
    <dgm:cxn modelId="{A50DF094-DDF4-425F-92E3-C5456A343356}" type="presOf" srcId="{BEE0A34A-8192-4739-B25A-1E20DE44A95B}" destId="{FF07D52E-8496-4991-A604-4DC6EFCDF648}" srcOrd="1" destOrd="0" presId="urn:microsoft.com/office/officeart/2005/8/layout/hierarchy2"/>
    <dgm:cxn modelId="{43CAE397-B64C-4DAA-8A43-B6D0FEAB778C}" type="presOf" srcId="{FE3DA3E0-3AB2-4C05-9903-826E0392FFE2}" destId="{6636C57C-B4ED-4929-B01F-F0814342FC78}" srcOrd="0" destOrd="0" presId="urn:microsoft.com/office/officeart/2005/8/layout/hierarchy2"/>
    <dgm:cxn modelId="{2DC81098-9447-4B8D-9EFC-DD768C5886D9}" srcId="{0BA098C1-1E22-4CD4-B2EB-0F6ABF728ECF}" destId="{CF940530-9689-45B7-A780-E1CB1F004CE2}" srcOrd="2" destOrd="0" parTransId="{BE11B2B1-C4E5-4696-AE35-8DBFA609E53E}" sibTransId="{2B10BAC1-952B-44A8-8318-9E7E6F5D9DCC}"/>
    <dgm:cxn modelId="{B97C9398-CEFC-4BF9-A047-1889C5E9F4F6}" type="presOf" srcId="{06EC4BA4-C759-4302-AC2D-2C10418F66C3}" destId="{B6F06813-35C0-415B-BC5E-4A4575CCBAD4}" srcOrd="0" destOrd="0" presId="urn:microsoft.com/office/officeart/2005/8/layout/hierarchy2"/>
    <dgm:cxn modelId="{C16ED09A-3088-4F00-BA14-C05726D1423B}" type="presOf" srcId="{85B343B2-E090-48E5-9272-179822865DEC}" destId="{663A6037-170A-41B4-9E6D-DFDBE3C67EF6}" srcOrd="1" destOrd="0" presId="urn:microsoft.com/office/officeart/2005/8/layout/hierarchy2"/>
    <dgm:cxn modelId="{7789629C-A9C3-4D0C-90A7-27AB4D1C8D44}" type="presOf" srcId="{DD018386-A045-4874-972A-78A3DE609023}" destId="{E91DCA94-CF0E-49B1-B6E3-089E28BFD5D1}" srcOrd="0" destOrd="0" presId="urn:microsoft.com/office/officeart/2005/8/layout/hierarchy2"/>
    <dgm:cxn modelId="{7138DCA1-FEC1-4DFE-9FE8-91F0526B4F98}" type="presOf" srcId="{A1DDD178-BC52-497B-9CCF-B4071B5DFC73}" destId="{DDF044C7-EA52-402D-9EE2-FA5888BF19BE}" srcOrd="1" destOrd="0" presId="urn:microsoft.com/office/officeart/2005/8/layout/hierarchy2"/>
    <dgm:cxn modelId="{EF40D3A5-6511-4ECB-8689-7C021EB68487}" srcId="{2145ABF0-4042-4099-8480-D98A51547A9B}" destId="{4E38798B-8762-4FD2-842A-31BB5B7E855F}" srcOrd="0" destOrd="0" parTransId="{F668AD4C-3B95-4FE9-9D3F-04A630E6FA74}" sibTransId="{B8C7E0FB-76C6-4268-932D-6DEAB421F46C}"/>
    <dgm:cxn modelId="{42ACF5A5-7DBE-4B41-BCBE-D60E4194FDA8}" type="presOf" srcId="{40CE5D45-5371-4F60-8439-5DD07AE8E058}" destId="{2C0E1611-7244-488A-9908-0DE5C8D04039}" srcOrd="0" destOrd="0" presId="urn:microsoft.com/office/officeart/2005/8/layout/hierarchy2"/>
    <dgm:cxn modelId="{73CF61A6-17EA-4DA5-9798-E795F044F74B}" type="presOf" srcId="{75B945B5-3D31-4CB7-B9D5-480DA694BFC5}" destId="{9280B15C-BDE1-45FF-BDE2-428B7652CD46}" srcOrd="0" destOrd="0" presId="urn:microsoft.com/office/officeart/2005/8/layout/hierarchy2"/>
    <dgm:cxn modelId="{F8A632A9-C107-49DD-9DA6-C9471D302189}" type="presOf" srcId="{0E6F4DD3-B062-4A9B-A5EC-B7A6F8918134}" destId="{2C6D56F2-8EF1-4B58-9274-2665E7084497}" srcOrd="0" destOrd="0" presId="urn:microsoft.com/office/officeart/2005/8/layout/hierarchy2"/>
    <dgm:cxn modelId="{82D27BA9-2C11-45CD-84D0-4BE599AC4EEE}" type="presOf" srcId="{28FDDCCA-D1ED-4E8C-B2C8-C5071DDC61BF}" destId="{4B0BA308-27CA-40B6-B5A8-ECEA48EF2DE8}" srcOrd="0" destOrd="0" presId="urn:microsoft.com/office/officeart/2005/8/layout/hierarchy2"/>
    <dgm:cxn modelId="{624A3BB0-1FF0-4684-B4F8-9296131E2C74}" type="presOf" srcId="{8F0E89A3-87D6-466D-8762-D97BE300A75F}" destId="{608FC65A-606C-44D8-A4DF-1F116F3721DE}" srcOrd="0" destOrd="0" presId="urn:microsoft.com/office/officeart/2005/8/layout/hierarchy2"/>
    <dgm:cxn modelId="{3F78BCB0-61DC-4878-9448-F0EB04B7D2F8}" type="presOf" srcId="{6633E25F-4F29-43E6-8B70-FA0A078DDC50}" destId="{008CA34A-7BC4-4837-9CB4-A4CE09D21D37}" srcOrd="1" destOrd="0" presId="urn:microsoft.com/office/officeart/2005/8/layout/hierarchy2"/>
    <dgm:cxn modelId="{2F7A2EB1-9780-479A-87F5-D4F7AB04D34B}" srcId="{5F42C3C5-E2D3-4156-A334-144AA24EA602}" destId="{057A20C9-605B-419C-83F1-FFD0AB01823B}" srcOrd="1" destOrd="0" parTransId="{CB6FA13A-1581-432C-A62C-13BF29F1B39E}" sibTransId="{ECF4D4CE-5AEA-4154-BDF9-F374E5A629DC}"/>
    <dgm:cxn modelId="{575772B5-3C0F-404F-9838-43C4C29E9548}" srcId="{6EA756FA-B51B-43F2-AECC-D321CC8F77CF}" destId="{5F42C3C5-E2D3-4156-A334-144AA24EA602}" srcOrd="1" destOrd="0" parTransId="{5686498F-EDC3-405B-A306-75AF6FC7CA40}" sibTransId="{2F88317B-115A-47CF-B0E4-CE694CB8DB03}"/>
    <dgm:cxn modelId="{B1FED5B5-CACB-4D05-A2DF-9681681C940C}" type="presOf" srcId="{687F3994-31D4-4FDD-9FC2-8CA2F3FB83FE}" destId="{EB9B10A9-300A-4113-BD85-3618EA32F8D1}" srcOrd="0" destOrd="0" presId="urn:microsoft.com/office/officeart/2005/8/layout/hierarchy2"/>
    <dgm:cxn modelId="{5E5B65B6-CA1C-49BE-9F2E-3E8A69C220A4}" type="presOf" srcId="{5260FBFA-6963-431B-A66F-A31B8E52AAD3}" destId="{6120EF8E-4749-443D-9E38-E3018DC7DFC8}" srcOrd="0" destOrd="0" presId="urn:microsoft.com/office/officeart/2005/8/layout/hierarchy2"/>
    <dgm:cxn modelId="{425F82B7-EA0F-4D15-9EF6-869B133B8C34}" type="presOf" srcId="{329D20DF-2139-4AD2-A2CA-FAE3D8F3C25A}" destId="{64654409-06DE-462B-BD28-AFD2D1F62828}" srcOrd="0" destOrd="0" presId="urn:microsoft.com/office/officeart/2005/8/layout/hierarchy2"/>
    <dgm:cxn modelId="{207496B8-994B-4EFE-AB08-08A7C7B57653}" type="presOf" srcId="{D827E470-5A5A-4BBC-ACFD-BD4FCF3787BF}" destId="{90D8BBA8-1AF1-4A72-946F-4F11C205331A}" srcOrd="1" destOrd="0" presId="urn:microsoft.com/office/officeart/2005/8/layout/hierarchy2"/>
    <dgm:cxn modelId="{5C7ED4BA-9B62-4E4E-907F-C7F81026A315}" type="presOf" srcId="{0259D112-F9EF-4101-B6D8-8E23813BE262}" destId="{E8DA0742-8855-4D16-9E4B-65DC71B0639F}" srcOrd="0" destOrd="0" presId="urn:microsoft.com/office/officeart/2005/8/layout/hierarchy2"/>
    <dgm:cxn modelId="{076C6DBC-CE19-4B81-859B-5412CD086A99}" srcId="{DB2DE7B0-AA71-475D-A9CF-888D12BB9595}" destId="{687F3994-31D4-4FDD-9FC2-8CA2F3FB83FE}" srcOrd="0" destOrd="0" parTransId="{376B83C8-6B25-4383-9677-0056A2AF3B63}" sibTransId="{C2932BF4-BA4E-418A-91E0-B4CFD7BC2F14}"/>
    <dgm:cxn modelId="{669AD1C2-7CEA-4C8E-B91A-EB31595A9F90}" type="presOf" srcId="{BA001B14-FFE9-4426-8B71-DB28AA4A93CB}" destId="{DD5DB7B1-1932-4395-B71A-E6E373C9D246}" srcOrd="0" destOrd="0" presId="urn:microsoft.com/office/officeart/2005/8/layout/hierarchy2"/>
    <dgm:cxn modelId="{6A44E3C2-1D85-4BEA-A635-684F9ACB0D9A}" srcId="{0E6F4DD3-B062-4A9B-A5EC-B7A6F8918134}" destId="{2145ABF0-4042-4099-8480-D98A51547A9B}" srcOrd="0" destOrd="0" parTransId="{FD0D3F5E-32D9-4FC8-BBEF-F725B31D8AB5}" sibTransId="{C3228D53-A46B-4A19-ABD8-F75609412DCA}"/>
    <dgm:cxn modelId="{CC0199C4-A305-430C-B944-22682DCB8B86}" type="presOf" srcId="{4E38798B-8762-4FD2-842A-31BB5B7E855F}" destId="{A4EC00BC-6A5E-491D-A452-EEF374AC5C10}" srcOrd="0" destOrd="0" presId="urn:microsoft.com/office/officeart/2005/8/layout/hierarchy2"/>
    <dgm:cxn modelId="{F2F720C5-1B8F-4E1D-BBE3-E94608C160BE}" srcId="{0BA098C1-1E22-4CD4-B2EB-0F6ABF728ECF}" destId="{F93B9C0C-93C3-4EEB-8E5A-155E2C16D9E1}" srcOrd="4" destOrd="0" parTransId="{85B343B2-E090-48E5-9272-179822865DEC}" sibTransId="{F3DF9B3B-6288-45F4-AB31-0E92A7723108}"/>
    <dgm:cxn modelId="{EC0EEBC6-5520-4116-AFD4-AEC1C9903427}" type="presOf" srcId="{94EA8172-7EDF-4A94-A1F5-B4A0FF671C6C}" destId="{541AB536-A695-4602-B01F-B7BD6A263DF8}" srcOrd="0" destOrd="0" presId="urn:microsoft.com/office/officeart/2005/8/layout/hierarchy2"/>
    <dgm:cxn modelId="{F8FC0BC9-0234-4AEB-92B6-07FA49CC7C19}" srcId="{F93B9C0C-93C3-4EEB-8E5A-155E2C16D9E1}" destId="{FE3DA3E0-3AB2-4C05-9903-826E0392FFE2}" srcOrd="0" destOrd="0" parTransId="{632360B7-9A67-477B-A21A-47D4A43666F8}" sibTransId="{BF539CD4-A3DC-4918-BADA-4A233EE455AE}"/>
    <dgm:cxn modelId="{120608CA-1B80-4436-83D2-5329BFA7C607}" type="presOf" srcId="{CF940530-9689-45B7-A780-E1CB1F004CE2}" destId="{28050F2D-601A-4DD6-857B-9A3943C06E7B}" srcOrd="0" destOrd="0" presId="urn:microsoft.com/office/officeart/2005/8/layout/hierarchy2"/>
    <dgm:cxn modelId="{5CC963CD-0D53-4353-B83C-85C62405FAA0}" type="presOf" srcId="{4F5FE5F0-5940-46E8-9406-F7144586B989}" destId="{BD6C5604-7AB1-4E0A-AD01-853FF10D0179}" srcOrd="0" destOrd="0" presId="urn:microsoft.com/office/officeart/2005/8/layout/hierarchy2"/>
    <dgm:cxn modelId="{6250EDCE-277F-496C-BA4F-B016116EC185}" type="presOf" srcId="{D827E470-5A5A-4BBC-ACFD-BD4FCF3787BF}" destId="{2DD7AAAE-5743-4393-8F39-70364A6B235F}" srcOrd="0" destOrd="0" presId="urn:microsoft.com/office/officeart/2005/8/layout/hierarchy2"/>
    <dgm:cxn modelId="{CBCD61D3-0E0F-46CD-B921-235FD9F85180}" type="presOf" srcId="{F668AD4C-3B95-4FE9-9D3F-04A630E6FA74}" destId="{F6FB679E-F1E1-460D-A289-4EA672700F4D}" srcOrd="1" destOrd="0" presId="urn:microsoft.com/office/officeart/2005/8/layout/hierarchy2"/>
    <dgm:cxn modelId="{2E9DD4D3-8A53-4E26-9E74-9862A36DC098}" type="presOf" srcId="{DB2DE7B0-AA71-475D-A9CF-888D12BB9595}" destId="{644D9B93-5846-4FB5-B3DE-7A960195B19D}" srcOrd="0" destOrd="0" presId="urn:microsoft.com/office/officeart/2005/8/layout/hierarchy2"/>
    <dgm:cxn modelId="{92EAB6D4-EE0A-4F5A-8A66-45D2E09C8927}" srcId="{0BA098C1-1E22-4CD4-B2EB-0F6ABF728ECF}" destId="{06EC4BA4-C759-4302-AC2D-2C10418F66C3}" srcOrd="3" destOrd="0" parTransId="{BEE0A34A-8192-4739-B25A-1E20DE44A95B}" sibTransId="{2B700BF2-F3DA-4843-9469-09EA745327EA}"/>
    <dgm:cxn modelId="{A8DDE5D5-BFF3-4E3D-9068-91BD965E0132}" type="presOf" srcId="{EAB1E637-C4AC-4092-A6C7-DC7BF98DD3DF}" destId="{D1F9F0E9-CF12-4CC7-8A02-2CD3CD8E90D7}" srcOrd="0" destOrd="0" presId="urn:microsoft.com/office/officeart/2005/8/layout/hierarchy2"/>
    <dgm:cxn modelId="{445D65D7-BFD7-44FE-8C58-438C2D9F5F9E}" type="presOf" srcId="{E3423D55-36B6-4337-B97B-A84D6A1FDA3D}" destId="{46E28A2C-F11A-4A6C-9DC7-5A144C8B131B}" srcOrd="0" destOrd="0" presId="urn:microsoft.com/office/officeart/2005/8/layout/hierarchy2"/>
    <dgm:cxn modelId="{27F3BFD9-36A8-4DBF-B38A-E4132D5E7E69}" type="presOf" srcId="{FD0D3F5E-32D9-4FC8-BBEF-F725B31D8AB5}" destId="{7CF18195-C93D-4ED9-BE53-F86C1891DB51}" srcOrd="1" destOrd="0" presId="urn:microsoft.com/office/officeart/2005/8/layout/hierarchy2"/>
    <dgm:cxn modelId="{FAE966DC-71CE-42C7-A252-304F6A849033}" type="presOf" srcId="{94EA8172-7EDF-4A94-A1F5-B4A0FF671C6C}" destId="{5AC9E5D7-757C-401B-A5BB-1606748FAB69}" srcOrd="1" destOrd="0" presId="urn:microsoft.com/office/officeart/2005/8/layout/hierarchy2"/>
    <dgm:cxn modelId="{DB251BDD-D3D5-4CF0-B2E4-BEF517293088}" type="presOf" srcId="{BE11B2B1-C4E5-4696-AE35-8DBFA609E53E}" destId="{67CED9BB-45E5-46A7-B135-F8AAD6D551B9}" srcOrd="0" destOrd="0" presId="urn:microsoft.com/office/officeart/2005/8/layout/hierarchy2"/>
    <dgm:cxn modelId="{E6FD75DE-32D1-46C8-95CC-CBD655C66210}" type="presOf" srcId="{1C07E329-CEC6-49EE-9023-D832D80D4AE4}" destId="{E1F7ECAE-FA67-4F8C-A893-FF9BB9B96359}" srcOrd="1" destOrd="0" presId="urn:microsoft.com/office/officeart/2005/8/layout/hierarchy2"/>
    <dgm:cxn modelId="{EB56A1E0-8FA5-4D1D-9660-BE71BAAC4CC5}" srcId="{19763ED4-4935-4B95-8432-869BB03C6224}" destId="{0BA098C1-1E22-4CD4-B2EB-0F6ABF728ECF}" srcOrd="0" destOrd="0" parTransId="{D429AA1D-D781-4D7B-8412-B41D6E633596}" sibTransId="{FA841F10-3B74-4334-BF8E-31D43D562419}"/>
    <dgm:cxn modelId="{93A9DBE0-C7AA-42AA-BFCD-67333CEA033A}" type="presOf" srcId="{AE95E592-C88D-46AB-9EB4-70D56FCCF8E7}" destId="{CF3A7F2A-9B4E-4285-BE7E-453BFA252DB9}" srcOrd="0" destOrd="0" presId="urn:microsoft.com/office/officeart/2005/8/layout/hierarchy2"/>
    <dgm:cxn modelId="{288DEFE1-8554-407A-8C45-BD46AFEA05A0}" srcId="{329D20DF-2139-4AD2-A2CA-FAE3D8F3C25A}" destId="{0E9B8A58-3EC0-4946-96AF-3DD20FD1DDAF}" srcOrd="0" destOrd="0" parTransId="{841A577E-05B2-426E-96D3-1EAE9DA5C643}" sibTransId="{F86B60B0-B265-40E4-A9EC-E45F0EDF1225}"/>
    <dgm:cxn modelId="{FCD429E2-EBEC-4E05-8302-0E0C0ED33136}" type="presOf" srcId="{A28ADDB3-D5C7-4A53-8580-39FFD4C401C1}" destId="{FA95C4EE-B72A-47EB-9EEC-B8F7C2838A06}" srcOrd="0" destOrd="0" presId="urn:microsoft.com/office/officeart/2005/8/layout/hierarchy2"/>
    <dgm:cxn modelId="{653E3BE2-441D-4947-848E-38E08C7DE8F2}" type="presOf" srcId="{14DB2B9B-67C5-43DC-9021-6054D57D3265}" destId="{06FDF1B0-9805-4214-BFFD-D3C135EC610C}" srcOrd="0" destOrd="0" presId="urn:microsoft.com/office/officeart/2005/8/layout/hierarchy2"/>
    <dgm:cxn modelId="{94559FE3-7EF1-40CC-BF63-AFC2B0C5AF4D}" type="presOf" srcId="{6633E25F-4F29-43E6-8B70-FA0A078DDC50}" destId="{99DEA210-AE64-4751-8CE0-800973D0DCC4}" srcOrd="0" destOrd="0" presId="urn:microsoft.com/office/officeart/2005/8/layout/hierarchy2"/>
    <dgm:cxn modelId="{3BC122E4-A6C0-4258-A77E-3716CAD026FC}" srcId="{0BA098C1-1E22-4CD4-B2EB-0F6ABF728ECF}" destId="{0E6F4DD3-B062-4A9B-A5EC-B7A6F8918134}" srcOrd="1" destOrd="0" parTransId="{8F0E89A3-87D6-466D-8762-D97BE300A75F}" sibTransId="{6ED9C7B2-F75F-4AB1-BB11-F2CD59D344EB}"/>
    <dgm:cxn modelId="{B6C044E7-B579-47AD-8DA8-ACB2F609BD66}" srcId="{71C1B58C-E1D1-49C4-956C-754B6F8B8574}" destId="{DD018386-A045-4874-972A-78A3DE609023}" srcOrd="0" destOrd="0" parTransId="{3E83633B-3EFE-44E9-B38C-FF046FFFCD5D}" sibTransId="{73AF144F-5163-46F8-A808-D104BD2BFDFE}"/>
    <dgm:cxn modelId="{4C2CAAE7-2388-45A6-BCE8-EB9DD7B5C43B}" srcId="{FE3DA3E0-3AB2-4C05-9903-826E0392FFE2}" destId="{3F621B9B-5C5E-4D3A-BA8E-8F2E4EA79D3E}" srcOrd="0" destOrd="0" parTransId="{F3A28A9B-DD83-4514-95C0-EAB214C28229}" sibTransId="{4D983FE2-150B-41E8-910B-704B152248DE}"/>
    <dgm:cxn modelId="{AFB315EB-3705-451B-8F31-EDF4ABB60A84}" srcId="{4F5FE5F0-5940-46E8-9406-F7144586B989}" destId="{BCE32900-4EA3-4BFE-9592-F852F3DC1DCF}" srcOrd="0" destOrd="0" parTransId="{6633E25F-4F29-43E6-8B70-FA0A078DDC50}" sibTransId="{9424BABF-DADD-43B0-B951-8AE659BFE68F}"/>
    <dgm:cxn modelId="{B1C36CEB-84DE-4D29-85E1-2818BCB8E222}" type="presOf" srcId="{BB18DA7F-6AAC-438B-9279-4A503C382A3C}" destId="{50D9832C-B0CD-4827-B714-A422B76971E5}" srcOrd="1" destOrd="0" presId="urn:microsoft.com/office/officeart/2005/8/layout/hierarchy2"/>
    <dgm:cxn modelId="{43EF6FEB-13EA-4A5A-B526-C5CD80066968}" type="presOf" srcId="{5A0868A8-FE61-4E01-86DE-5F13DC1CCA93}" destId="{DB8E6D95-EAE6-4B98-9133-1048EAA53C81}" srcOrd="1" destOrd="0" presId="urn:microsoft.com/office/officeart/2005/8/layout/hierarchy2"/>
    <dgm:cxn modelId="{52C9DCF0-0E38-4D48-860A-BC502D6652E1}" srcId="{180C7B7B-798D-465E-A355-6F47D13EF517}" destId="{6EA756FA-B51B-43F2-AECC-D321CC8F77CF}" srcOrd="0" destOrd="0" parTransId="{75B945B5-3D31-4CB7-B9D5-480DA694BFC5}" sibTransId="{86D961F8-C229-4218-BB55-4E75C383518A}"/>
    <dgm:cxn modelId="{545271F2-567E-4D9F-A2F5-EB6303902B5C}" type="presOf" srcId="{6EA756FA-B51B-43F2-AECC-D321CC8F77CF}" destId="{111BC025-BD5F-45B0-B4B4-C731DFA207E1}" srcOrd="0" destOrd="0" presId="urn:microsoft.com/office/officeart/2005/8/layout/hierarchy2"/>
    <dgm:cxn modelId="{B36C93F2-17B8-4185-A65D-FD36E364A9BA}" srcId="{40CE5D45-5371-4F60-8439-5DD07AE8E058}" destId="{71C1B58C-E1D1-49C4-956C-754B6F8B8574}" srcOrd="0" destOrd="0" parTransId="{3A3F47CB-9DF6-481A-9BC0-E438320D516E}" sibTransId="{02A56A4A-2CAB-4D53-A7BC-86A086366380}"/>
    <dgm:cxn modelId="{68B989F3-B970-4C26-85D3-D0194CFA2C9A}" type="presOf" srcId="{8AD539B5-9A26-40D9-AB01-F7FF31C6BF6E}" destId="{E00F5E7B-A6A7-4049-BE37-9B28AB5D6120}" srcOrd="0" destOrd="0" presId="urn:microsoft.com/office/officeart/2005/8/layout/hierarchy2"/>
    <dgm:cxn modelId="{74F59DF3-E839-4BAC-AC2D-191B095FC75D}" type="presOf" srcId="{BA001B14-FFE9-4426-8B71-DB28AA4A93CB}" destId="{DA4E7549-9ADF-4208-A5F0-4F19EDE4DADF}" srcOrd="1" destOrd="0" presId="urn:microsoft.com/office/officeart/2005/8/layout/hierarchy2"/>
    <dgm:cxn modelId="{C53222F5-9BE8-43E0-9E0F-F1A1E9F830D5}" type="presOf" srcId="{376B83C8-6B25-4383-9677-0056A2AF3B63}" destId="{20D182AC-7B07-4F86-B119-F78BC6677345}" srcOrd="0" destOrd="0" presId="urn:microsoft.com/office/officeart/2005/8/layout/hierarchy2"/>
    <dgm:cxn modelId="{111BB8F5-1418-4C8D-8729-87CDAB1A91C6}" type="presOf" srcId="{0BA098C1-1E22-4CD4-B2EB-0F6ABF728ECF}" destId="{ECAAA947-5563-4B49-AFAD-9FC58C20A659}" srcOrd="0" destOrd="0" presId="urn:microsoft.com/office/officeart/2005/8/layout/hierarchy2"/>
    <dgm:cxn modelId="{4489D370-F450-478E-B193-8B9B9DBCBE96}" type="presParOf" srcId="{B2088080-D269-40B0-AB38-A738270F9F46}" destId="{DFD454A8-B534-4431-BBA9-44B484480EDA}" srcOrd="0" destOrd="0" presId="urn:microsoft.com/office/officeart/2005/8/layout/hierarchy2"/>
    <dgm:cxn modelId="{90539D8A-2EAD-4059-AEED-31E1C7B9DE89}" type="presParOf" srcId="{DFD454A8-B534-4431-BBA9-44B484480EDA}" destId="{ECAAA947-5563-4B49-AFAD-9FC58C20A659}" srcOrd="0" destOrd="0" presId="urn:microsoft.com/office/officeart/2005/8/layout/hierarchy2"/>
    <dgm:cxn modelId="{09EB82BC-7896-4DF3-B4E6-7B06C918A7A7}" type="presParOf" srcId="{DFD454A8-B534-4431-BBA9-44B484480EDA}" destId="{8E0A1430-65DF-4021-81C9-50520E37B2AA}" srcOrd="1" destOrd="0" presId="urn:microsoft.com/office/officeart/2005/8/layout/hierarchy2"/>
    <dgm:cxn modelId="{B364D29B-BA28-40A2-95EE-DC33A77EDF3D}" type="presParOf" srcId="{8E0A1430-65DF-4021-81C9-50520E37B2AA}" destId="{DD5DB7B1-1932-4395-B71A-E6E373C9D246}" srcOrd="0" destOrd="0" presId="urn:microsoft.com/office/officeart/2005/8/layout/hierarchy2"/>
    <dgm:cxn modelId="{9C83836C-A873-4FF7-B139-E1B431466816}" type="presParOf" srcId="{DD5DB7B1-1932-4395-B71A-E6E373C9D246}" destId="{DA4E7549-9ADF-4208-A5F0-4F19EDE4DADF}" srcOrd="0" destOrd="0" presId="urn:microsoft.com/office/officeart/2005/8/layout/hierarchy2"/>
    <dgm:cxn modelId="{9DCDA88F-999C-4BDF-9A94-C2247A883A49}" type="presParOf" srcId="{8E0A1430-65DF-4021-81C9-50520E37B2AA}" destId="{D7D012C0-A082-401A-9C36-A4611FDC622D}" srcOrd="1" destOrd="0" presId="urn:microsoft.com/office/officeart/2005/8/layout/hierarchy2"/>
    <dgm:cxn modelId="{C73F792A-7939-4F0C-B318-DE26EA12FB59}" type="presParOf" srcId="{D7D012C0-A082-401A-9C36-A4611FDC622D}" destId="{98193EA6-2221-4047-8F28-E2BFF3C1B98D}" srcOrd="0" destOrd="0" presId="urn:microsoft.com/office/officeart/2005/8/layout/hierarchy2"/>
    <dgm:cxn modelId="{009EEB1C-38F0-4F3F-84CF-9C231058A71E}" type="presParOf" srcId="{D7D012C0-A082-401A-9C36-A4611FDC622D}" destId="{0EA92E39-A28B-423B-B682-3EEDA53DE5A8}" srcOrd="1" destOrd="0" presId="urn:microsoft.com/office/officeart/2005/8/layout/hierarchy2"/>
    <dgm:cxn modelId="{28812413-E4EE-4493-A30E-94B0E6B948B4}" type="presParOf" srcId="{0EA92E39-A28B-423B-B682-3EEDA53DE5A8}" destId="{9280B15C-BDE1-45FF-BDE2-428B7652CD46}" srcOrd="0" destOrd="0" presId="urn:microsoft.com/office/officeart/2005/8/layout/hierarchy2"/>
    <dgm:cxn modelId="{8EAF0A4E-7726-4174-AD7A-4B4947EF6802}" type="presParOf" srcId="{9280B15C-BDE1-45FF-BDE2-428B7652CD46}" destId="{A9B1EB95-48ED-4248-8B6C-1B42115C1C5A}" srcOrd="0" destOrd="0" presId="urn:microsoft.com/office/officeart/2005/8/layout/hierarchy2"/>
    <dgm:cxn modelId="{EB48CFD3-AC2B-4220-9C11-B3F967B82D88}" type="presParOf" srcId="{0EA92E39-A28B-423B-B682-3EEDA53DE5A8}" destId="{7A93701A-C57E-4B43-AE52-D4065F3B410C}" srcOrd="1" destOrd="0" presId="urn:microsoft.com/office/officeart/2005/8/layout/hierarchy2"/>
    <dgm:cxn modelId="{E36DE402-7B14-4AD7-B14A-5705A296F007}" type="presParOf" srcId="{7A93701A-C57E-4B43-AE52-D4065F3B410C}" destId="{111BC025-BD5F-45B0-B4B4-C731DFA207E1}" srcOrd="0" destOrd="0" presId="urn:microsoft.com/office/officeart/2005/8/layout/hierarchy2"/>
    <dgm:cxn modelId="{84FF5082-5167-4FB7-B747-4C8BE7E7BAF7}" type="presParOf" srcId="{7A93701A-C57E-4B43-AE52-D4065F3B410C}" destId="{91963901-BA13-4392-BA5C-877FB5066825}" srcOrd="1" destOrd="0" presId="urn:microsoft.com/office/officeart/2005/8/layout/hierarchy2"/>
    <dgm:cxn modelId="{6361F062-5429-4E4D-BAC6-682B4F9B5906}" type="presParOf" srcId="{91963901-BA13-4392-BA5C-877FB5066825}" destId="{541AB536-A695-4602-B01F-B7BD6A263DF8}" srcOrd="0" destOrd="0" presId="urn:microsoft.com/office/officeart/2005/8/layout/hierarchy2"/>
    <dgm:cxn modelId="{AB40DA33-1EF6-4D77-87FE-21E7F7ADF1D7}" type="presParOf" srcId="{541AB536-A695-4602-B01F-B7BD6A263DF8}" destId="{5AC9E5D7-757C-401B-A5BB-1606748FAB69}" srcOrd="0" destOrd="0" presId="urn:microsoft.com/office/officeart/2005/8/layout/hierarchy2"/>
    <dgm:cxn modelId="{9ED8792E-67D5-4F41-A71D-093859894FE5}" type="presParOf" srcId="{91963901-BA13-4392-BA5C-877FB5066825}" destId="{03B8E4F7-7B7A-4592-8A9B-D3D4E1A36E31}" srcOrd="1" destOrd="0" presId="urn:microsoft.com/office/officeart/2005/8/layout/hierarchy2"/>
    <dgm:cxn modelId="{91316398-EF60-4B6E-A697-EACDE09DCD48}" type="presParOf" srcId="{03B8E4F7-7B7A-4592-8A9B-D3D4E1A36E31}" destId="{644D9B93-5846-4FB5-B3DE-7A960195B19D}" srcOrd="0" destOrd="0" presId="urn:microsoft.com/office/officeart/2005/8/layout/hierarchy2"/>
    <dgm:cxn modelId="{8E22A5CD-7654-44EF-81AC-8A040BD23C98}" type="presParOf" srcId="{03B8E4F7-7B7A-4592-8A9B-D3D4E1A36E31}" destId="{44BBBE78-F45A-477A-B4F0-5D21E3AA5D4B}" srcOrd="1" destOrd="0" presId="urn:microsoft.com/office/officeart/2005/8/layout/hierarchy2"/>
    <dgm:cxn modelId="{013F3C9B-A971-4180-803E-81DFC7010C36}" type="presParOf" srcId="{44BBBE78-F45A-477A-B4F0-5D21E3AA5D4B}" destId="{20D182AC-7B07-4F86-B119-F78BC6677345}" srcOrd="0" destOrd="0" presId="urn:microsoft.com/office/officeart/2005/8/layout/hierarchy2"/>
    <dgm:cxn modelId="{B9CE2EFB-D4EE-44CC-8BAE-5BF5399AE66B}" type="presParOf" srcId="{20D182AC-7B07-4F86-B119-F78BC6677345}" destId="{677D004A-3D05-442D-A266-8EA67880C8C0}" srcOrd="0" destOrd="0" presId="urn:microsoft.com/office/officeart/2005/8/layout/hierarchy2"/>
    <dgm:cxn modelId="{144CCCF6-02C2-413F-840B-888B49711C26}" type="presParOf" srcId="{44BBBE78-F45A-477A-B4F0-5D21E3AA5D4B}" destId="{8D36526E-77CE-436E-ADEA-D52FAC791703}" srcOrd="1" destOrd="0" presId="urn:microsoft.com/office/officeart/2005/8/layout/hierarchy2"/>
    <dgm:cxn modelId="{4764244C-8A9E-4722-A97F-F5FC6489D39C}" type="presParOf" srcId="{8D36526E-77CE-436E-ADEA-D52FAC791703}" destId="{EB9B10A9-300A-4113-BD85-3618EA32F8D1}" srcOrd="0" destOrd="0" presId="urn:microsoft.com/office/officeart/2005/8/layout/hierarchy2"/>
    <dgm:cxn modelId="{352586CC-60C4-40BF-9AAA-D98F01A50AAD}" type="presParOf" srcId="{8D36526E-77CE-436E-ADEA-D52FAC791703}" destId="{181F251F-2E2A-495C-B7E0-9E2C94F33800}" srcOrd="1" destOrd="0" presId="urn:microsoft.com/office/officeart/2005/8/layout/hierarchy2"/>
    <dgm:cxn modelId="{AA279C20-1F59-4BB8-8B72-36EB389505B1}" type="presParOf" srcId="{44BBBE78-F45A-477A-B4F0-5D21E3AA5D4B}" destId="{9F8C3276-B964-49C8-8E5E-EDC073A4531D}" srcOrd="2" destOrd="0" presId="urn:microsoft.com/office/officeart/2005/8/layout/hierarchy2"/>
    <dgm:cxn modelId="{C2E7B144-32C8-4447-9F1E-FD0A2A4B300F}" type="presParOf" srcId="{9F8C3276-B964-49C8-8E5E-EDC073A4531D}" destId="{A12DF289-E6E7-4F18-ABEF-CA9644145C21}" srcOrd="0" destOrd="0" presId="urn:microsoft.com/office/officeart/2005/8/layout/hierarchy2"/>
    <dgm:cxn modelId="{8D45634F-93B4-4701-B9A7-438B3B6D034C}" type="presParOf" srcId="{44BBBE78-F45A-477A-B4F0-5D21E3AA5D4B}" destId="{DC63920B-CE94-4008-9A47-4C0975DF7ECC}" srcOrd="3" destOrd="0" presId="urn:microsoft.com/office/officeart/2005/8/layout/hierarchy2"/>
    <dgm:cxn modelId="{D804C640-264E-4BE4-B686-9C9C34F94E40}" type="presParOf" srcId="{DC63920B-CE94-4008-9A47-4C0975DF7ECC}" destId="{6120EF8E-4749-443D-9E38-E3018DC7DFC8}" srcOrd="0" destOrd="0" presId="urn:microsoft.com/office/officeart/2005/8/layout/hierarchy2"/>
    <dgm:cxn modelId="{54372F06-E21F-4E97-9E65-438CC0B23A44}" type="presParOf" srcId="{DC63920B-CE94-4008-9A47-4C0975DF7ECC}" destId="{4BBE7B6F-D2C6-4D95-9069-EB2D2A458DAA}" srcOrd="1" destOrd="0" presId="urn:microsoft.com/office/officeart/2005/8/layout/hierarchy2"/>
    <dgm:cxn modelId="{0FC63FBF-6AE5-44ED-B6AA-216376B9FE06}" type="presParOf" srcId="{91963901-BA13-4392-BA5C-877FB5066825}" destId="{F6D3D2E1-3A2F-4671-A020-F251C44F49E2}" srcOrd="2" destOrd="0" presId="urn:microsoft.com/office/officeart/2005/8/layout/hierarchy2"/>
    <dgm:cxn modelId="{6F1EBC03-DA8D-42B4-B264-C7F049FAFC9E}" type="presParOf" srcId="{F6D3D2E1-3A2F-4671-A020-F251C44F49E2}" destId="{0D966052-5AF0-419C-977D-6FCC7EE36C37}" srcOrd="0" destOrd="0" presId="urn:microsoft.com/office/officeart/2005/8/layout/hierarchy2"/>
    <dgm:cxn modelId="{DDD447F5-EE57-47F5-8091-AEE6C8A33ED3}" type="presParOf" srcId="{91963901-BA13-4392-BA5C-877FB5066825}" destId="{5CFD72DC-2B36-4744-BD55-515D8394B54A}" srcOrd="3" destOrd="0" presId="urn:microsoft.com/office/officeart/2005/8/layout/hierarchy2"/>
    <dgm:cxn modelId="{3DEF73AB-9AA7-435E-BBCB-F548CE8EC213}" type="presParOf" srcId="{5CFD72DC-2B36-4744-BD55-515D8394B54A}" destId="{50DD7709-5522-4DC7-BA1F-12184F786A63}" srcOrd="0" destOrd="0" presId="urn:microsoft.com/office/officeart/2005/8/layout/hierarchy2"/>
    <dgm:cxn modelId="{7A99489E-2042-4CBB-AAAB-B23CC608B92C}" type="presParOf" srcId="{5CFD72DC-2B36-4744-BD55-515D8394B54A}" destId="{2B0F2410-0C2A-472D-B35E-5D98476219D7}" srcOrd="1" destOrd="0" presId="urn:microsoft.com/office/officeart/2005/8/layout/hierarchy2"/>
    <dgm:cxn modelId="{A412F142-3EE5-4C28-8E3D-67B5CAA4F9F8}" type="presParOf" srcId="{2B0F2410-0C2A-472D-B35E-5D98476219D7}" destId="{E5FF2EFB-BB61-480C-95C2-5844FDFAD8D2}" srcOrd="0" destOrd="0" presId="urn:microsoft.com/office/officeart/2005/8/layout/hierarchy2"/>
    <dgm:cxn modelId="{206D5386-2198-4B56-B22F-C6DEFFEE3A63}" type="presParOf" srcId="{E5FF2EFB-BB61-480C-95C2-5844FDFAD8D2}" destId="{DB8E6D95-EAE6-4B98-9133-1048EAA53C81}" srcOrd="0" destOrd="0" presId="urn:microsoft.com/office/officeart/2005/8/layout/hierarchy2"/>
    <dgm:cxn modelId="{BD9320B7-DDA3-46AB-A2B1-304E0F439009}" type="presParOf" srcId="{2B0F2410-0C2A-472D-B35E-5D98476219D7}" destId="{F059C3FB-3EF2-42C9-ACA2-C26DBAAD95A8}" srcOrd="1" destOrd="0" presId="urn:microsoft.com/office/officeart/2005/8/layout/hierarchy2"/>
    <dgm:cxn modelId="{2DF5788A-38A1-4D7F-A2CC-F7086AA3452D}" type="presParOf" srcId="{F059C3FB-3EF2-42C9-ACA2-C26DBAAD95A8}" destId="{46E28A2C-F11A-4A6C-9DC7-5A144C8B131B}" srcOrd="0" destOrd="0" presId="urn:microsoft.com/office/officeart/2005/8/layout/hierarchy2"/>
    <dgm:cxn modelId="{AAB22C5F-2494-4060-8F40-0B37626728C8}" type="presParOf" srcId="{F059C3FB-3EF2-42C9-ACA2-C26DBAAD95A8}" destId="{D205F726-1778-45DA-BC9F-23241961E4AC}" srcOrd="1" destOrd="0" presId="urn:microsoft.com/office/officeart/2005/8/layout/hierarchy2"/>
    <dgm:cxn modelId="{3FE4629D-6F15-463B-9349-A647F6437F17}" type="presParOf" srcId="{2B0F2410-0C2A-472D-B35E-5D98476219D7}" destId="{520867A2-1F04-48B0-8FFB-4CB7FB7A437F}" srcOrd="2" destOrd="0" presId="urn:microsoft.com/office/officeart/2005/8/layout/hierarchy2"/>
    <dgm:cxn modelId="{F9C4480B-0C54-49C5-B3F9-A2B6D0260159}" type="presParOf" srcId="{520867A2-1F04-48B0-8FFB-4CB7FB7A437F}" destId="{AE171B61-89A9-410F-A582-042C48A99EB8}" srcOrd="0" destOrd="0" presId="urn:microsoft.com/office/officeart/2005/8/layout/hierarchy2"/>
    <dgm:cxn modelId="{A7DC8A43-F651-49A3-8891-EDA83E68F72C}" type="presParOf" srcId="{2B0F2410-0C2A-472D-B35E-5D98476219D7}" destId="{932B12EF-357F-4A80-8E52-7B5BBC8B4565}" srcOrd="3" destOrd="0" presId="urn:microsoft.com/office/officeart/2005/8/layout/hierarchy2"/>
    <dgm:cxn modelId="{A703A973-D977-4170-AC1A-25B3938DBF22}" type="presParOf" srcId="{932B12EF-357F-4A80-8E52-7B5BBC8B4565}" destId="{A43E04E5-2DC8-4616-8638-7B56CFBA85A2}" srcOrd="0" destOrd="0" presId="urn:microsoft.com/office/officeart/2005/8/layout/hierarchy2"/>
    <dgm:cxn modelId="{08E23B4C-EB93-4845-8D6D-977826DBB18F}" type="presParOf" srcId="{932B12EF-357F-4A80-8E52-7B5BBC8B4565}" destId="{4BC99384-608C-47E7-B442-AAADC7B01F73}" srcOrd="1" destOrd="0" presId="urn:microsoft.com/office/officeart/2005/8/layout/hierarchy2"/>
    <dgm:cxn modelId="{7298FF0A-A56C-4B74-9CEC-CA690D3E1A73}" type="presParOf" srcId="{0EA92E39-A28B-423B-B682-3EEDA53DE5A8}" destId="{0D6AE71C-D148-4D9D-B1E1-6B3C55CA8819}" srcOrd="2" destOrd="0" presId="urn:microsoft.com/office/officeart/2005/8/layout/hierarchy2"/>
    <dgm:cxn modelId="{A367D575-7196-49F5-A94B-45CCC3B4D6CE}" type="presParOf" srcId="{0D6AE71C-D148-4D9D-B1E1-6B3C55CA8819}" destId="{DDF044C7-EA52-402D-9EE2-FA5888BF19BE}" srcOrd="0" destOrd="0" presId="urn:microsoft.com/office/officeart/2005/8/layout/hierarchy2"/>
    <dgm:cxn modelId="{B4A5DB7C-93FF-4AFB-8AE9-35ADEF7CD02D}" type="presParOf" srcId="{0EA92E39-A28B-423B-B682-3EEDA53DE5A8}" destId="{C02540C0-A64E-4926-8A0B-848A276EBD8F}" srcOrd="3" destOrd="0" presId="urn:microsoft.com/office/officeart/2005/8/layout/hierarchy2"/>
    <dgm:cxn modelId="{B58EA75A-1FFC-412A-A812-BAC1B1514F03}" type="presParOf" srcId="{C02540C0-A64E-4926-8A0B-848A276EBD8F}" destId="{2C0E1611-7244-488A-9908-0DE5C8D04039}" srcOrd="0" destOrd="0" presId="urn:microsoft.com/office/officeart/2005/8/layout/hierarchy2"/>
    <dgm:cxn modelId="{58D220E7-E2A3-4CB8-8CAA-DC905215F79A}" type="presParOf" srcId="{C02540C0-A64E-4926-8A0B-848A276EBD8F}" destId="{E0587DF0-A8CF-4010-99C2-FC63E05ED011}" srcOrd="1" destOrd="0" presId="urn:microsoft.com/office/officeart/2005/8/layout/hierarchy2"/>
    <dgm:cxn modelId="{9487CFDB-5973-4A24-AFDF-32EBDCA59BB9}" type="presParOf" srcId="{E0587DF0-A8CF-4010-99C2-FC63E05ED011}" destId="{3B947BEA-974D-49C4-A1A6-4E6EB7D0BCE3}" srcOrd="0" destOrd="0" presId="urn:microsoft.com/office/officeart/2005/8/layout/hierarchy2"/>
    <dgm:cxn modelId="{D589E6F1-D036-4DA6-81C1-847D86500532}" type="presParOf" srcId="{3B947BEA-974D-49C4-A1A6-4E6EB7D0BCE3}" destId="{BF9A2967-A966-439A-AFEF-9B9EB901B563}" srcOrd="0" destOrd="0" presId="urn:microsoft.com/office/officeart/2005/8/layout/hierarchy2"/>
    <dgm:cxn modelId="{757D7C79-5E2D-4CA1-9E3F-D8CE9717036C}" type="presParOf" srcId="{E0587DF0-A8CF-4010-99C2-FC63E05ED011}" destId="{D44E4B48-4FB1-4025-9567-35EA47707C5D}" srcOrd="1" destOrd="0" presId="urn:microsoft.com/office/officeart/2005/8/layout/hierarchy2"/>
    <dgm:cxn modelId="{6CA9430B-224C-4B11-8CCC-D9CEB6705D94}" type="presParOf" srcId="{D44E4B48-4FB1-4025-9567-35EA47707C5D}" destId="{DBBEF463-8222-46F7-88CB-48531A492C5F}" srcOrd="0" destOrd="0" presId="urn:microsoft.com/office/officeart/2005/8/layout/hierarchy2"/>
    <dgm:cxn modelId="{2B443569-2786-485E-B036-1A3AFD94D2F2}" type="presParOf" srcId="{D44E4B48-4FB1-4025-9567-35EA47707C5D}" destId="{02EF63FA-2D2D-405E-B50F-7B56573F2BAF}" srcOrd="1" destOrd="0" presId="urn:microsoft.com/office/officeart/2005/8/layout/hierarchy2"/>
    <dgm:cxn modelId="{246509A6-8AE6-4114-823A-70A4C914A464}" type="presParOf" srcId="{02EF63FA-2D2D-405E-B50F-7B56573F2BAF}" destId="{57019F06-9536-4133-852A-8F5871181B6C}" srcOrd="0" destOrd="0" presId="urn:microsoft.com/office/officeart/2005/8/layout/hierarchy2"/>
    <dgm:cxn modelId="{4E646702-3721-4DFB-9847-8F6C24FED176}" type="presParOf" srcId="{57019F06-9536-4133-852A-8F5871181B6C}" destId="{CD17D525-A794-4E44-980D-89B4BC78B3D6}" srcOrd="0" destOrd="0" presId="urn:microsoft.com/office/officeart/2005/8/layout/hierarchy2"/>
    <dgm:cxn modelId="{43E96BF5-82F5-4013-9E0D-2074A7FF573A}" type="presParOf" srcId="{02EF63FA-2D2D-405E-B50F-7B56573F2BAF}" destId="{79D32523-5CB1-4FD6-B6E5-ACA4503B5A24}" srcOrd="1" destOrd="0" presId="urn:microsoft.com/office/officeart/2005/8/layout/hierarchy2"/>
    <dgm:cxn modelId="{F036264D-8391-4920-9015-F236CA0773FE}" type="presParOf" srcId="{79D32523-5CB1-4FD6-B6E5-ACA4503B5A24}" destId="{E91DCA94-CF0E-49B1-B6E3-089E28BFD5D1}" srcOrd="0" destOrd="0" presId="urn:microsoft.com/office/officeart/2005/8/layout/hierarchy2"/>
    <dgm:cxn modelId="{518B6461-76FE-4DE4-9FDB-9EF3478788A3}" type="presParOf" srcId="{79D32523-5CB1-4FD6-B6E5-ACA4503B5A24}" destId="{BAB6EF9C-0526-46DA-9DCE-D62EF26800FA}" srcOrd="1" destOrd="0" presId="urn:microsoft.com/office/officeart/2005/8/layout/hierarchy2"/>
    <dgm:cxn modelId="{9EA36D5B-C8BA-472C-BEA9-9FCE6B45217E}" type="presParOf" srcId="{8E0A1430-65DF-4021-81C9-50520E37B2AA}" destId="{608FC65A-606C-44D8-A4DF-1F116F3721DE}" srcOrd="2" destOrd="0" presId="urn:microsoft.com/office/officeart/2005/8/layout/hierarchy2"/>
    <dgm:cxn modelId="{35F99075-69BF-46CA-90CE-9376E3998FC1}" type="presParOf" srcId="{608FC65A-606C-44D8-A4DF-1F116F3721DE}" destId="{6D9A39DF-944E-4B19-87E0-601DD022BA35}" srcOrd="0" destOrd="0" presId="urn:microsoft.com/office/officeart/2005/8/layout/hierarchy2"/>
    <dgm:cxn modelId="{42D2425E-655E-4DDF-99B4-CBB2A4F0514D}" type="presParOf" srcId="{8E0A1430-65DF-4021-81C9-50520E37B2AA}" destId="{56941456-9A13-49F6-A861-691C1B1644A2}" srcOrd="3" destOrd="0" presId="urn:microsoft.com/office/officeart/2005/8/layout/hierarchy2"/>
    <dgm:cxn modelId="{6BB82CAC-A9D5-42A3-9DCC-DC3DCE24F277}" type="presParOf" srcId="{56941456-9A13-49F6-A861-691C1B1644A2}" destId="{2C6D56F2-8EF1-4B58-9274-2665E7084497}" srcOrd="0" destOrd="0" presId="urn:microsoft.com/office/officeart/2005/8/layout/hierarchy2"/>
    <dgm:cxn modelId="{8F533558-CFE9-4D47-9EFA-7AD9BE4AA2FA}" type="presParOf" srcId="{56941456-9A13-49F6-A861-691C1B1644A2}" destId="{560A3D77-3ED2-45B3-A358-4C9496357C64}" srcOrd="1" destOrd="0" presId="urn:microsoft.com/office/officeart/2005/8/layout/hierarchy2"/>
    <dgm:cxn modelId="{E2112A84-B061-476D-9B2D-3AABAF6D7FF5}" type="presParOf" srcId="{560A3D77-3ED2-45B3-A358-4C9496357C64}" destId="{E83486B4-9D14-4C76-8F29-2FD96315088B}" srcOrd="0" destOrd="0" presId="urn:microsoft.com/office/officeart/2005/8/layout/hierarchy2"/>
    <dgm:cxn modelId="{B5EC20D6-83E2-4FD5-A1C2-685BEE352DA7}" type="presParOf" srcId="{E83486B4-9D14-4C76-8F29-2FD96315088B}" destId="{7CF18195-C93D-4ED9-BE53-F86C1891DB51}" srcOrd="0" destOrd="0" presId="urn:microsoft.com/office/officeart/2005/8/layout/hierarchy2"/>
    <dgm:cxn modelId="{90B62998-DA3C-4891-A289-2064A778F0F0}" type="presParOf" srcId="{560A3D77-3ED2-45B3-A358-4C9496357C64}" destId="{CBE85DDA-5173-46A4-B075-AECCE0047589}" srcOrd="1" destOrd="0" presId="urn:microsoft.com/office/officeart/2005/8/layout/hierarchy2"/>
    <dgm:cxn modelId="{653CB32E-245D-48A4-A1A8-64000DFA4519}" type="presParOf" srcId="{CBE85DDA-5173-46A4-B075-AECCE0047589}" destId="{93BE68D4-C99D-4207-9F03-094E0855EA65}" srcOrd="0" destOrd="0" presId="urn:microsoft.com/office/officeart/2005/8/layout/hierarchy2"/>
    <dgm:cxn modelId="{7E1188D9-F857-44E8-9056-0E0EDE715D0C}" type="presParOf" srcId="{CBE85DDA-5173-46A4-B075-AECCE0047589}" destId="{DC046AE6-EA6D-4948-8086-11D14AF81B72}" srcOrd="1" destOrd="0" presId="urn:microsoft.com/office/officeart/2005/8/layout/hierarchy2"/>
    <dgm:cxn modelId="{34D0AB1F-62D7-4C42-B0E1-8A980E5CD61D}" type="presParOf" srcId="{DC046AE6-EA6D-4948-8086-11D14AF81B72}" destId="{04B6C15D-6D65-461A-A137-C0CDE7241945}" srcOrd="0" destOrd="0" presId="urn:microsoft.com/office/officeart/2005/8/layout/hierarchy2"/>
    <dgm:cxn modelId="{C578BF88-4295-475F-9F3B-F5B36FB92426}" type="presParOf" srcId="{04B6C15D-6D65-461A-A137-C0CDE7241945}" destId="{F6FB679E-F1E1-460D-A289-4EA672700F4D}" srcOrd="0" destOrd="0" presId="urn:microsoft.com/office/officeart/2005/8/layout/hierarchy2"/>
    <dgm:cxn modelId="{430CE981-D24E-4C61-BCF8-060FF7722F55}" type="presParOf" srcId="{DC046AE6-EA6D-4948-8086-11D14AF81B72}" destId="{05513375-9E7F-4253-81C1-320C7682E1C7}" srcOrd="1" destOrd="0" presId="urn:microsoft.com/office/officeart/2005/8/layout/hierarchy2"/>
    <dgm:cxn modelId="{34779CAD-7339-4E41-9C91-4B1253B55023}" type="presParOf" srcId="{05513375-9E7F-4253-81C1-320C7682E1C7}" destId="{A4EC00BC-6A5E-491D-A452-EEF374AC5C10}" srcOrd="0" destOrd="0" presId="urn:microsoft.com/office/officeart/2005/8/layout/hierarchy2"/>
    <dgm:cxn modelId="{DF9DB6A8-197F-4721-8B29-EA0F7A7DE972}" type="presParOf" srcId="{05513375-9E7F-4253-81C1-320C7682E1C7}" destId="{5A301B85-8CE6-42CF-B2AE-3724309A1CA4}" srcOrd="1" destOrd="0" presId="urn:microsoft.com/office/officeart/2005/8/layout/hierarchy2"/>
    <dgm:cxn modelId="{6E321933-7393-4639-BA57-75CBEBAA59EA}" type="presParOf" srcId="{5A301B85-8CE6-42CF-B2AE-3724309A1CA4}" destId="{0973D4D8-6B25-4C3D-84DD-84CB113D7AB1}" srcOrd="0" destOrd="0" presId="urn:microsoft.com/office/officeart/2005/8/layout/hierarchy2"/>
    <dgm:cxn modelId="{6CAB4263-780A-4F25-9EC7-8CE0DB3A3C50}" type="presParOf" srcId="{0973D4D8-6B25-4C3D-84DD-84CB113D7AB1}" destId="{E1F7ECAE-FA67-4F8C-A893-FF9BB9B96359}" srcOrd="0" destOrd="0" presId="urn:microsoft.com/office/officeart/2005/8/layout/hierarchy2"/>
    <dgm:cxn modelId="{53561F0A-F7D4-4259-81B4-A8694CB6E1F4}" type="presParOf" srcId="{5A301B85-8CE6-42CF-B2AE-3724309A1CA4}" destId="{61D6A019-836D-4F7D-A9A5-42B8C9F317C2}" srcOrd="1" destOrd="0" presId="urn:microsoft.com/office/officeart/2005/8/layout/hierarchy2"/>
    <dgm:cxn modelId="{C01CD83A-32BF-4EEB-9482-4DE17F1C3339}" type="presParOf" srcId="{61D6A019-836D-4F7D-A9A5-42B8C9F317C2}" destId="{06FDF1B0-9805-4214-BFFD-D3C135EC610C}" srcOrd="0" destOrd="0" presId="urn:microsoft.com/office/officeart/2005/8/layout/hierarchy2"/>
    <dgm:cxn modelId="{4BBB8257-D56D-401B-A51C-3DAA226336ED}" type="presParOf" srcId="{61D6A019-836D-4F7D-A9A5-42B8C9F317C2}" destId="{D4B7DD38-EFF8-4573-BAC1-3F8F34297AE0}" srcOrd="1" destOrd="0" presId="urn:microsoft.com/office/officeart/2005/8/layout/hierarchy2"/>
    <dgm:cxn modelId="{BA1D745C-6989-4AE0-835F-17424A8DB379}" type="presParOf" srcId="{8E0A1430-65DF-4021-81C9-50520E37B2AA}" destId="{67CED9BB-45E5-46A7-B135-F8AAD6D551B9}" srcOrd="4" destOrd="0" presId="urn:microsoft.com/office/officeart/2005/8/layout/hierarchy2"/>
    <dgm:cxn modelId="{9ABCA60F-B6B9-4AC4-9F9D-D70F91F717D5}" type="presParOf" srcId="{67CED9BB-45E5-46A7-B135-F8AAD6D551B9}" destId="{E82BC057-9CC0-41F6-9AF2-E519A3AE51AF}" srcOrd="0" destOrd="0" presId="urn:microsoft.com/office/officeart/2005/8/layout/hierarchy2"/>
    <dgm:cxn modelId="{0F5013C7-20CD-4DCE-93E7-94804CFFD62B}" type="presParOf" srcId="{8E0A1430-65DF-4021-81C9-50520E37B2AA}" destId="{2FA3A090-D512-4800-908B-28E276F55ED8}" srcOrd="5" destOrd="0" presId="urn:microsoft.com/office/officeart/2005/8/layout/hierarchy2"/>
    <dgm:cxn modelId="{DD364952-8CA6-4C7A-BADD-4379B07EC56F}" type="presParOf" srcId="{2FA3A090-D512-4800-908B-28E276F55ED8}" destId="{28050F2D-601A-4DD6-857B-9A3943C06E7B}" srcOrd="0" destOrd="0" presId="urn:microsoft.com/office/officeart/2005/8/layout/hierarchy2"/>
    <dgm:cxn modelId="{11397A72-E365-4285-8E26-FCA3AE5FA1EF}" type="presParOf" srcId="{2FA3A090-D512-4800-908B-28E276F55ED8}" destId="{5051130A-3A21-43E2-9C26-14B9E31B8BCD}" srcOrd="1" destOrd="0" presId="urn:microsoft.com/office/officeart/2005/8/layout/hierarchy2"/>
    <dgm:cxn modelId="{886D2F05-60FE-47CC-B2F3-330AEFC84551}" type="presParOf" srcId="{5051130A-3A21-43E2-9C26-14B9E31B8BCD}" destId="{2DD7AAAE-5743-4393-8F39-70364A6B235F}" srcOrd="0" destOrd="0" presId="urn:microsoft.com/office/officeart/2005/8/layout/hierarchy2"/>
    <dgm:cxn modelId="{2A79E0AC-3982-44D0-B295-32A433A11D0B}" type="presParOf" srcId="{2DD7AAAE-5743-4393-8F39-70364A6B235F}" destId="{90D8BBA8-1AF1-4A72-946F-4F11C205331A}" srcOrd="0" destOrd="0" presId="urn:microsoft.com/office/officeart/2005/8/layout/hierarchy2"/>
    <dgm:cxn modelId="{C50BC2C1-FCE0-4DF4-BEE0-B9BAD90B0BAF}" type="presParOf" srcId="{5051130A-3A21-43E2-9C26-14B9E31B8BCD}" destId="{DE7D0DD5-A11A-4F60-81C5-AB26A6284DF1}" srcOrd="1" destOrd="0" presId="urn:microsoft.com/office/officeart/2005/8/layout/hierarchy2"/>
    <dgm:cxn modelId="{4019662D-967F-4FB4-8D00-E07EFC63CA4C}" type="presParOf" srcId="{DE7D0DD5-A11A-4F60-81C5-AB26A6284DF1}" destId="{20301AF5-3984-4A6D-B316-464AC960735C}" srcOrd="0" destOrd="0" presId="urn:microsoft.com/office/officeart/2005/8/layout/hierarchy2"/>
    <dgm:cxn modelId="{20A97C3E-0B03-498A-AB0A-4778128A8604}" type="presParOf" srcId="{DE7D0DD5-A11A-4F60-81C5-AB26A6284DF1}" destId="{34F8E273-B4B7-4775-8CFF-D33C60AC8F1F}" srcOrd="1" destOrd="0" presId="urn:microsoft.com/office/officeart/2005/8/layout/hierarchy2"/>
    <dgm:cxn modelId="{CF0EF8F5-5C0C-4C05-8DEC-063E4679DFBA}" type="presParOf" srcId="{34F8E273-B4B7-4775-8CFF-D33C60AC8F1F}" destId="{8AFBB961-2FAC-4279-B15F-D3D6ECE955D7}" srcOrd="0" destOrd="0" presId="urn:microsoft.com/office/officeart/2005/8/layout/hierarchy2"/>
    <dgm:cxn modelId="{AC559978-BDB1-4A56-9388-0F6E059FB3BD}" type="presParOf" srcId="{8AFBB961-2FAC-4279-B15F-D3D6ECE955D7}" destId="{50D9832C-B0CD-4827-B714-A422B76971E5}" srcOrd="0" destOrd="0" presId="urn:microsoft.com/office/officeart/2005/8/layout/hierarchy2"/>
    <dgm:cxn modelId="{E0878EC4-4172-441E-ACDA-7CB707FD59A0}" type="presParOf" srcId="{34F8E273-B4B7-4775-8CFF-D33C60AC8F1F}" destId="{3688E96E-20C4-4345-A210-6F6BB4C52374}" srcOrd="1" destOrd="0" presId="urn:microsoft.com/office/officeart/2005/8/layout/hierarchy2"/>
    <dgm:cxn modelId="{EBF17BE1-5A44-4C44-867B-3F24A16CA0B0}" type="presParOf" srcId="{3688E96E-20C4-4345-A210-6F6BB4C52374}" destId="{DC967482-0BCC-4874-8163-5BED0358D12F}" srcOrd="0" destOrd="0" presId="urn:microsoft.com/office/officeart/2005/8/layout/hierarchy2"/>
    <dgm:cxn modelId="{FEFDD65E-D581-4ECD-A0C7-D0C922849BFC}" type="presParOf" srcId="{3688E96E-20C4-4345-A210-6F6BB4C52374}" destId="{05DC6D47-E01F-4A04-ADFD-94E14DDF1249}" srcOrd="1" destOrd="0" presId="urn:microsoft.com/office/officeart/2005/8/layout/hierarchy2"/>
    <dgm:cxn modelId="{2C3AEB14-878A-4F41-8B88-DF9FC9D3380A}" type="presParOf" srcId="{05DC6D47-E01F-4A04-ADFD-94E14DDF1249}" destId="{B3173C0C-BB18-4BC5-B76A-77C8D87C98AB}" srcOrd="0" destOrd="0" presId="urn:microsoft.com/office/officeart/2005/8/layout/hierarchy2"/>
    <dgm:cxn modelId="{5C8ED8F3-7BAE-4C99-A2A0-468AC6389C5C}" type="presParOf" srcId="{B3173C0C-BB18-4BC5-B76A-77C8D87C98AB}" destId="{60368FBF-6ACE-4F8F-98D2-473380DDB12E}" srcOrd="0" destOrd="0" presId="urn:microsoft.com/office/officeart/2005/8/layout/hierarchy2"/>
    <dgm:cxn modelId="{7E9A982A-B2D2-4794-8C7A-BEF37E642855}" type="presParOf" srcId="{05DC6D47-E01F-4A04-ADFD-94E14DDF1249}" destId="{02F8A906-BF76-4A05-BEFC-D22F163B99E1}" srcOrd="1" destOrd="0" presId="urn:microsoft.com/office/officeart/2005/8/layout/hierarchy2"/>
    <dgm:cxn modelId="{1FE34EEB-2310-4FE0-8769-CDC2083E5B5A}" type="presParOf" srcId="{02F8A906-BF76-4A05-BEFC-D22F163B99E1}" destId="{5F4FD779-6F8A-4552-ABB9-8157337CF8E8}" srcOrd="0" destOrd="0" presId="urn:microsoft.com/office/officeart/2005/8/layout/hierarchy2"/>
    <dgm:cxn modelId="{23170085-B299-4437-9A5C-1A462826AA24}" type="presParOf" srcId="{02F8A906-BF76-4A05-BEFC-D22F163B99E1}" destId="{92A6525B-42D2-49E5-A6AD-D7EB2483AAC2}" srcOrd="1" destOrd="0" presId="urn:microsoft.com/office/officeart/2005/8/layout/hierarchy2"/>
    <dgm:cxn modelId="{1A6BEB6E-5852-43F8-922B-E00E6B697B99}" type="presParOf" srcId="{34F8E273-B4B7-4775-8CFF-D33C60AC8F1F}" destId="{3A157AEA-B46C-47EC-8421-CC9FB28045D1}" srcOrd="2" destOrd="0" presId="urn:microsoft.com/office/officeart/2005/8/layout/hierarchy2"/>
    <dgm:cxn modelId="{A9E43350-74CF-41FC-BC3A-F5C414AA1535}" type="presParOf" srcId="{3A157AEA-B46C-47EC-8421-CC9FB28045D1}" destId="{94B56120-7FDE-4D05-A16A-4DD484A1080B}" srcOrd="0" destOrd="0" presId="urn:microsoft.com/office/officeart/2005/8/layout/hierarchy2"/>
    <dgm:cxn modelId="{AB9E8C0D-8C25-42FF-B841-812F26A74C17}" type="presParOf" srcId="{34F8E273-B4B7-4775-8CFF-D33C60AC8F1F}" destId="{5EE96A2C-5A27-4F98-8EFD-28FF951911D2}" srcOrd="3" destOrd="0" presId="urn:microsoft.com/office/officeart/2005/8/layout/hierarchy2"/>
    <dgm:cxn modelId="{6BDCADD9-0671-457D-8B80-44BB7803EDBE}" type="presParOf" srcId="{5EE96A2C-5A27-4F98-8EFD-28FF951911D2}" destId="{64654409-06DE-462B-BD28-AFD2D1F62828}" srcOrd="0" destOrd="0" presId="urn:microsoft.com/office/officeart/2005/8/layout/hierarchy2"/>
    <dgm:cxn modelId="{693A2FF8-DB4F-432F-A04A-F051A017AB45}" type="presParOf" srcId="{5EE96A2C-5A27-4F98-8EFD-28FF951911D2}" destId="{73124294-EAE1-431D-9A1F-A3FABB49BC3F}" srcOrd="1" destOrd="0" presId="urn:microsoft.com/office/officeart/2005/8/layout/hierarchy2"/>
    <dgm:cxn modelId="{645404AB-6EE7-43B3-AE55-21D8874DE8B1}" type="presParOf" srcId="{73124294-EAE1-431D-9A1F-A3FABB49BC3F}" destId="{3D3C4B17-08A9-4443-98D1-27E821ECCB70}" srcOrd="0" destOrd="0" presId="urn:microsoft.com/office/officeart/2005/8/layout/hierarchy2"/>
    <dgm:cxn modelId="{02ACC847-F7BA-4FDD-97D5-3950B7522E1C}" type="presParOf" srcId="{3D3C4B17-08A9-4443-98D1-27E821ECCB70}" destId="{F2124063-6181-4E27-99EB-9FF186E29903}" srcOrd="0" destOrd="0" presId="urn:microsoft.com/office/officeart/2005/8/layout/hierarchy2"/>
    <dgm:cxn modelId="{FE2C6AC3-CE6D-4E8A-B346-D3E1E5D100D1}" type="presParOf" srcId="{73124294-EAE1-431D-9A1F-A3FABB49BC3F}" destId="{7F817332-AE19-4974-95B7-D9050602B2CA}" srcOrd="1" destOrd="0" presId="urn:microsoft.com/office/officeart/2005/8/layout/hierarchy2"/>
    <dgm:cxn modelId="{5595DDE9-1B4A-47A2-8A11-EAF910E4BAFB}" type="presParOf" srcId="{7F817332-AE19-4974-95B7-D9050602B2CA}" destId="{64AE055D-1FA9-4BE2-8D2A-3CA3724BC72F}" srcOrd="0" destOrd="0" presId="urn:microsoft.com/office/officeart/2005/8/layout/hierarchy2"/>
    <dgm:cxn modelId="{6B8961D0-DD9F-42C8-A71C-13A0BCC56051}" type="presParOf" srcId="{7F817332-AE19-4974-95B7-D9050602B2CA}" destId="{35FA3404-C7C4-4ABE-B981-550E3F67F201}" srcOrd="1" destOrd="0" presId="urn:microsoft.com/office/officeart/2005/8/layout/hierarchy2"/>
    <dgm:cxn modelId="{9A784A25-6642-4F5E-A9BC-149F0F8D1285}" type="presParOf" srcId="{8E0A1430-65DF-4021-81C9-50520E37B2AA}" destId="{1AEC9E54-A6D1-4A3B-AEE0-C7E922594F18}" srcOrd="6" destOrd="0" presId="urn:microsoft.com/office/officeart/2005/8/layout/hierarchy2"/>
    <dgm:cxn modelId="{8AC1CF29-A6E5-4882-B102-AE83810057D6}" type="presParOf" srcId="{1AEC9E54-A6D1-4A3B-AEE0-C7E922594F18}" destId="{FF07D52E-8496-4991-A604-4DC6EFCDF648}" srcOrd="0" destOrd="0" presId="urn:microsoft.com/office/officeart/2005/8/layout/hierarchy2"/>
    <dgm:cxn modelId="{20682605-8A4E-472B-A6C9-9B091E839987}" type="presParOf" srcId="{8E0A1430-65DF-4021-81C9-50520E37B2AA}" destId="{68D5B8A2-76BF-4E57-B67E-B7E49C218262}" srcOrd="7" destOrd="0" presId="urn:microsoft.com/office/officeart/2005/8/layout/hierarchy2"/>
    <dgm:cxn modelId="{4FF81F9C-62F4-47A5-8E80-989D4D60E322}" type="presParOf" srcId="{68D5B8A2-76BF-4E57-B67E-B7E49C218262}" destId="{B6F06813-35C0-415B-BC5E-4A4575CCBAD4}" srcOrd="0" destOrd="0" presId="urn:microsoft.com/office/officeart/2005/8/layout/hierarchy2"/>
    <dgm:cxn modelId="{E607D903-A447-44C2-9F17-1ABA16BBD40B}" type="presParOf" srcId="{68D5B8A2-76BF-4E57-B67E-B7E49C218262}" destId="{FABE143F-E3B1-4534-85D1-61B439A35D70}" srcOrd="1" destOrd="0" presId="urn:microsoft.com/office/officeart/2005/8/layout/hierarchy2"/>
    <dgm:cxn modelId="{81C7BFB0-FCD2-4A03-99A3-4F3C98EB761B}" type="presParOf" srcId="{FABE143F-E3B1-4534-85D1-61B439A35D70}" destId="{4B0BA308-27CA-40B6-B5A8-ECEA48EF2DE8}" srcOrd="0" destOrd="0" presId="urn:microsoft.com/office/officeart/2005/8/layout/hierarchy2"/>
    <dgm:cxn modelId="{0BABDA94-BB68-489D-AE6B-025D0E687CD0}" type="presParOf" srcId="{4B0BA308-27CA-40B6-B5A8-ECEA48EF2DE8}" destId="{448D2FDA-007B-4181-BEC1-E87A47BB77C5}" srcOrd="0" destOrd="0" presId="urn:microsoft.com/office/officeart/2005/8/layout/hierarchy2"/>
    <dgm:cxn modelId="{C45CF599-1CE0-4FAF-A7D3-935027CCA048}" type="presParOf" srcId="{FABE143F-E3B1-4534-85D1-61B439A35D70}" destId="{405F6130-312E-4A9E-ABE4-0CDF84510A4E}" srcOrd="1" destOrd="0" presId="urn:microsoft.com/office/officeart/2005/8/layout/hierarchy2"/>
    <dgm:cxn modelId="{17B210DB-3F75-425D-A447-458E99C42E17}" type="presParOf" srcId="{405F6130-312E-4A9E-ABE4-0CDF84510A4E}" destId="{BD6C5604-7AB1-4E0A-AD01-853FF10D0179}" srcOrd="0" destOrd="0" presId="urn:microsoft.com/office/officeart/2005/8/layout/hierarchy2"/>
    <dgm:cxn modelId="{FFBCBB29-70EA-4388-B04A-1CB23198DF77}" type="presParOf" srcId="{405F6130-312E-4A9E-ABE4-0CDF84510A4E}" destId="{5735619A-B530-4BFE-9F56-DDAE071B8AF0}" srcOrd="1" destOrd="0" presId="urn:microsoft.com/office/officeart/2005/8/layout/hierarchy2"/>
    <dgm:cxn modelId="{A78F0182-9D6B-4F97-8DCB-264173A3405B}" type="presParOf" srcId="{5735619A-B530-4BFE-9F56-DDAE071B8AF0}" destId="{99DEA210-AE64-4751-8CE0-800973D0DCC4}" srcOrd="0" destOrd="0" presId="urn:microsoft.com/office/officeart/2005/8/layout/hierarchy2"/>
    <dgm:cxn modelId="{E1C6903D-A44D-4B71-A54A-5535BA62519E}" type="presParOf" srcId="{99DEA210-AE64-4751-8CE0-800973D0DCC4}" destId="{008CA34A-7BC4-4837-9CB4-A4CE09D21D37}" srcOrd="0" destOrd="0" presId="urn:microsoft.com/office/officeart/2005/8/layout/hierarchy2"/>
    <dgm:cxn modelId="{59311202-9CBE-41E0-AE4A-1BFE547F2A6C}" type="presParOf" srcId="{5735619A-B530-4BFE-9F56-DDAE071B8AF0}" destId="{8F06F4F1-DC16-487F-9145-52F0D135B3DC}" srcOrd="1" destOrd="0" presId="urn:microsoft.com/office/officeart/2005/8/layout/hierarchy2"/>
    <dgm:cxn modelId="{DFADE2C6-AEDD-40A9-966E-27780EC16EA1}" type="presParOf" srcId="{8F06F4F1-DC16-487F-9145-52F0D135B3DC}" destId="{F34DE37A-DA91-4843-9F6E-0A0C69D5EE15}" srcOrd="0" destOrd="0" presId="urn:microsoft.com/office/officeart/2005/8/layout/hierarchy2"/>
    <dgm:cxn modelId="{A220EEEF-8C56-47DF-B5C9-F59BB283873C}" type="presParOf" srcId="{8F06F4F1-DC16-487F-9145-52F0D135B3DC}" destId="{7BFD3A66-1140-4F3B-BF29-A23349504F5C}" srcOrd="1" destOrd="0" presId="urn:microsoft.com/office/officeart/2005/8/layout/hierarchy2"/>
    <dgm:cxn modelId="{C5B0D466-B998-4B44-BDFE-33430B679C13}" type="presParOf" srcId="{7BFD3A66-1140-4F3B-BF29-A23349504F5C}" destId="{A02A1B2E-C6B1-47C4-BC15-DCB10CF2AFDB}" srcOrd="0" destOrd="0" presId="urn:microsoft.com/office/officeart/2005/8/layout/hierarchy2"/>
    <dgm:cxn modelId="{57802AF3-3BE2-47C9-8F29-0FE02B3823BD}" type="presParOf" srcId="{A02A1B2E-C6B1-47C4-BC15-DCB10CF2AFDB}" destId="{5A85B384-A93F-47D6-9DB9-FD2DD8A83EBA}" srcOrd="0" destOrd="0" presId="urn:microsoft.com/office/officeart/2005/8/layout/hierarchy2"/>
    <dgm:cxn modelId="{3D170435-6578-4AC7-882C-F63893C830AC}" type="presParOf" srcId="{7BFD3A66-1140-4F3B-BF29-A23349504F5C}" destId="{61452739-B39B-4CB5-8544-DD7E40C05A2B}" srcOrd="1" destOrd="0" presId="urn:microsoft.com/office/officeart/2005/8/layout/hierarchy2"/>
    <dgm:cxn modelId="{ED050AEE-1E58-4979-B152-E82676A46B4E}" type="presParOf" srcId="{61452739-B39B-4CB5-8544-DD7E40C05A2B}" destId="{CF0705A4-9620-4E76-A9D0-4639EC755505}" srcOrd="0" destOrd="0" presId="urn:microsoft.com/office/officeart/2005/8/layout/hierarchy2"/>
    <dgm:cxn modelId="{6FB8C7FC-6A47-42B3-A2DA-80D27ED98C20}" type="presParOf" srcId="{61452739-B39B-4CB5-8544-DD7E40C05A2B}" destId="{C0093EE2-9A57-4E41-92E7-534DAA3D776B}" srcOrd="1" destOrd="0" presId="urn:microsoft.com/office/officeart/2005/8/layout/hierarchy2"/>
    <dgm:cxn modelId="{A630745B-4C4B-413C-9ABB-1FA3EE8C4C3F}" type="presParOf" srcId="{5735619A-B530-4BFE-9F56-DDAE071B8AF0}" destId="{FA95C4EE-B72A-47EB-9EEC-B8F7C2838A06}" srcOrd="2" destOrd="0" presId="urn:microsoft.com/office/officeart/2005/8/layout/hierarchy2"/>
    <dgm:cxn modelId="{DFE43AAB-8075-4F7D-9A65-D069E3D58F8D}" type="presParOf" srcId="{FA95C4EE-B72A-47EB-9EEC-B8F7C2838A06}" destId="{2235436F-DBB7-4E74-A0A9-738CDC13048A}" srcOrd="0" destOrd="0" presId="urn:microsoft.com/office/officeart/2005/8/layout/hierarchy2"/>
    <dgm:cxn modelId="{5A2C8BD2-67EA-4356-B21C-590CF3EBA644}" type="presParOf" srcId="{5735619A-B530-4BFE-9F56-DDAE071B8AF0}" destId="{AF4953E9-FB0B-4B8C-81DE-3CA5E676ED0E}" srcOrd="3" destOrd="0" presId="urn:microsoft.com/office/officeart/2005/8/layout/hierarchy2"/>
    <dgm:cxn modelId="{D6C58BF8-ED95-4933-9244-0D6F1944145D}" type="presParOf" srcId="{AF4953E9-FB0B-4B8C-81DE-3CA5E676ED0E}" destId="{8621B0E1-0398-4F3A-AD11-8BA9BC286358}" srcOrd="0" destOrd="0" presId="urn:microsoft.com/office/officeart/2005/8/layout/hierarchy2"/>
    <dgm:cxn modelId="{9796F70F-69C5-46DA-9AFD-5DC16ABFFD67}" type="presParOf" srcId="{AF4953E9-FB0B-4B8C-81DE-3CA5E676ED0E}" destId="{49C2D0CB-38B7-464E-8113-95257CAC062A}" srcOrd="1" destOrd="0" presId="urn:microsoft.com/office/officeart/2005/8/layout/hierarchy2"/>
    <dgm:cxn modelId="{400B9F19-D4F9-4A65-B855-2AB5A1E92471}" type="presParOf" srcId="{49C2D0CB-38B7-464E-8113-95257CAC062A}" destId="{E00F5E7B-A6A7-4049-BE37-9B28AB5D6120}" srcOrd="0" destOrd="0" presId="urn:microsoft.com/office/officeart/2005/8/layout/hierarchy2"/>
    <dgm:cxn modelId="{6D2ABD26-166A-4B45-8DB5-E393D42AE28A}" type="presParOf" srcId="{E00F5E7B-A6A7-4049-BE37-9B28AB5D6120}" destId="{0C71B26E-4D56-4663-B65B-4963C6083553}" srcOrd="0" destOrd="0" presId="urn:microsoft.com/office/officeart/2005/8/layout/hierarchy2"/>
    <dgm:cxn modelId="{4C027DB7-237B-43E8-9C32-AA277D75AC92}" type="presParOf" srcId="{49C2D0CB-38B7-464E-8113-95257CAC062A}" destId="{D27E85BD-73B9-4075-8DD5-47E5E7C95614}" srcOrd="1" destOrd="0" presId="urn:microsoft.com/office/officeart/2005/8/layout/hierarchy2"/>
    <dgm:cxn modelId="{9F625D69-91F6-4229-8802-D896423074ED}" type="presParOf" srcId="{D27E85BD-73B9-4075-8DD5-47E5E7C95614}" destId="{D1F9F0E9-CF12-4CC7-8A02-2CD3CD8E90D7}" srcOrd="0" destOrd="0" presId="urn:microsoft.com/office/officeart/2005/8/layout/hierarchy2"/>
    <dgm:cxn modelId="{5EB19312-4E88-41C9-B035-F210419B4951}" type="presParOf" srcId="{D27E85BD-73B9-4075-8DD5-47E5E7C95614}" destId="{7AC345C4-A65F-467F-966A-05AA55C63EF7}" srcOrd="1" destOrd="0" presId="urn:microsoft.com/office/officeart/2005/8/layout/hierarchy2"/>
    <dgm:cxn modelId="{CED846F0-3DAD-4084-8DF3-5857FDA65D79}" type="presParOf" srcId="{8E0A1430-65DF-4021-81C9-50520E37B2AA}" destId="{95FD75E9-5F07-4F25-A05A-CC2352EAF611}" srcOrd="8" destOrd="0" presId="urn:microsoft.com/office/officeart/2005/8/layout/hierarchy2"/>
    <dgm:cxn modelId="{D40874B6-8287-4CD5-A315-930D0CE0BEE2}" type="presParOf" srcId="{95FD75E9-5F07-4F25-A05A-CC2352EAF611}" destId="{663A6037-170A-41B4-9E6D-DFDBE3C67EF6}" srcOrd="0" destOrd="0" presId="urn:microsoft.com/office/officeart/2005/8/layout/hierarchy2"/>
    <dgm:cxn modelId="{4FF36701-2BBB-4186-B6E3-ADA0FC6A66E3}" type="presParOf" srcId="{8E0A1430-65DF-4021-81C9-50520E37B2AA}" destId="{1E0BDEEF-CC98-4950-A110-AAF20DDDDC6A}" srcOrd="9" destOrd="0" presId="urn:microsoft.com/office/officeart/2005/8/layout/hierarchy2"/>
    <dgm:cxn modelId="{A754A4E3-3192-4DBC-B1B8-5DCE662641A8}" type="presParOf" srcId="{1E0BDEEF-CC98-4950-A110-AAF20DDDDC6A}" destId="{98E40FA1-1451-48E9-83CF-1022630DB0E4}" srcOrd="0" destOrd="0" presId="urn:microsoft.com/office/officeart/2005/8/layout/hierarchy2"/>
    <dgm:cxn modelId="{438535D3-F88E-4A8F-9333-1197CDC05AC7}" type="presParOf" srcId="{1E0BDEEF-CC98-4950-A110-AAF20DDDDC6A}" destId="{24EC5C35-97C6-4731-BE7E-8FEC0E484928}" srcOrd="1" destOrd="0" presId="urn:microsoft.com/office/officeart/2005/8/layout/hierarchy2"/>
    <dgm:cxn modelId="{16E3FE51-13FA-49DA-A531-A436685C76EE}" type="presParOf" srcId="{24EC5C35-97C6-4731-BE7E-8FEC0E484928}" destId="{65B759A9-7566-43C2-9971-A06E3C87A942}" srcOrd="0" destOrd="0" presId="urn:microsoft.com/office/officeart/2005/8/layout/hierarchy2"/>
    <dgm:cxn modelId="{9345C6DE-B52C-4B13-A2A8-273E0DF77399}" type="presParOf" srcId="{65B759A9-7566-43C2-9971-A06E3C87A942}" destId="{4EE73AC3-4492-4E72-89CA-811F3EA62F9F}" srcOrd="0" destOrd="0" presId="urn:microsoft.com/office/officeart/2005/8/layout/hierarchy2"/>
    <dgm:cxn modelId="{46284F9D-184E-48BC-8C92-D63E15B131FC}" type="presParOf" srcId="{24EC5C35-97C6-4731-BE7E-8FEC0E484928}" destId="{1E36EFEF-1A16-4B29-9BB3-F018F3C26C0F}" srcOrd="1" destOrd="0" presId="urn:microsoft.com/office/officeart/2005/8/layout/hierarchy2"/>
    <dgm:cxn modelId="{34A9EBC5-7609-46C0-831A-D9A9F2C1CC57}" type="presParOf" srcId="{1E36EFEF-1A16-4B29-9BB3-F018F3C26C0F}" destId="{6636C57C-B4ED-4929-B01F-F0814342FC78}" srcOrd="0" destOrd="0" presId="urn:microsoft.com/office/officeart/2005/8/layout/hierarchy2"/>
    <dgm:cxn modelId="{23D382DA-5BC1-45E0-BA4B-3E8A3AF25231}" type="presParOf" srcId="{1E36EFEF-1A16-4B29-9BB3-F018F3C26C0F}" destId="{AECEEB51-F56D-4E26-B726-C77E71748948}" srcOrd="1" destOrd="0" presId="urn:microsoft.com/office/officeart/2005/8/layout/hierarchy2"/>
    <dgm:cxn modelId="{95FDEF46-1BB5-4BE9-BABD-0BF00D0993FC}" type="presParOf" srcId="{AECEEB51-F56D-4E26-B726-C77E71748948}" destId="{28264EFF-9038-40F7-8377-80889CEE9F61}" srcOrd="0" destOrd="0" presId="urn:microsoft.com/office/officeart/2005/8/layout/hierarchy2"/>
    <dgm:cxn modelId="{E00B2F8F-7D97-4654-8DA4-E4AB0D45125A}" type="presParOf" srcId="{28264EFF-9038-40F7-8377-80889CEE9F61}" destId="{417653AA-0DAE-4088-B7AC-43B5EA4C778B}" srcOrd="0" destOrd="0" presId="urn:microsoft.com/office/officeart/2005/8/layout/hierarchy2"/>
    <dgm:cxn modelId="{D14D5262-0024-42D5-A165-88F804F28A9D}" type="presParOf" srcId="{AECEEB51-F56D-4E26-B726-C77E71748948}" destId="{D339711B-59DB-4C1D-86DB-AF450292DDE5}" srcOrd="1" destOrd="0" presId="urn:microsoft.com/office/officeart/2005/8/layout/hierarchy2"/>
    <dgm:cxn modelId="{ABB6D005-6605-4CD3-89A8-6BBD0206A6B1}" type="presParOf" srcId="{D339711B-59DB-4C1D-86DB-AF450292DDE5}" destId="{61224D1C-DE17-4674-8B76-DD1CDA521C1A}" srcOrd="0" destOrd="0" presId="urn:microsoft.com/office/officeart/2005/8/layout/hierarchy2"/>
    <dgm:cxn modelId="{B55712E9-B3D6-4FB0-ABF5-89F64E2C902B}" type="presParOf" srcId="{D339711B-59DB-4C1D-86DB-AF450292DDE5}" destId="{CE472B04-2C86-4685-AA59-7729628548E8}" srcOrd="1" destOrd="0" presId="urn:microsoft.com/office/officeart/2005/8/layout/hierarchy2"/>
    <dgm:cxn modelId="{924F20DA-60FB-4F62-BAAD-FE0CE0AA4EBC}" type="presParOf" srcId="{CE472B04-2C86-4685-AA59-7729628548E8}" destId="{E8DA0742-8855-4D16-9E4B-65DC71B0639F}" srcOrd="0" destOrd="0" presId="urn:microsoft.com/office/officeart/2005/8/layout/hierarchy2"/>
    <dgm:cxn modelId="{FB7A3011-7EE5-4AB6-BD5A-16F7DB512A19}" type="presParOf" srcId="{E8DA0742-8855-4D16-9E4B-65DC71B0639F}" destId="{A9DA75D7-15C0-4497-9758-AEBA77DA62F0}" srcOrd="0" destOrd="0" presId="urn:microsoft.com/office/officeart/2005/8/layout/hierarchy2"/>
    <dgm:cxn modelId="{70215A4D-B804-4317-8652-F5D3DE1FADD8}" type="presParOf" srcId="{CE472B04-2C86-4685-AA59-7729628548E8}" destId="{320D074E-7D92-4C5D-AE23-1B29378E87DE}" srcOrd="1" destOrd="0" presId="urn:microsoft.com/office/officeart/2005/8/layout/hierarchy2"/>
    <dgm:cxn modelId="{9AA86B7E-C940-41E0-B6CC-7DB6619A2DEE}" type="presParOf" srcId="{320D074E-7D92-4C5D-AE23-1B29378E87DE}" destId="{CF3A7F2A-9B4E-4285-BE7E-453BFA252DB9}" srcOrd="0" destOrd="0" presId="urn:microsoft.com/office/officeart/2005/8/layout/hierarchy2"/>
    <dgm:cxn modelId="{FDDA645D-BCA0-403E-B63C-AA07D5924419}" type="presParOf" srcId="{320D074E-7D92-4C5D-AE23-1B29378E87DE}" destId="{24E52201-D30F-4C2A-B3BD-76C8B8C68CB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D7D725-C0AF-4F3D-BF79-BC03BF07ADF7}">
      <dsp:nvSpPr>
        <dsp:cNvPr id="0" name=""/>
        <dsp:cNvSpPr/>
      </dsp:nvSpPr>
      <dsp:spPr>
        <a:xfrm>
          <a:off x="3304" y="1208335"/>
          <a:ext cx="1755612" cy="6877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Get Modes</a:t>
          </a:r>
        </a:p>
      </dsp:txBody>
      <dsp:txXfrm>
        <a:off x="3304" y="1208335"/>
        <a:ext cx="1755612" cy="687709"/>
      </dsp:txXfrm>
    </dsp:sp>
    <dsp:sp modelId="{1F56E9A4-2F04-467D-BCB1-5F6F7D23EBBA}">
      <dsp:nvSpPr>
        <dsp:cNvPr id="0" name=""/>
        <dsp:cNvSpPr/>
      </dsp:nvSpPr>
      <dsp:spPr>
        <a:xfrm>
          <a:off x="3304" y="1896045"/>
          <a:ext cx="1755612" cy="19297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i="1" kern="1200" dirty="0"/>
            <a:t>"tell me all types of transport"</a:t>
          </a:r>
          <a:endParaRPr lang="en-US" sz="1900" kern="1200" dirty="0"/>
        </a:p>
        <a:p>
          <a:pPr marL="171450" lvl="1" indent="-171450" algn="l" defTabSz="844550">
            <a:lnSpc>
              <a:spcPct val="90000"/>
            </a:lnSpc>
            <a:spcBef>
              <a:spcPct val="0"/>
            </a:spcBef>
            <a:spcAft>
              <a:spcPct val="15000"/>
            </a:spcAft>
            <a:buChar char="•"/>
          </a:pPr>
          <a:r>
            <a:rPr lang="en-US" sz="1900" i="1" kern="1200" dirty="0"/>
            <a:t>"get transport modes"</a:t>
          </a:r>
          <a:endParaRPr lang="en-US" sz="1900" kern="1200" dirty="0"/>
        </a:p>
      </dsp:txBody>
      <dsp:txXfrm>
        <a:off x="3304" y="1896045"/>
        <a:ext cx="1755612" cy="1929734"/>
      </dsp:txXfrm>
    </dsp:sp>
    <dsp:sp modelId="{66ED26D4-E288-4D41-BB9E-B0A737D8C6E1}">
      <dsp:nvSpPr>
        <dsp:cNvPr id="0" name=""/>
        <dsp:cNvSpPr/>
      </dsp:nvSpPr>
      <dsp:spPr>
        <a:xfrm>
          <a:off x="2004702" y="1208335"/>
          <a:ext cx="1755612" cy="6877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Get Routes</a:t>
          </a:r>
        </a:p>
      </dsp:txBody>
      <dsp:txXfrm>
        <a:off x="2004702" y="1208335"/>
        <a:ext cx="1755612" cy="687709"/>
      </dsp:txXfrm>
    </dsp:sp>
    <dsp:sp modelId="{5DFCF34E-47F6-4529-BF99-C77E41FA1176}">
      <dsp:nvSpPr>
        <dsp:cNvPr id="0" name=""/>
        <dsp:cNvSpPr/>
      </dsp:nvSpPr>
      <dsp:spPr>
        <a:xfrm>
          <a:off x="2004702" y="1896045"/>
          <a:ext cx="1755612" cy="19297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i="1" kern="1200" dirty="0"/>
            <a:t>"get routes ",</a:t>
          </a:r>
          <a:endParaRPr lang="en-US" sz="1900" kern="1200" dirty="0"/>
        </a:p>
        <a:p>
          <a:pPr marL="171450" lvl="1" indent="-171450" algn="l" defTabSz="844550">
            <a:lnSpc>
              <a:spcPct val="90000"/>
            </a:lnSpc>
            <a:spcBef>
              <a:spcPct val="0"/>
            </a:spcBef>
            <a:spcAft>
              <a:spcPct val="15000"/>
            </a:spcAft>
            <a:buChar char="•"/>
          </a:pPr>
          <a:r>
            <a:rPr lang="en-US" sz="1900" i="1" kern="1200" dirty="0"/>
            <a:t>"find routes for train"</a:t>
          </a:r>
          <a:endParaRPr lang="en-US" sz="1900" kern="1200" dirty="0"/>
        </a:p>
      </dsp:txBody>
      <dsp:txXfrm>
        <a:off x="2004702" y="1896045"/>
        <a:ext cx="1755612" cy="1929734"/>
      </dsp:txXfrm>
    </dsp:sp>
    <dsp:sp modelId="{C61A94FE-5AE6-464D-999E-1D839DDC3575}">
      <dsp:nvSpPr>
        <dsp:cNvPr id="0" name=""/>
        <dsp:cNvSpPr/>
      </dsp:nvSpPr>
      <dsp:spPr>
        <a:xfrm>
          <a:off x="4006101" y="1208335"/>
          <a:ext cx="1755612" cy="6877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Get Stops</a:t>
          </a:r>
        </a:p>
      </dsp:txBody>
      <dsp:txXfrm>
        <a:off x="4006101" y="1208335"/>
        <a:ext cx="1755612" cy="687709"/>
      </dsp:txXfrm>
    </dsp:sp>
    <dsp:sp modelId="{D0316615-2CC5-4DC9-BBC8-AFB8F05D46C9}">
      <dsp:nvSpPr>
        <dsp:cNvPr id="0" name=""/>
        <dsp:cNvSpPr/>
      </dsp:nvSpPr>
      <dsp:spPr>
        <a:xfrm>
          <a:off x="4006101" y="1896045"/>
          <a:ext cx="1755612" cy="19297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i="1" kern="1200"/>
            <a:t>“get stops"</a:t>
          </a:r>
          <a:endParaRPr lang="en-US" sz="1900" kern="1200"/>
        </a:p>
        <a:p>
          <a:pPr marL="171450" lvl="1" indent="-171450" algn="l" defTabSz="844550">
            <a:lnSpc>
              <a:spcPct val="90000"/>
            </a:lnSpc>
            <a:spcBef>
              <a:spcPct val="0"/>
            </a:spcBef>
            <a:spcAft>
              <a:spcPct val="15000"/>
            </a:spcAft>
            <a:buChar char="•"/>
          </a:pPr>
          <a:r>
            <a:rPr lang="en-US" sz="1900" i="1" kern="1200" dirty="0"/>
            <a:t>“get train stops</a:t>
          </a:r>
          <a:endParaRPr lang="en-US" sz="1900" kern="1200" dirty="0"/>
        </a:p>
      </dsp:txBody>
      <dsp:txXfrm>
        <a:off x="4006101" y="1896045"/>
        <a:ext cx="1755612" cy="1929734"/>
      </dsp:txXfrm>
    </dsp:sp>
    <dsp:sp modelId="{3F358368-7561-416C-B6AC-2F3EDE7277B0}">
      <dsp:nvSpPr>
        <dsp:cNvPr id="0" name=""/>
        <dsp:cNvSpPr/>
      </dsp:nvSpPr>
      <dsp:spPr>
        <a:xfrm>
          <a:off x="6007499" y="1208335"/>
          <a:ext cx="1755612" cy="6877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Get Departures</a:t>
          </a:r>
        </a:p>
      </dsp:txBody>
      <dsp:txXfrm>
        <a:off x="6007499" y="1208335"/>
        <a:ext cx="1755612" cy="687709"/>
      </dsp:txXfrm>
    </dsp:sp>
    <dsp:sp modelId="{E54774FA-F4D7-49F5-B914-B0EE17011CA2}">
      <dsp:nvSpPr>
        <dsp:cNvPr id="0" name=""/>
        <dsp:cNvSpPr/>
      </dsp:nvSpPr>
      <dsp:spPr>
        <a:xfrm>
          <a:off x="6007499" y="1896045"/>
          <a:ext cx="1755612" cy="19297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i="1" kern="1200"/>
            <a:t>"get train departures",</a:t>
          </a:r>
          <a:endParaRPr lang="en-US" sz="1900" kern="1200"/>
        </a:p>
        <a:p>
          <a:pPr marL="171450" lvl="1" indent="-171450" algn="l" defTabSz="844550">
            <a:lnSpc>
              <a:spcPct val="90000"/>
            </a:lnSpc>
            <a:spcBef>
              <a:spcPct val="0"/>
            </a:spcBef>
            <a:spcAft>
              <a:spcPct val="15000"/>
            </a:spcAft>
            <a:buChar char="•"/>
          </a:pPr>
          <a:r>
            <a:rPr lang="en-US" sz="1900" i="1" kern="1200"/>
            <a:t>"get departures"</a:t>
          </a:r>
          <a:endParaRPr lang="en-US" sz="1900" kern="1200"/>
        </a:p>
      </dsp:txBody>
      <dsp:txXfrm>
        <a:off x="6007499" y="1896045"/>
        <a:ext cx="1755612" cy="1929734"/>
      </dsp:txXfrm>
    </dsp:sp>
    <dsp:sp modelId="{5BCAC3B2-B1B8-4960-885F-EBA0416F3D38}">
      <dsp:nvSpPr>
        <dsp:cNvPr id="0" name=""/>
        <dsp:cNvSpPr/>
      </dsp:nvSpPr>
      <dsp:spPr>
        <a:xfrm>
          <a:off x="8008897" y="1208335"/>
          <a:ext cx="1755612" cy="6877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Search Nearby Stops</a:t>
          </a:r>
        </a:p>
      </dsp:txBody>
      <dsp:txXfrm>
        <a:off x="8008897" y="1208335"/>
        <a:ext cx="1755612" cy="687709"/>
      </dsp:txXfrm>
    </dsp:sp>
    <dsp:sp modelId="{6E899452-5E5A-4050-B66D-2AA9D9978017}">
      <dsp:nvSpPr>
        <dsp:cNvPr id="0" name=""/>
        <dsp:cNvSpPr/>
      </dsp:nvSpPr>
      <dsp:spPr>
        <a:xfrm>
          <a:off x="8008897" y="1896045"/>
          <a:ext cx="1755612" cy="19297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i="1" kern="1200"/>
            <a:t>"search nearby stops",  </a:t>
          </a:r>
          <a:endParaRPr lang="en-US" sz="1900" kern="1200"/>
        </a:p>
        <a:p>
          <a:pPr marL="171450" lvl="1" indent="-171450" algn="l" defTabSz="844550">
            <a:lnSpc>
              <a:spcPct val="90000"/>
            </a:lnSpc>
            <a:spcBef>
              <a:spcPct val="0"/>
            </a:spcBef>
            <a:spcAft>
              <a:spcPct val="15000"/>
            </a:spcAft>
            <a:buChar char="•"/>
          </a:pPr>
          <a:r>
            <a:rPr lang="en-US" sz="1900" i="1" kern="1200" dirty="0"/>
            <a:t>"find stops near me"</a:t>
          </a:r>
          <a:endParaRPr lang="en-US" sz="1900" kern="1200" dirty="0"/>
        </a:p>
      </dsp:txBody>
      <dsp:txXfrm>
        <a:off x="8008897" y="1896045"/>
        <a:ext cx="1755612" cy="1929734"/>
      </dsp:txXfrm>
    </dsp:sp>
    <dsp:sp modelId="{7CA624EB-A6EA-4EF3-A33F-FB655BD576E3}">
      <dsp:nvSpPr>
        <dsp:cNvPr id="0" name=""/>
        <dsp:cNvSpPr/>
      </dsp:nvSpPr>
      <dsp:spPr>
        <a:xfrm>
          <a:off x="10010296" y="1208335"/>
          <a:ext cx="1755612" cy="68770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dirty="0"/>
            <a:t>Get Stop Info</a:t>
          </a:r>
        </a:p>
      </dsp:txBody>
      <dsp:txXfrm>
        <a:off x="10010296" y="1208335"/>
        <a:ext cx="1755612" cy="687709"/>
      </dsp:txXfrm>
    </dsp:sp>
    <dsp:sp modelId="{820FF71B-DF4A-4D65-9AB6-3B808701FEBD}">
      <dsp:nvSpPr>
        <dsp:cNvPr id="0" name=""/>
        <dsp:cNvSpPr/>
      </dsp:nvSpPr>
      <dsp:spPr>
        <a:xfrm>
          <a:off x="10010296" y="1896045"/>
          <a:ext cx="1755612" cy="192973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i="1" kern="1200"/>
            <a:t>"get stop info"</a:t>
          </a:r>
          <a:endParaRPr lang="en-US" sz="1900" kern="1200"/>
        </a:p>
        <a:p>
          <a:pPr marL="171450" lvl="1" indent="-171450" algn="l" defTabSz="844550">
            <a:lnSpc>
              <a:spcPct val="90000"/>
            </a:lnSpc>
            <a:spcBef>
              <a:spcPct val="0"/>
            </a:spcBef>
            <a:spcAft>
              <a:spcPct val="15000"/>
            </a:spcAft>
            <a:buChar char="•"/>
          </a:pPr>
          <a:r>
            <a:rPr lang="en-US" sz="1900" i="1" kern="1200" dirty="0"/>
            <a:t>"get stop info for Alamein</a:t>
          </a:r>
          <a:endParaRPr lang="en-US" sz="1900" kern="1200" dirty="0"/>
        </a:p>
      </dsp:txBody>
      <dsp:txXfrm>
        <a:off x="10010296" y="1896045"/>
        <a:ext cx="1755612" cy="19297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AAA947-5563-4B49-AFAD-9FC58C20A659}">
      <dsp:nvSpPr>
        <dsp:cNvPr id="0" name=""/>
        <dsp:cNvSpPr/>
      </dsp:nvSpPr>
      <dsp:spPr>
        <a:xfrm>
          <a:off x="2376626" y="3201893"/>
          <a:ext cx="873082" cy="4365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PTV</a:t>
          </a:r>
        </a:p>
      </dsp:txBody>
      <dsp:txXfrm>
        <a:off x="2389412" y="3214679"/>
        <a:ext cx="847510" cy="410969"/>
      </dsp:txXfrm>
    </dsp:sp>
    <dsp:sp modelId="{DD5DB7B1-1932-4395-B71A-E6E373C9D246}">
      <dsp:nvSpPr>
        <dsp:cNvPr id="0" name=""/>
        <dsp:cNvSpPr/>
      </dsp:nvSpPr>
      <dsp:spPr>
        <a:xfrm rot="16851793">
          <a:off x="2497806" y="2503052"/>
          <a:ext cx="1853038" cy="14392"/>
        </a:xfrm>
        <a:custGeom>
          <a:avLst/>
          <a:gdLst/>
          <a:ahLst/>
          <a:cxnLst/>
          <a:rect l="0" t="0" r="0" b="0"/>
          <a:pathLst>
            <a:path>
              <a:moveTo>
                <a:pt x="0" y="7196"/>
              </a:moveTo>
              <a:lnTo>
                <a:pt x="1853038" y="719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378000" y="2463922"/>
        <a:ext cx="92651" cy="92651"/>
      </dsp:txXfrm>
    </dsp:sp>
    <dsp:sp modelId="{98193EA6-2221-4047-8F28-E2BFF3C1B98D}">
      <dsp:nvSpPr>
        <dsp:cNvPr id="0" name=""/>
        <dsp:cNvSpPr/>
      </dsp:nvSpPr>
      <dsp:spPr>
        <a:xfrm>
          <a:off x="3598942" y="1382061"/>
          <a:ext cx="873082" cy="43654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Train</a:t>
          </a:r>
        </a:p>
      </dsp:txBody>
      <dsp:txXfrm>
        <a:off x="3611728" y="1394847"/>
        <a:ext cx="847510" cy="410969"/>
      </dsp:txXfrm>
    </dsp:sp>
    <dsp:sp modelId="{9280B15C-BDE1-45FF-BDE2-428B7652CD46}">
      <dsp:nvSpPr>
        <dsp:cNvPr id="0" name=""/>
        <dsp:cNvSpPr/>
      </dsp:nvSpPr>
      <dsp:spPr>
        <a:xfrm rot="17945813">
          <a:off x="4287561" y="1279372"/>
          <a:ext cx="718161" cy="14392"/>
        </a:xfrm>
        <a:custGeom>
          <a:avLst/>
          <a:gdLst/>
          <a:ahLst/>
          <a:cxnLst/>
          <a:rect l="0" t="0" r="0" b="0"/>
          <a:pathLst>
            <a:path>
              <a:moveTo>
                <a:pt x="0" y="7196"/>
              </a:moveTo>
              <a:lnTo>
                <a:pt x="718161" y="719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28687" y="1268614"/>
        <a:ext cx="35908" cy="35908"/>
      </dsp:txXfrm>
    </dsp:sp>
    <dsp:sp modelId="{111BC025-BD5F-45B0-B4B4-C731DFA207E1}">
      <dsp:nvSpPr>
        <dsp:cNvPr id="0" name=""/>
        <dsp:cNvSpPr/>
      </dsp:nvSpPr>
      <dsp:spPr>
        <a:xfrm>
          <a:off x="4821258" y="754533"/>
          <a:ext cx="873082" cy="43654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Route</a:t>
          </a:r>
        </a:p>
      </dsp:txBody>
      <dsp:txXfrm>
        <a:off x="4834044" y="767319"/>
        <a:ext cx="847510" cy="410969"/>
      </dsp:txXfrm>
    </dsp:sp>
    <dsp:sp modelId="{541AB536-A695-4602-B01F-B7BD6A263DF8}">
      <dsp:nvSpPr>
        <dsp:cNvPr id="0" name=""/>
        <dsp:cNvSpPr/>
      </dsp:nvSpPr>
      <dsp:spPr>
        <a:xfrm rot="18289469">
          <a:off x="5563184" y="714596"/>
          <a:ext cx="611547" cy="14392"/>
        </a:xfrm>
        <a:custGeom>
          <a:avLst/>
          <a:gdLst/>
          <a:ahLst/>
          <a:cxnLst/>
          <a:rect l="0" t="0" r="0" b="0"/>
          <a:pathLst>
            <a:path>
              <a:moveTo>
                <a:pt x="0" y="7196"/>
              </a:moveTo>
              <a:lnTo>
                <a:pt x="611547" y="71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53669" y="706504"/>
        <a:ext cx="30577" cy="30577"/>
      </dsp:txXfrm>
    </dsp:sp>
    <dsp:sp modelId="{644D9B93-5846-4FB5-B3DE-7A960195B19D}">
      <dsp:nvSpPr>
        <dsp:cNvPr id="0" name=""/>
        <dsp:cNvSpPr/>
      </dsp:nvSpPr>
      <dsp:spPr>
        <a:xfrm>
          <a:off x="6043574" y="252510"/>
          <a:ext cx="873082" cy="4365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Stop</a:t>
          </a:r>
        </a:p>
      </dsp:txBody>
      <dsp:txXfrm>
        <a:off x="6056360" y="265296"/>
        <a:ext cx="847510" cy="410969"/>
      </dsp:txXfrm>
    </dsp:sp>
    <dsp:sp modelId="{20D182AC-7B07-4F86-B119-F78BC6677345}">
      <dsp:nvSpPr>
        <dsp:cNvPr id="0" name=""/>
        <dsp:cNvSpPr/>
      </dsp:nvSpPr>
      <dsp:spPr>
        <a:xfrm rot="19457599">
          <a:off x="6876233" y="338079"/>
          <a:ext cx="430081" cy="14392"/>
        </a:xfrm>
        <a:custGeom>
          <a:avLst/>
          <a:gdLst/>
          <a:ahLst/>
          <a:cxnLst/>
          <a:rect l="0" t="0" r="0" b="0"/>
          <a:pathLst>
            <a:path>
              <a:moveTo>
                <a:pt x="0" y="7196"/>
              </a:moveTo>
              <a:lnTo>
                <a:pt x="430081" y="71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0521" y="334523"/>
        <a:ext cx="21504" cy="21504"/>
      </dsp:txXfrm>
    </dsp:sp>
    <dsp:sp modelId="{EB9B10A9-300A-4113-BD85-3618EA32F8D1}">
      <dsp:nvSpPr>
        <dsp:cNvPr id="0" name=""/>
        <dsp:cNvSpPr/>
      </dsp:nvSpPr>
      <dsp:spPr>
        <a:xfrm>
          <a:off x="7265890" y="1499"/>
          <a:ext cx="873082" cy="4365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Stop Info</a:t>
          </a:r>
        </a:p>
      </dsp:txBody>
      <dsp:txXfrm>
        <a:off x="7278676" y="14285"/>
        <a:ext cx="847510" cy="410969"/>
      </dsp:txXfrm>
    </dsp:sp>
    <dsp:sp modelId="{9F8C3276-B964-49C8-8E5E-EDC073A4531D}">
      <dsp:nvSpPr>
        <dsp:cNvPr id="0" name=""/>
        <dsp:cNvSpPr/>
      </dsp:nvSpPr>
      <dsp:spPr>
        <a:xfrm rot="2142401">
          <a:off x="6876233" y="589091"/>
          <a:ext cx="430081" cy="14392"/>
        </a:xfrm>
        <a:custGeom>
          <a:avLst/>
          <a:gdLst/>
          <a:ahLst/>
          <a:cxnLst/>
          <a:rect l="0" t="0" r="0" b="0"/>
          <a:pathLst>
            <a:path>
              <a:moveTo>
                <a:pt x="0" y="7196"/>
              </a:moveTo>
              <a:lnTo>
                <a:pt x="430081" y="71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0521" y="585535"/>
        <a:ext cx="21504" cy="21504"/>
      </dsp:txXfrm>
    </dsp:sp>
    <dsp:sp modelId="{6120EF8E-4749-443D-9E38-E3018DC7DFC8}">
      <dsp:nvSpPr>
        <dsp:cNvPr id="0" name=""/>
        <dsp:cNvSpPr/>
      </dsp:nvSpPr>
      <dsp:spPr>
        <a:xfrm>
          <a:off x="7265890" y="503522"/>
          <a:ext cx="873082" cy="436541"/>
        </a:xfrm>
        <a:prstGeom prst="roundRect">
          <a:avLst>
            <a:gd name="adj" fmla="val 10000"/>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Departures</a:t>
          </a:r>
        </a:p>
      </dsp:txBody>
      <dsp:txXfrm>
        <a:off x="7278676" y="516308"/>
        <a:ext cx="847510" cy="410969"/>
      </dsp:txXfrm>
    </dsp:sp>
    <dsp:sp modelId="{F6D3D2E1-3A2F-4671-A020-F251C44F49E2}">
      <dsp:nvSpPr>
        <dsp:cNvPr id="0" name=""/>
        <dsp:cNvSpPr/>
      </dsp:nvSpPr>
      <dsp:spPr>
        <a:xfrm rot="3310531">
          <a:off x="5563184" y="1216619"/>
          <a:ext cx="611547" cy="14392"/>
        </a:xfrm>
        <a:custGeom>
          <a:avLst/>
          <a:gdLst/>
          <a:ahLst/>
          <a:cxnLst/>
          <a:rect l="0" t="0" r="0" b="0"/>
          <a:pathLst>
            <a:path>
              <a:moveTo>
                <a:pt x="0" y="7196"/>
              </a:moveTo>
              <a:lnTo>
                <a:pt x="611547" y="71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53669" y="1208526"/>
        <a:ext cx="30577" cy="30577"/>
      </dsp:txXfrm>
    </dsp:sp>
    <dsp:sp modelId="{50DD7709-5522-4DC7-BA1F-12184F786A63}">
      <dsp:nvSpPr>
        <dsp:cNvPr id="0" name=""/>
        <dsp:cNvSpPr/>
      </dsp:nvSpPr>
      <dsp:spPr>
        <a:xfrm>
          <a:off x="6043574" y="1256556"/>
          <a:ext cx="873082" cy="4365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Stop</a:t>
          </a:r>
        </a:p>
      </dsp:txBody>
      <dsp:txXfrm>
        <a:off x="6056360" y="1269342"/>
        <a:ext cx="847510" cy="410969"/>
      </dsp:txXfrm>
    </dsp:sp>
    <dsp:sp modelId="{E5FF2EFB-BB61-480C-95C2-5844FDFAD8D2}">
      <dsp:nvSpPr>
        <dsp:cNvPr id="0" name=""/>
        <dsp:cNvSpPr/>
      </dsp:nvSpPr>
      <dsp:spPr>
        <a:xfrm rot="19457599">
          <a:off x="6876233" y="1342125"/>
          <a:ext cx="430081" cy="14392"/>
        </a:xfrm>
        <a:custGeom>
          <a:avLst/>
          <a:gdLst/>
          <a:ahLst/>
          <a:cxnLst/>
          <a:rect l="0" t="0" r="0" b="0"/>
          <a:pathLst>
            <a:path>
              <a:moveTo>
                <a:pt x="0" y="7196"/>
              </a:moveTo>
              <a:lnTo>
                <a:pt x="430081" y="71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0521" y="1338569"/>
        <a:ext cx="21504" cy="21504"/>
      </dsp:txXfrm>
    </dsp:sp>
    <dsp:sp modelId="{46E28A2C-F11A-4A6C-9DC7-5A144C8B131B}">
      <dsp:nvSpPr>
        <dsp:cNvPr id="0" name=""/>
        <dsp:cNvSpPr/>
      </dsp:nvSpPr>
      <dsp:spPr>
        <a:xfrm>
          <a:off x="7265890" y="1005544"/>
          <a:ext cx="873082" cy="4365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Stop Info</a:t>
          </a:r>
        </a:p>
      </dsp:txBody>
      <dsp:txXfrm>
        <a:off x="7278676" y="1018330"/>
        <a:ext cx="847510" cy="410969"/>
      </dsp:txXfrm>
    </dsp:sp>
    <dsp:sp modelId="{520867A2-1F04-48B0-8FFB-4CB7FB7A437F}">
      <dsp:nvSpPr>
        <dsp:cNvPr id="0" name=""/>
        <dsp:cNvSpPr/>
      </dsp:nvSpPr>
      <dsp:spPr>
        <a:xfrm rot="2142401">
          <a:off x="6876233" y="1593136"/>
          <a:ext cx="430081" cy="14392"/>
        </a:xfrm>
        <a:custGeom>
          <a:avLst/>
          <a:gdLst/>
          <a:ahLst/>
          <a:cxnLst/>
          <a:rect l="0" t="0" r="0" b="0"/>
          <a:pathLst>
            <a:path>
              <a:moveTo>
                <a:pt x="0" y="7196"/>
              </a:moveTo>
              <a:lnTo>
                <a:pt x="430081" y="71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0521" y="1589580"/>
        <a:ext cx="21504" cy="21504"/>
      </dsp:txXfrm>
    </dsp:sp>
    <dsp:sp modelId="{A43E04E5-2DC8-4616-8638-7B56CFBA85A2}">
      <dsp:nvSpPr>
        <dsp:cNvPr id="0" name=""/>
        <dsp:cNvSpPr/>
      </dsp:nvSpPr>
      <dsp:spPr>
        <a:xfrm>
          <a:off x="7265890" y="1507567"/>
          <a:ext cx="873082" cy="436541"/>
        </a:xfrm>
        <a:prstGeom prst="roundRect">
          <a:avLst>
            <a:gd name="adj" fmla="val 10000"/>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Departures</a:t>
          </a:r>
        </a:p>
      </dsp:txBody>
      <dsp:txXfrm>
        <a:off x="7278676" y="1520353"/>
        <a:ext cx="847510" cy="410969"/>
      </dsp:txXfrm>
    </dsp:sp>
    <dsp:sp modelId="{0D6AE71C-D148-4D9D-B1E1-6B3C55CA8819}">
      <dsp:nvSpPr>
        <dsp:cNvPr id="0" name=""/>
        <dsp:cNvSpPr/>
      </dsp:nvSpPr>
      <dsp:spPr>
        <a:xfrm rot="3654187">
          <a:off x="4287561" y="1906900"/>
          <a:ext cx="718161" cy="14392"/>
        </a:xfrm>
        <a:custGeom>
          <a:avLst/>
          <a:gdLst/>
          <a:ahLst/>
          <a:cxnLst/>
          <a:rect l="0" t="0" r="0" b="0"/>
          <a:pathLst>
            <a:path>
              <a:moveTo>
                <a:pt x="0" y="7196"/>
              </a:moveTo>
              <a:lnTo>
                <a:pt x="718161" y="719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28687" y="1896142"/>
        <a:ext cx="35908" cy="35908"/>
      </dsp:txXfrm>
    </dsp:sp>
    <dsp:sp modelId="{2C0E1611-7244-488A-9908-0DE5C8D04039}">
      <dsp:nvSpPr>
        <dsp:cNvPr id="0" name=""/>
        <dsp:cNvSpPr/>
      </dsp:nvSpPr>
      <dsp:spPr>
        <a:xfrm>
          <a:off x="4821258" y="2009590"/>
          <a:ext cx="873082" cy="43654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Route</a:t>
          </a:r>
        </a:p>
      </dsp:txBody>
      <dsp:txXfrm>
        <a:off x="4834044" y="2022376"/>
        <a:ext cx="847510" cy="410969"/>
      </dsp:txXfrm>
    </dsp:sp>
    <dsp:sp modelId="{3B947BEA-974D-49C4-A1A6-4E6EB7D0BCE3}">
      <dsp:nvSpPr>
        <dsp:cNvPr id="0" name=""/>
        <dsp:cNvSpPr/>
      </dsp:nvSpPr>
      <dsp:spPr>
        <a:xfrm>
          <a:off x="5694341" y="2220664"/>
          <a:ext cx="349233" cy="14392"/>
        </a:xfrm>
        <a:custGeom>
          <a:avLst/>
          <a:gdLst/>
          <a:ahLst/>
          <a:cxnLst/>
          <a:rect l="0" t="0" r="0" b="0"/>
          <a:pathLst>
            <a:path>
              <a:moveTo>
                <a:pt x="0" y="7196"/>
              </a:moveTo>
              <a:lnTo>
                <a:pt x="349233" y="71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60227" y="2219130"/>
        <a:ext cx="17461" cy="17461"/>
      </dsp:txXfrm>
    </dsp:sp>
    <dsp:sp modelId="{DBBEF463-8222-46F7-88CB-48531A492C5F}">
      <dsp:nvSpPr>
        <dsp:cNvPr id="0" name=""/>
        <dsp:cNvSpPr/>
      </dsp:nvSpPr>
      <dsp:spPr>
        <a:xfrm>
          <a:off x="6043574" y="2009590"/>
          <a:ext cx="873082" cy="4365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Stop</a:t>
          </a:r>
        </a:p>
      </dsp:txBody>
      <dsp:txXfrm>
        <a:off x="6056360" y="2022376"/>
        <a:ext cx="847510" cy="410969"/>
      </dsp:txXfrm>
    </dsp:sp>
    <dsp:sp modelId="{57019F06-9536-4133-852A-8F5871181B6C}">
      <dsp:nvSpPr>
        <dsp:cNvPr id="0" name=""/>
        <dsp:cNvSpPr/>
      </dsp:nvSpPr>
      <dsp:spPr>
        <a:xfrm>
          <a:off x="6916657" y="2220664"/>
          <a:ext cx="349233" cy="14392"/>
        </a:xfrm>
        <a:custGeom>
          <a:avLst/>
          <a:gdLst/>
          <a:ahLst/>
          <a:cxnLst/>
          <a:rect l="0" t="0" r="0" b="0"/>
          <a:pathLst>
            <a:path>
              <a:moveTo>
                <a:pt x="0" y="7196"/>
              </a:moveTo>
              <a:lnTo>
                <a:pt x="349233" y="71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2543" y="2219130"/>
        <a:ext cx="17461" cy="17461"/>
      </dsp:txXfrm>
    </dsp:sp>
    <dsp:sp modelId="{E91DCA94-CF0E-49B1-B6E3-089E28BFD5D1}">
      <dsp:nvSpPr>
        <dsp:cNvPr id="0" name=""/>
        <dsp:cNvSpPr/>
      </dsp:nvSpPr>
      <dsp:spPr>
        <a:xfrm>
          <a:off x="7265890" y="2009590"/>
          <a:ext cx="873082" cy="4365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Stop Info</a:t>
          </a:r>
        </a:p>
      </dsp:txBody>
      <dsp:txXfrm>
        <a:off x="7278676" y="2022376"/>
        <a:ext cx="847510" cy="410969"/>
      </dsp:txXfrm>
    </dsp:sp>
    <dsp:sp modelId="{608FC65A-606C-44D8-A4DF-1F116F3721DE}">
      <dsp:nvSpPr>
        <dsp:cNvPr id="0" name=""/>
        <dsp:cNvSpPr/>
      </dsp:nvSpPr>
      <dsp:spPr>
        <a:xfrm rot="17810170">
          <a:off x="3037527" y="3067828"/>
          <a:ext cx="773596" cy="14392"/>
        </a:xfrm>
        <a:custGeom>
          <a:avLst/>
          <a:gdLst/>
          <a:ahLst/>
          <a:cxnLst/>
          <a:rect l="0" t="0" r="0" b="0"/>
          <a:pathLst>
            <a:path>
              <a:moveTo>
                <a:pt x="0" y="7196"/>
              </a:moveTo>
              <a:lnTo>
                <a:pt x="773596" y="719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04986" y="3055684"/>
        <a:ext cx="38679" cy="38679"/>
      </dsp:txXfrm>
    </dsp:sp>
    <dsp:sp modelId="{2C6D56F2-8EF1-4B58-9274-2665E7084497}">
      <dsp:nvSpPr>
        <dsp:cNvPr id="0" name=""/>
        <dsp:cNvSpPr/>
      </dsp:nvSpPr>
      <dsp:spPr>
        <a:xfrm>
          <a:off x="3598942" y="2511612"/>
          <a:ext cx="873082" cy="43654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Bus</a:t>
          </a:r>
        </a:p>
      </dsp:txBody>
      <dsp:txXfrm>
        <a:off x="3611728" y="2524398"/>
        <a:ext cx="847510" cy="410969"/>
      </dsp:txXfrm>
    </dsp:sp>
    <dsp:sp modelId="{E83486B4-9D14-4C76-8F29-2FD96315088B}">
      <dsp:nvSpPr>
        <dsp:cNvPr id="0" name=""/>
        <dsp:cNvSpPr/>
      </dsp:nvSpPr>
      <dsp:spPr>
        <a:xfrm>
          <a:off x="4472025" y="2722687"/>
          <a:ext cx="349233" cy="14392"/>
        </a:xfrm>
        <a:custGeom>
          <a:avLst/>
          <a:gdLst/>
          <a:ahLst/>
          <a:cxnLst/>
          <a:rect l="0" t="0" r="0" b="0"/>
          <a:pathLst>
            <a:path>
              <a:moveTo>
                <a:pt x="0" y="7196"/>
              </a:moveTo>
              <a:lnTo>
                <a:pt x="349233" y="719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37911" y="2721152"/>
        <a:ext cx="17461" cy="17461"/>
      </dsp:txXfrm>
    </dsp:sp>
    <dsp:sp modelId="{93BE68D4-C99D-4207-9F03-094E0855EA65}">
      <dsp:nvSpPr>
        <dsp:cNvPr id="0" name=""/>
        <dsp:cNvSpPr/>
      </dsp:nvSpPr>
      <dsp:spPr>
        <a:xfrm>
          <a:off x="4821258" y="2511612"/>
          <a:ext cx="873082" cy="43654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Route</a:t>
          </a:r>
        </a:p>
      </dsp:txBody>
      <dsp:txXfrm>
        <a:off x="4834044" y="2524398"/>
        <a:ext cx="847510" cy="410969"/>
      </dsp:txXfrm>
    </dsp:sp>
    <dsp:sp modelId="{04B6C15D-6D65-461A-A137-C0CDE7241945}">
      <dsp:nvSpPr>
        <dsp:cNvPr id="0" name=""/>
        <dsp:cNvSpPr/>
      </dsp:nvSpPr>
      <dsp:spPr>
        <a:xfrm>
          <a:off x="5694341" y="2722687"/>
          <a:ext cx="349233" cy="14392"/>
        </a:xfrm>
        <a:custGeom>
          <a:avLst/>
          <a:gdLst/>
          <a:ahLst/>
          <a:cxnLst/>
          <a:rect l="0" t="0" r="0" b="0"/>
          <a:pathLst>
            <a:path>
              <a:moveTo>
                <a:pt x="0" y="7196"/>
              </a:moveTo>
              <a:lnTo>
                <a:pt x="349233" y="71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60227" y="2721152"/>
        <a:ext cx="17461" cy="17461"/>
      </dsp:txXfrm>
    </dsp:sp>
    <dsp:sp modelId="{A4EC00BC-6A5E-491D-A452-EEF374AC5C10}">
      <dsp:nvSpPr>
        <dsp:cNvPr id="0" name=""/>
        <dsp:cNvSpPr/>
      </dsp:nvSpPr>
      <dsp:spPr>
        <a:xfrm>
          <a:off x="6043574" y="2511612"/>
          <a:ext cx="873082" cy="4365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Stop</a:t>
          </a:r>
        </a:p>
      </dsp:txBody>
      <dsp:txXfrm>
        <a:off x="6056360" y="2524398"/>
        <a:ext cx="847510" cy="410969"/>
      </dsp:txXfrm>
    </dsp:sp>
    <dsp:sp modelId="{0973D4D8-6B25-4C3D-84DD-84CB113D7AB1}">
      <dsp:nvSpPr>
        <dsp:cNvPr id="0" name=""/>
        <dsp:cNvSpPr/>
      </dsp:nvSpPr>
      <dsp:spPr>
        <a:xfrm>
          <a:off x="6916657" y="2722687"/>
          <a:ext cx="349233" cy="14392"/>
        </a:xfrm>
        <a:custGeom>
          <a:avLst/>
          <a:gdLst/>
          <a:ahLst/>
          <a:cxnLst/>
          <a:rect l="0" t="0" r="0" b="0"/>
          <a:pathLst>
            <a:path>
              <a:moveTo>
                <a:pt x="0" y="7196"/>
              </a:moveTo>
              <a:lnTo>
                <a:pt x="349233" y="71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2543" y="2721152"/>
        <a:ext cx="17461" cy="17461"/>
      </dsp:txXfrm>
    </dsp:sp>
    <dsp:sp modelId="{06FDF1B0-9805-4214-BFFD-D3C135EC610C}">
      <dsp:nvSpPr>
        <dsp:cNvPr id="0" name=""/>
        <dsp:cNvSpPr/>
      </dsp:nvSpPr>
      <dsp:spPr>
        <a:xfrm>
          <a:off x="7265890" y="2511612"/>
          <a:ext cx="873082" cy="4365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Stop Info</a:t>
          </a:r>
        </a:p>
      </dsp:txBody>
      <dsp:txXfrm>
        <a:off x="7278676" y="2524398"/>
        <a:ext cx="847510" cy="410969"/>
      </dsp:txXfrm>
    </dsp:sp>
    <dsp:sp modelId="{67CED9BB-45E5-46A7-B135-F8AAD6D551B9}">
      <dsp:nvSpPr>
        <dsp:cNvPr id="0" name=""/>
        <dsp:cNvSpPr/>
      </dsp:nvSpPr>
      <dsp:spPr>
        <a:xfrm rot="611198">
          <a:off x="3246912" y="3444345"/>
          <a:ext cx="354826" cy="14392"/>
        </a:xfrm>
        <a:custGeom>
          <a:avLst/>
          <a:gdLst/>
          <a:ahLst/>
          <a:cxnLst/>
          <a:rect l="0" t="0" r="0" b="0"/>
          <a:pathLst>
            <a:path>
              <a:moveTo>
                <a:pt x="0" y="7196"/>
              </a:moveTo>
              <a:lnTo>
                <a:pt x="354826" y="719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15455" y="3442670"/>
        <a:ext cx="17741" cy="17741"/>
      </dsp:txXfrm>
    </dsp:sp>
    <dsp:sp modelId="{28050F2D-601A-4DD6-857B-9A3943C06E7B}">
      <dsp:nvSpPr>
        <dsp:cNvPr id="0" name=""/>
        <dsp:cNvSpPr/>
      </dsp:nvSpPr>
      <dsp:spPr>
        <a:xfrm>
          <a:off x="3598942" y="3264646"/>
          <a:ext cx="873082" cy="43654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Tram</a:t>
          </a:r>
        </a:p>
      </dsp:txBody>
      <dsp:txXfrm>
        <a:off x="3611728" y="3277432"/>
        <a:ext cx="847510" cy="410969"/>
      </dsp:txXfrm>
    </dsp:sp>
    <dsp:sp modelId="{2DD7AAAE-5743-4393-8F39-70364A6B235F}">
      <dsp:nvSpPr>
        <dsp:cNvPr id="0" name=""/>
        <dsp:cNvSpPr/>
      </dsp:nvSpPr>
      <dsp:spPr>
        <a:xfrm>
          <a:off x="4472025" y="3475721"/>
          <a:ext cx="349233" cy="14392"/>
        </a:xfrm>
        <a:custGeom>
          <a:avLst/>
          <a:gdLst/>
          <a:ahLst/>
          <a:cxnLst/>
          <a:rect l="0" t="0" r="0" b="0"/>
          <a:pathLst>
            <a:path>
              <a:moveTo>
                <a:pt x="0" y="7196"/>
              </a:moveTo>
              <a:lnTo>
                <a:pt x="349233" y="719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37911" y="3474186"/>
        <a:ext cx="17461" cy="17461"/>
      </dsp:txXfrm>
    </dsp:sp>
    <dsp:sp modelId="{20301AF5-3984-4A6D-B316-464AC960735C}">
      <dsp:nvSpPr>
        <dsp:cNvPr id="0" name=""/>
        <dsp:cNvSpPr/>
      </dsp:nvSpPr>
      <dsp:spPr>
        <a:xfrm>
          <a:off x="4821258" y="3264646"/>
          <a:ext cx="873082" cy="43654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Route</a:t>
          </a:r>
        </a:p>
      </dsp:txBody>
      <dsp:txXfrm>
        <a:off x="4834044" y="3277432"/>
        <a:ext cx="847510" cy="410969"/>
      </dsp:txXfrm>
    </dsp:sp>
    <dsp:sp modelId="{8AFBB961-2FAC-4279-B15F-D3D6ECE955D7}">
      <dsp:nvSpPr>
        <dsp:cNvPr id="0" name=""/>
        <dsp:cNvSpPr/>
      </dsp:nvSpPr>
      <dsp:spPr>
        <a:xfrm rot="19457599">
          <a:off x="5653917" y="3350215"/>
          <a:ext cx="430081" cy="14392"/>
        </a:xfrm>
        <a:custGeom>
          <a:avLst/>
          <a:gdLst/>
          <a:ahLst/>
          <a:cxnLst/>
          <a:rect l="0" t="0" r="0" b="0"/>
          <a:pathLst>
            <a:path>
              <a:moveTo>
                <a:pt x="0" y="7196"/>
              </a:moveTo>
              <a:lnTo>
                <a:pt x="430081" y="71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58205" y="3346659"/>
        <a:ext cx="21504" cy="21504"/>
      </dsp:txXfrm>
    </dsp:sp>
    <dsp:sp modelId="{DC967482-0BCC-4874-8163-5BED0358D12F}">
      <dsp:nvSpPr>
        <dsp:cNvPr id="0" name=""/>
        <dsp:cNvSpPr/>
      </dsp:nvSpPr>
      <dsp:spPr>
        <a:xfrm>
          <a:off x="6043574" y="3013635"/>
          <a:ext cx="873082" cy="4365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Stop</a:t>
          </a:r>
        </a:p>
      </dsp:txBody>
      <dsp:txXfrm>
        <a:off x="6056360" y="3026421"/>
        <a:ext cx="847510" cy="410969"/>
      </dsp:txXfrm>
    </dsp:sp>
    <dsp:sp modelId="{B3173C0C-BB18-4BC5-B76A-77C8D87C98AB}">
      <dsp:nvSpPr>
        <dsp:cNvPr id="0" name=""/>
        <dsp:cNvSpPr/>
      </dsp:nvSpPr>
      <dsp:spPr>
        <a:xfrm>
          <a:off x="6916657" y="3224710"/>
          <a:ext cx="349233" cy="14392"/>
        </a:xfrm>
        <a:custGeom>
          <a:avLst/>
          <a:gdLst/>
          <a:ahLst/>
          <a:cxnLst/>
          <a:rect l="0" t="0" r="0" b="0"/>
          <a:pathLst>
            <a:path>
              <a:moveTo>
                <a:pt x="0" y="7196"/>
              </a:moveTo>
              <a:lnTo>
                <a:pt x="349233" y="71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2543" y="3223175"/>
        <a:ext cx="17461" cy="17461"/>
      </dsp:txXfrm>
    </dsp:sp>
    <dsp:sp modelId="{5F4FD779-6F8A-4552-ABB9-8157337CF8E8}">
      <dsp:nvSpPr>
        <dsp:cNvPr id="0" name=""/>
        <dsp:cNvSpPr/>
      </dsp:nvSpPr>
      <dsp:spPr>
        <a:xfrm>
          <a:off x="7265890" y="3013635"/>
          <a:ext cx="873082" cy="4365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Stop Info</a:t>
          </a:r>
        </a:p>
      </dsp:txBody>
      <dsp:txXfrm>
        <a:off x="7278676" y="3026421"/>
        <a:ext cx="847510" cy="410969"/>
      </dsp:txXfrm>
    </dsp:sp>
    <dsp:sp modelId="{3A157AEA-B46C-47EC-8421-CC9FB28045D1}">
      <dsp:nvSpPr>
        <dsp:cNvPr id="0" name=""/>
        <dsp:cNvSpPr/>
      </dsp:nvSpPr>
      <dsp:spPr>
        <a:xfrm rot="2142401">
          <a:off x="5653917" y="3601227"/>
          <a:ext cx="430081" cy="14392"/>
        </a:xfrm>
        <a:custGeom>
          <a:avLst/>
          <a:gdLst/>
          <a:ahLst/>
          <a:cxnLst/>
          <a:rect l="0" t="0" r="0" b="0"/>
          <a:pathLst>
            <a:path>
              <a:moveTo>
                <a:pt x="0" y="7196"/>
              </a:moveTo>
              <a:lnTo>
                <a:pt x="430081" y="71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58205" y="3597671"/>
        <a:ext cx="21504" cy="21504"/>
      </dsp:txXfrm>
    </dsp:sp>
    <dsp:sp modelId="{64654409-06DE-462B-BD28-AFD2D1F62828}">
      <dsp:nvSpPr>
        <dsp:cNvPr id="0" name=""/>
        <dsp:cNvSpPr/>
      </dsp:nvSpPr>
      <dsp:spPr>
        <a:xfrm>
          <a:off x="6043574" y="3515658"/>
          <a:ext cx="873082" cy="4365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Stop</a:t>
          </a:r>
        </a:p>
      </dsp:txBody>
      <dsp:txXfrm>
        <a:off x="6056360" y="3528444"/>
        <a:ext cx="847510" cy="410969"/>
      </dsp:txXfrm>
    </dsp:sp>
    <dsp:sp modelId="{3D3C4B17-08A9-4443-98D1-27E821ECCB70}">
      <dsp:nvSpPr>
        <dsp:cNvPr id="0" name=""/>
        <dsp:cNvSpPr/>
      </dsp:nvSpPr>
      <dsp:spPr>
        <a:xfrm>
          <a:off x="6916657" y="3726732"/>
          <a:ext cx="349233" cy="14392"/>
        </a:xfrm>
        <a:custGeom>
          <a:avLst/>
          <a:gdLst/>
          <a:ahLst/>
          <a:cxnLst/>
          <a:rect l="0" t="0" r="0" b="0"/>
          <a:pathLst>
            <a:path>
              <a:moveTo>
                <a:pt x="0" y="7196"/>
              </a:moveTo>
              <a:lnTo>
                <a:pt x="349233" y="71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2543" y="3725197"/>
        <a:ext cx="17461" cy="17461"/>
      </dsp:txXfrm>
    </dsp:sp>
    <dsp:sp modelId="{64AE055D-1FA9-4BE2-8D2A-3CA3724BC72F}">
      <dsp:nvSpPr>
        <dsp:cNvPr id="0" name=""/>
        <dsp:cNvSpPr/>
      </dsp:nvSpPr>
      <dsp:spPr>
        <a:xfrm>
          <a:off x="7265890" y="3515658"/>
          <a:ext cx="873082" cy="4365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Stop Info</a:t>
          </a:r>
        </a:p>
      </dsp:txBody>
      <dsp:txXfrm>
        <a:off x="7278676" y="3528444"/>
        <a:ext cx="847510" cy="410969"/>
      </dsp:txXfrm>
    </dsp:sp>
    <dsp:sp modelId="{1AEC9E54-A6D1-4A3B-AEE0-C7E922594F18}">
      <dsp:nvSpPr>
        <dsp:cNvPr id="0" name=""/>
        <dsp:cNvSpPr/>
      </dsp:nvSpPr>
      <dsp:spPr>
        <a:xfrm rot="4312400">
          <a:off x="2863072" y="3946367"/>
          <a:ext cx="1122507" cy="14392"/>
        </a:xfrm>
        <a:custGeom>
          <a:avLst/>
          <a:gdLst/>
          <a:ahLst/>
          <a:cxnLst/>
          <a:rect l="0" t="0" r="0" b="0"/>
          <a:pathLst>
            <a:path>
              <a:moveTo>
                <a:pt x="0" y="7196"/>
              </a:moveTo>
              <a:lnTo>
                <a:pt x="1122507" y="719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96263" y="3925501"/>
        <a:ext cx="56125" cy="56125"/>
      </dsp:txXfrm>
    </dsp:sp>
    <dsp:sp modelId="{B6F06813-35C0-415B-BC5E-4A4575CCBAD4}">
      <dsp:nvSpPr>
        <dsp:cNvPr id="0" name=""/>
        <dsp:cNvSpPr/>
      </dsp:nvSpPr>
      <dsp:spPr>
        <a:xfrm>
          <a:off x="3598942" y="4268692"/>
          <a:ext cx="873082" cy="43654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VLine</a:t>
          </a:r>
        </a:p>
      </dsp:txBody>
      <dsp:txXfrm>
        <a:off x="3611728" y="4281478"/>
        <a:ext cx="847510" cy="410969"/>
      </dsp:txXfrm>
    </dsp:sp>
    <dsp:sp modelId="{4B0BA308-27CA-40B6-B5A8-ECEA48EF2DE8}">
      <dsp:nvSpPr>
        <dsp:cNvPr id="0" name=""/>
        <dsp:cNvSpPr/>
      </dsp:nvSpPr>
      <dsp:spPr>
        <a:xfrm>
          <a:off x="4472025" y="4479766"/>
          <a:ext cx="349233" cy="14392"/>
        </a:xfrm>
        <a:custGeom>
          <a:avLst/>
          <a:gdLst/>
          <a:ahLst/>
          <a:cxnLst/>
          <a:rect l="0" t="0" r="0" b="0"/>
          <a:pathLst>
            <a:path>
              <a:moveTo>
                <a:pt x="0" y="7196"/>
              </a:moveTo>
              <a:lnTo>
                <a:pt x="349233" y="719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37911" y="4478231"/>
        <a:ext cx="17461" cy="17461"/>
      </dsp:txXfrm>
    </dsp:sp>
    <dsp:sp modelId="{BD6C5604-7AB1-4E0A-AD01-853FF10D0179}">
      <dsp:nvSpPr>
        <dsp:cNvPr id="0" name=""/>
        <dsp:cNvSpPr/>
      </dsp:nvSpPr>
      <dsp:spPr>
        <a:xfrm>
          <a:off x="4821258" y="4268692"/>
          <a:ext cx="873082" cy="43654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Route</a:t>
          </a:r>
        </a:p>
      </dsp:txBody>
      <dsp:txXfrm>
        <a:off x="4834044" y="4281478"/>
        <a:ext cx="847510" cy="410969"/>
      </dsp:txXfrm>
    </dsp:sp>
    <dsp:sp modelId="{99DEA210-AE64-4751-8CE0-800973D0DCC4}">
      <dsp:nvSpPr>
        <dsp:cNvPr id="0" name=""/>
        <dsp:cNvSpPr/>
      </dsp:nvSpPr>
      <dsp:spPr>
        <a:xfrm rot="19457599">
          <a:off x="5653917" y="4354261"/>
          <a:ext cx="430081" cy="14392"/>
        </a:xfrm>
        <a:custGeom>
          <a:avLst/>
          <a:gdLst/>
          <a:ahLst/>
          <a:cxnLst/>
          <a:rect l="0" t="0" r="0" b="0"/>
          <a:pathLst>
            <a:path>
              <a:moveTo>
                <a:pt x="0" y="7196"/>
              </a:moveTo>
              <a:lnTo>
                <a:pt x="430081" y="71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58205" y="4350705"/>
        <a:ext cx="21504" cy="21504"/>
      </dsp:txXfrm>
    </dsp:sp>
    <dsp:sp modelId="{F34DE37A-DA91-4843-9F6E-0A0C69D5EE15}">
      <dsp:nvSpPr>
        <dsp:cNvPr id="0" name=""/>
        <dsp:cNvSpPr/>
      </dsp:nvSpPr>
      <dsp:spPr>
        <a:xfrm>
          <a:off x="6043574" y="4017680"/>
          <a:ext cx="873082" cy="4365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Stop</a:t>
          </a:r>
        </a:p>
      </dsp:txBody>
      <dsp:txXfrm>
        <a:off x="6056360" y="4030466"/>
        <a:ext cx="847510" cy="410969"/>
      </dsp:txXfrm>
    </dsp:sp>
    <dsp:sp modelId="{A02A1B2E-C6B1-47C4-BC15-DCB10CF2AFDB}">
      <dsp:nvSpPr>
        <dsp:cNvPr id="0" name=""/>
        <dsp:cNvSpPr/>
      </dsp:nvSpPr>
      <dsp:spPr>
        <a:xfrm>
          <a:off x="6916657" y="4228755"/>
          <a:ext cx="349233" cy="14392"/>
        </a:xfrm>
        <a:custGeom>
          <a:avLst/>
          <a:gdLst/>
          <a:ahLst/>
          <a:cxnLst/>
          <a:rect l="0" t="0" r="0" b="0"/>
          <a:pathLst>
            <a:path>
              <a:moveTo>
                <a:pt x="0" y="7196"/>
              </a:moveTo>
              <a:lnTo>
                <a:pt x="349233" y="71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2543" y="4227220"/>
        <a:ext cx="17461" cy="17461"/>
      </dsp:txXfrm>
    </dsp:sp>
    <dsp:sp modelId="{CF0705A4-9620-4E76-A9D0-4639EC755505}">
      <dsp:nvSpPr>
        <dsp:cNvPr id="0" name=""/>
        <dsp:cNvSpPr/>
      </dsp:nvSpPr>
      <dsp:spPr>
        <a:xfrm>
          <a:off x="7265890" y="4017680"/>
          <a:ext cx="873082" cy="4365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Stop Info</a:t>
          </a:r>
        </a:p>
      </dsp:txBody>
      <dsp:txXfrm>
        <a:off x="7278676" y="4030466"/>
        <a:ext cx="847510" cy="410969"/>
      </dsp:txXfrm>
    </dsp:sp>
    <dsp:sp modelId="{FA95C4EE-B72A-47EB-9EEC-B8F7C2838A06}">
      <dsp:nvSpPr>
        <dsp:cNvPr id="0" name=""/>
        <dsp:cNvSpPr/>
      </dsp:nvSpPr>
      <dsp:spPr>
        <a:xfrm rot="2142401">
          <a:off x="5653917" y="4605272"/>
          <a:ext cx="430081" cy="14392"/>
        </a:xfrm>
        <a:custGeom>
          <a:avLst/>
          <a:gdLst/>
          <a:ahLst/>
          <a:cxnLst/>
          <a:rect l="0" t="0" r="0" b="0"/>
          <a:pathLst>
            <a:path>
              <a:moveTo>
                <a:pt x="0" y="7196"/>
              </a:moveTo>
              <a:lnTo>
                <a:pt x="430081" y="71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58205" y="4601716"/>
        <a:ext cx="21504" cy="21504"/>
      </dsp:txXfrm>
    </dsp:sp>
    <dsp:sp modelId="{8621B0E1-0398-4F3A-AD11-8BA9BC286358}">
      <dsp:nvSpPr>
        <dsp:cNvPr id="0" name=""/>
        <dsp:cNvSpPr/>
      </dsp:nvSpPr>
      <dsp:spPr>
        <a:xfrm>
          <a:off x="6043574" y="4519703"/>
          <a:ext cx="873082" cy="4365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Stop</a:t>
          </a:r>
        </a:p>
      </dsp:txBody>
      <dsp:txXfrm>
        <a:off x="6056360" y="4532489"/>
        <a:ext cx="847510" cy="410969"/>
      </dsp:txXfrm>
    </dsp:sp>
    <dsp:sp modelId="{E00F5E7B-A6A7-4049-BE37-9B28AB5D6120}">
      <dsp:nvSpPr>
        <dsp:cNvPr id="0" name=""/>
        <dsp:cNvSpPr/>
      </dsp:nvSpPr>
      <dsp:spPr>
        <a:xfrm>
          <a:off x="6916657" y="4730778"/>
          <a:ext cx="349233" cy="14392"/>
        </a:xfrm>
        <a:custGeom>
          <a:avLst/>
          <a:gdLst/>
          <a:ahLst/>
          <a:cxnLst/>
          <a:rect l="0" t="0" r="0" b="0"/>
          <a:pathLst>
            <a:path>
              <a:moveTo>
                <a:pt x="0" y="7196"/>
              </a:moveTo>
              <a:lnTo>
                <a:pt x="349233" y="71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2543" y="4729243"/>
        <a:ext cx="17461" cy="17461"/>
      </dsp:txXfrm>
    </dsp:sp>
    <dsp:sp modelId="{D1F9F0E9-CF12-4CC7-8A02-2CD3CD8E90D7}">
      <dsp:nvSpPr>
        <dsp:cNvPr id="0" name=""/>
        <dsp:cNvSpPr/>
      </dsp:nvSpPr>
      <dsp:spPr>
        <a:xfrm>
          <a:off x="7265890" y="4519703"/>
          <a:ext cx="873082" cy="4365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Stop Info</a:t>
          </a:r>
        </a:p>
      </dsp:txBody>
      <dsp:txXfrm>
        <a:off x="7278676" y="4532489"/>
        <a:ext cx="847510" cy="410969"/>
      </dsp:txXfrm>
    </dsp:sp>
    <dsp:sp modelId="{95FD75E9-5F07-4F25-A05A-CC2352EAF611}">
      <dsp:nvSpPr>
        <dsp:cNvPr id="0" name=""/>
        <dsp:cNvSpPr/>
      </dsp:nvSpPr>
      <dsp:spPr>
        <a:xfrm rot="4748207">
          <a:off x="2497806" y="4322884"/>
          <a:ext cx="1853038" cy="14392"/>
        </a:xfrm>
        <a:custGeom>
          <a:avLst/>
          <a:gdLst/>
          <a:ahLst/>
          <a:cxnLst/>
          <a:rect l="0" t="0" r="0" b="0"/>
          <a:pathLst>
            <a:path>
              <a:moveTo>
                <a:pt x="0" y="7196"/>
              </a:moveTo>
              <a:lnTo>
                <a:pt x="1853038" y="719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378000" y="4283754"/>
        <a:ext cx="92651" cy="92651"/>
      </dsp:txXfrm>
    </dsp:sp>
    <dsp:sp modelId="{98E40FA1-1451-48E9-83CF-1022630DB0E4}">
      <dsp:nvSpPr>
        <dsp:cNvPr id="0" name=""/>
        <dsp:cNvSpPr/>
      </dsp:nvSpPr>
      <dsp:spPr>
        <a:xfrm>
          <a:off x="3598942" y="5021726"/>
          <a:ext cx="873082" cy="43654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Night Bus</a:t>
          </a:r>
        </a:p>
      </dsp:txBody>
      <dsp:txXfrm>
        <a:off x="3611728" y="5034512"/>
        <a:ext cx="847510" cy="410969"/>
      </dsp:txXfrm>
    </dsp:sp>
    <dsp:sp modelId="{65B759A9-7566-43C2-9971-A06E3C87A942}">
      <dsp:nvSpPr>
        <dsp:cNvPr id="0" name=""/>
        <dsp:cNvSpPr/>
      </dsp:nvSpPr>
      <dsp:spPr>
        <a:xfrm>
          <a:off x="4472025" y="5232800"/>
          <a:ext cx="349233" cy="14392"/>
        </a:xfrm>
        <a:custGeom>
          <a:avLst/>
          <a:gdLst/>
          <a:ahLst/>
          <a:cxnLst/>
          <a:rect l="0" t="0" r="0" b="0"/>
          <a:pathLst>
            <a:path>
              <a:moveTo>
                <a:pt x="0" y="7196"/>
              </a:moveTo>
              <a:lnTo>
                <a:pt x="349233" y="719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37911" y="5231265"/>
        <a:ext cx="17461" cy="17461"/>
      </dsp:txXfrm>
    </dsp:sp>
    <dsp:sp modelId="{6636C57C-B4ED-4929-B01F-F0814342FC78}">
      <dsp:nvSpPr>
        <dsp:cNvPr id="0" name=""/>
        <dsp:cNvSpPr/>
      </dsp:nvSpPr>
      <dsp:spPr>
        <a:xfrm>
          <a:off x="4821258" y="5021726"/>
          <a:ext cx="873082" cy="43654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Route</a:t>
          </a:r>
        </a:p>
      </dsp:txBody>
      <dsp:txXfrm>
        <a:off x="4834044" y="5034512"/>
        <a:ext cx="847510" cy="410969"/>
      </dsp:txXfrm>
    </dsp:sp>
    <dsp:sp modelId="{28264EFF-9038-40F7-8377-80889CEE9F61}">
      <dsp:nvSpPr>
        <dsp:cNvPr id="0" name=""/>
        <dsp:cNvSpPr/>
      </dsp:nvSpPr>
      <dsp:spPr>
        <a:xfrm>
          <a:off x="5694341" y="5232800"/>
          <a:ext cx="349233" cy="14392"/>
        </a:xfrm>
        <a:custGeom>
          <a:avLst/>
          <a:gdLst/>
          <a:ahLst/>
          <a:cxnLst/>
          <a:rect l="0" t="0" r="0" b="0"/>
          <a:pathLst>
            <a:path>
              <a:moveTo>
                <a:pt x="0" y="7196"/>
              </a:moveTo>
              <a:lnTo>
                <a:pt x="349233" y="71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60227" y="5231265"/>
        <a:ext cx="17461" cy="17461"/>
      </dsp:txXfrm>
    </dsp:sp>
    <dsp:sp modelId="{61224D1C-DE17-4674-8B76-DD1CDA521C1A}">
      <dsp:nvSpPr>
        <dsp:cNvPr id="0" name=""/>
        <dsp:cNvSpPr/>
      </dsp:nvSpPr>
      <dsp:spPr>
        <a:xfrm>
          <a:off x="6043574" y="5021726"/>
          <a:ext cx="873082" cy="4365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Stop</a:t>
          </a:r>
        </a:p>
      </dsp:txBody>
      <dsp:txXfrm>
        <a:off x="6056360" y="5034512"/>
        <a:ext cx="847510" cy="410969"/>
      </dsp:txXfrm>
    </dsp:sp>
    <dsp:sp modelId="{E8DA0742-8855-4D16-9E4B-65DC71B0639F}">
      <dsp:nvSpPr>
        <dsp:cNvPr id="0" name=""/>
        <dsp:cNvSpPr/>
      </dsp:nvSpPr>
      <dsp:spPr>
        <a:xfrm>
          <a:off x="6916657" y="5232800"/>
          <a:ext cx="349233" cy="14392"/>
        </a:xfrm>
        <a:custGeom>
          <a:avLst/>
          <a:gdLst/>
          <a:ahLst/>
          <a:cxnLst/>
          <a:rect l="0" t="0" r="0" b="0"/>
          <a:pathLst>
            <a:path>
              <a:moveTo>
                <a:pt x="0" y="7196"/>
              </a:moveTo>
              <a:lnTo>
                <a:pt x="349233" y="71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2543" y="5231265"/>
        <a:ext cx="17461" cy="17461"/>
      </dsp:txXfrm>
    </dsp:sp>
    <dsp:sp modelId="{CF3A7F2A-9B4E-4285-BE7E-453BFA252DB9}">
      <dsp:nvSpPr>
        <dsp:cNvPr id="0" name=""/>
        <dsp:cNvSpPr/>
      </dsp:nvSpPr>
      <dsp:spPr>
        <a:xfrm>
          <a:off x="7265890" y="5021726"/>
          <a:ext cx="873082" cy="436541"/>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Stop Info</a:t>
          </a:r>
        </a:p>
      </dsp:txBody>
      <dsp:txXfrm>
        <a:off x="7278676" y="5034512"/>
        <a:ext cx="847510" cy="41096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056C0-3578-4C25-A859-7958B39AF0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CA4994-A969-49B9-BE96-EA22C6C9CA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85868E-4580-4251-AB44-894A545A49FC}"/>
              </a:ext>
            </a:extLst>
          </p:cNvPr>
          <p:cNvSpPr>
            <a:spLocks noGrp="1"/>
          </p:cNvSpPr>
          <p:nvPr>
            <p:ph type="dt" sz="half" idx="10"/>
          </p:nvPr>
        </p:nvSpPr>
        <p:spPr/>
        <p:txBody>
          <a:bodyPr/>
          <a:lstStyle/>
          <a:p>
            <a:fld id="{BE0408B8-6FEA-483D-BA8F-1F8ED6CB1C56}" type="datetimeFigureOut">
              <a:rPr lang="en-US" smtClean="0"/>
              <a:t>2/14/2019</a:t>
            </a:fld>
            <a:endParaRPr lang="en-US"/>
          </a:p>
        </p:txBody>
      </p:sp>
      <p:sp>
        <p:nvSpPr>
          <p:cNvPr id="5" name="Footer Placeholder 4">
            <a:extLst>
              <a:ext uri="{FF2B5EF4-FFF2-40B4-BE49-F238E27FC236}">
                <a16:creationId xmlns:a16="http://schemas.microsoft.com/office/drawing/2014/main" id="{2A141431-D6CC-49C2-9007-0E889BAA28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7FDB1F-129E-4A7B-B277-5E0AADD9AEF4}"/>
              </a:ext>
            </a:extLst>
          </p:cNvPr>
          <p:cNvSpPr>
            <a:spLocks noGrp="1"/>
          </p:cNvSpPr>
          <p:nvPr>
            <p:ph type="sldNum" sz="quarter" idx="12"/>
          </p:nvPr>
        </p:nvSpPr>
        <p:spPr/>
        <p:txBody>
          <a:bodyPr/>
          <a:lstStyle/>
          <a:p>
            <a:fld id="{6590AD7E-6591-45F5-8665-69BAB52A0100}" type="slidenum">
              <a:rPr lang="en-US" smtClean="0"/>
              <a:t>‹#›</a:t>
            </a:fld>
            <a:endParaRPr lang="en-US"/>
          </a:p>
        </p:txBody>
      </p:sp>
    </p:spTree>
    <p:extLst>
      <p:ext uri="{BB962C8B-B14F-4D97-AF65-F5344CB8AC3E}">
        <p14:creationId xmlns:p14="http://schemas.microsoft.com/office/powerpoint/2010/main" val="4264079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AA0F9-4BC7-4099-AD0B-FFBF539FD1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8D9C45-93CA-4623-AECB-E6B54D1B735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D71D0E-2C5F-40B8-AB45-0BBB2B18D6E4}"/>
              </a:ext>
            </a:extLst>
          </p:cNvPr>
          <p:cNvSpPr>
            <a:spLocks noGrp="1"/>
          </p:cNvSpPr>
          <p:nvPr>
            <p:ph type="dt" sz="half" idx="10"/>
          </p:nvPr>
        </p:nvSpPr>
        <p:spPr/>
        <p:txBody>
          <a:bodyPr/>
          <a:lstStyle/>
          <a:p>
            <a:fld id="{BE0408B8-6FEA-483D-BA8F-1F8ED6CB1C56}" type="datetimeFigureOut">
              <a:rPr lang="en-US" smtClean="0"/>
              <a:t>2/14/2019</a:t>
            </a:fld>
            <a:endParaRPr lang="en-US"/>
          </a:p>
        </p:txBody>
      </p:sp>
      <p:sp>
        <p:nvSpPr>
          <p:cNvPr id="5" name="Footer Placeholder 4">
            <a:extLst>
              <a:ext uri="{FF2B5EF4-FFF2-40B4-BE49-F238E27FC236}">
                <a16:creationId xmlns:a16="http://schemas.microsoft.com/office/drawing/2014/main" id="{ED84270D-2B19-48E0-AC9F-B0FB0B4642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2AF53-9D7A-453A-A351-5E8BFAEF3987}"/>
              </a:ext>
            </a:extLst>
          </p:cNvPr>
          <p:cNvSpPr>
            <a:spLocks noGrp="1"/>
          </p:cNvSpPr>
          <p:nvPr>
            <p:ph type="sldNum" sz="quarter" idx="12"/>
          </p:nvPr>
        </p:nvSpPr>
        <p:spPr/>
        <p:txBody>
          <a:bodyPr/>
          <a:lstStyle/>
          <a:p>
            <a:fld id="{6590AD7E-6591-45F5-8665-69BAB52A0100}" type="slidenum">
              <a:rPr lang="en-US" smtClean="0"/>
              <a:t>‹#›</a:t>
            </a:fld>
            <a:endParaRPr lang="en-US"/>
          </a:p>
        </p:txBody>
      </p:sp>
    </p:spTree>
    <p:extLst>
      <p:ext uri="{BB962C8B-B14F-4D97-AF65-F5344CB8AC3E}">
        <p14:creationId xmlns:p14="http://schemas.microsoft.com/office/powerpoint/2010/main" val="1357399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D73D86-392A-4DE0-8530-4C2E7283AD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501E05-17B9-4199-B11E-2EFA44D6649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6C8C4F-4BEE-4888-BFFA-741B25A62324}"/>
              </a:ext>
            </a:extLst>
          </p:cNvPr>
          <p:cNvSpPr>
            <a:spLocks noGrp="1"/>
          </p:cNvSpPr>
          <p:nvPr>
            <p:ph type="dt" sz="half" idx="10"/>
          </p:nvPr>
        </p:nvSpPr>
        <p:spPr/>
        <p:txBody>
          <a:bodyPr/>
          <a:lstStyle/>
          <a:p>
            <a:fld id="{BE0408B8-6FEA-483D-BA8F-1F8ED6CB1C56}" type="datetimeFigureOut">
              <a:rPr lang="en-US" smtClean="0"/>
              <a:t>2/14/2019</a:t>
            </a:fld>
            <a:endParaRPr lang="en-US"/>
          </a:p>
        </p:txBody>
      </p:sp>
      <p:sp>
        <p:nvSpPr>
          <p:cNvPr id="5" name="Footer Placeholder 4">
            <a:extLst>
              <a:ext uri="{FF2B5EF4-FFF2-40B4-BE49-F238E27FC236}">
                <a16:creationId xmlns:a16="http://schemas.microsoft.com/office/drawing/2014/main" id="{07F2CFBC-5EEC-4933-BB57-8529DF05FD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CD9FB8-F7D4-4799-99EC-965E63103FAC}"/>
              </a:ext>
            </a:extLst>
          </p:cNvPr>
          <p:cNvSpPr>
            <a:spLocks noGrp="1"/>
          </p:cNvSpPr>
          <p:nvPr>
            <p:ph type="sldNum" sz="quarter" idx="12"/>
          </p:nvPr>
        </p:nvSpPr>
        <p:spPr/>
        <p:txBody>
          <a:bodyPr/>
          <a:lstStyle/>
          <a:p>
            <a:fld id="{6590AD7E-6591-45F5-8665-69BAB52A0100}" type="slidenum">
              <a:rPr lang="en-US" smtClean="0"/>
              <a:t>‹#›</a:t>
            </a:fld>
            <a:endParaRPr lang="en-US"/>
          </a:p>
        </p:txBody>
      </p:sp>
    </p:spTree>
    <p:extLst>
      <p:ext uri="{BB962C8B-B14F-4D97-AF65-F5344CB8AC3E}">
        <p14:creationId xmlns:p14="http://schemas.microsoft.com/office/powerpoint/2010/main" val="4111257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ADA87-BE69-4007-A206-23341B0C30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D63FC9-90A5-4E3F-B9DB-B611E75D80A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B11748-B9B2-4B24-A5CA-E4E6D8164863}"/>
              </a:ext>
            </a:extLst>
          </p:cNvPr>
          <p:cNvSpPr>
            <a:spLocks noGrp="1"/>
          </p:cNvSpPr>
          <p:nvPr>
            <p:ph type="dt" sz="half" idx="10"/>
          </p:nvPr>
        </p:nvSpPr>
        <p:spPr/>
        <p:txBody>
          <a:bodyPr/>
          <a:lstStyle/>
          <a:p>
            <a:fld id="{BE0408B8-6FEA-483D-BA8F-1F8ED6CB1C56}" type="datetimeFigureOut">
              <a:rPr lang="en-US" smtClean="0"/>
              <a:t>2/14/2019</a:t>
            </a:fld>
            <a:endParaRPr lang="en-US"/>
          </a:p>
        </p:txBody>
      </p:sp>
      <p:sp>
        <p:nvSpPr>
          <p:cNvPr id="5" name="Footer Placeholder 4">
            <a:extLst>
              <a:ext uri="{FF2B5EF4-FFF2-40B4-BE49-F238E27FC236}">
                <a16:creationId xmlns:a16="http://schemas.microsoft.com/office/drawing/2014/main" id="{B8F7FC9E-61CD-487B-928E-88525D651B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2B5C4A-1360-48F6-AB24-997C5998E6DF}"/>
              </a:ext>
            </a:extLst>
          </p:cNvPr>
          <p:cNvSpPr>
            <a:spLocks noGrp="1"/>
          </p:cNvSpPr>
          <p:nvPr>
            <p:ph type="sldNum" sz="quarter" idx="12"/>
          </p:nvPr>
        </p:nvSpPr>
        <p:spPr/>
        <p:txBody>
          <a:bodyPr/>
          <a:lstStyle/>
          <a:p>
            <a:fld id="{6590AD7E-6591-45F5-8665-69BAB52A0100}" type="slidenum">
              <a:rPr lang="en-US" smtClean="0"/>
              <a:t>‹#›</a:t>
            </a:fld>
            <a:endParaRPr lang="en-US"/>
          </a:p>
        </p:txBody>
      </p:sp>
    </p:spTree>
    <p:extLst>
      <p:ext uri="{BB962C8B-B14F-4D97-AF65-F5344CB8AC3E}">
        <p14:creationId xmlns:p14="http://schemas.microsoft.com/office/powerpoint/2010/main" val="948241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93548-73C7-41E3-BD7C-822B7E3B06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4A3759-EDCA-46F0-8720-83AA999993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AD2CAA3-B910-4809-A6AE-FAD7ACEC6FBA}"/>
              </a:ext>
            </a:extLst>
          </p:cNvPr>
          <p:cNvSpPr>
            <a:spLocks noGrp="1"/>
          </p:cNvSpPr>
          <p:nvPr>
            <p:ph type="dt" sz="half" idx="10"/>
          </p:nvPr>
        </p:nvSpPr>
        <p:spPr/>
        <p:txBody>
          <a:bodyPr/>
          <a:lstStyle/>
          <a:p>
            <a:fld id="{BE0408B8-6FEA-483D-BA8F-1F8ED6CB1C56}" type="datetimeFigureOut">
              <a:rPr lang="en-US" smtClean="0"/>
              <a:t>2/14/2019</a:t>
            </a:fld>
            <a:endParaRPr lang="en-US"/>
          </a:p>
        </p:txBody>
      </p:sp>
      <p:sp>
        <p:nvSpPr>
          <p:cNvPr id="5" name="Footer Placeholder 4">
            <a:extLst>
              <a:ext uri="{FF2B5EF4-FFF2-40B4-BE49-F238E27FC236}">
                <a16:creationId xmlns:a16="http://schemas.microsoft.com/office/drawing/2014/main" id="{AC24BA6E-3762-43BB-BECF-83D8AA7113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4237C-AFDA-4B70-AABE-60EF8F0C6234}"/>
              </a:ext>
            </a:extLst>
          </p:cNvPr>
          <p:cNvSpPr>
            <a:spLocks noGrp="1"/>
          </p:cNvSpPr>
          <p:nvPr>
            <p:ph type="sldNum" sz="quarter" idx="12"/>
          </p:nvPr>
        </p:nvSpPr>
        <p:spPr/>
        <p:txBody>
          <a:bodyPr/>
          <a:lstStyle/>
          <a:p>
            <a:fld id="{6590AD7E-6591-45F5-8665-69BAB52A0100}" type="slidenum">
              <a:rPr lang="en-US" smtClean="0"/>
              <a:t>‹#›</a:t>
            </a:fld>
            <a:endParaRPr lang="en-US"/>
          </a:p>
        </p:txBody>
      </p:sp>
    </p:spTree>
    <p:extLst>
      <p:ext uri="{BB962C8B-B14F-4D97-AF65-F5344CB8AC3E}">
        <p14:creationId xmlns:p14="http://schemas.microsoft.com/office/powerpoint/2010/main" val="2109146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29D0B-DE2A-4F74-94F9-F2C8F2B4E2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A1E68B-707E-41B6-ABB2-172BAB48B75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931E34-DC47-4703-8C37-A9A0A585777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71A619-6614-48AB-99FD-323B26A8EC02}"/>
              </a:ext>
            </a:extLst>
          </p:cNvPr>
          <p:cNvSpPr>
            <a:spLocks noGrp="1"/>
          </p:cNvSpPr>
          <p:nvPr>
            <p:ph type="dt" sz="half" idx="10"/>
          </p:nvPr>
        </p:nvSpPr>
        <p:spPr/>
        <p:txBody>
          <a:bodyPr/>
          <a:lstStyle/>
          <a:p>
            <a:fld id="{BE0408B8-6FEA-483D-BA8F-1F8ED6CB1C56}" type="datetimeFigureOut">
              <a:rPr lang="en-US" smtClean="0"/>
              <a:t>2/14/2019</a:t>
            </a:fld>
            <a:endParaRPr lang="en-US"/>
          </a:p>
        </p:txBody>
      </p:sp>
      <p:sp>
        <p:nvSpPr>
          <p:cNvPr id="6" name="Footer Placeholder 5">
            <a:extLst>
              <a:ext uri="{FF2B5EF4-FFF2-40B4-BE49-F238E27FC236}">
                <a16:creationId xmlns:a16="http://schemas.microsoft.com/office/drawing/2014/main" id="{BDBC102C-4109-4EBE-B82C-80D2E9430A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76052C-DE70-4E93-BA54-61D18F24C8BB}"/>
              </a:ext>
            </a:extLst>
          </p:cNvPr>
          <p:cNvSpPr>
            <a:spLocks noGrp="1"/>
          </p:cNvSpPr>
          <p:nvPr>
            <p:ph type="sldNum" sz="quarter" idx="12"/>
          </p:nvPr>
        </p:nvSpPr>
        <p:spPr/>
        <p:txBody>
          <a:bodyPr/>
          <a:lstStyle/>
          <a:p>
            <a:fld id="{6590AD7E-6591-45F5-8665-69BAB52A0100}" type="slidenum">
              <a:rPr lang="en-US" smtClean="0"/>
              <a:t>‹#›</a:t>
            </a:fld>
            <a:endParaRPr lang="en-US"/>
          </a:p>
        </p:txBody>
      </p:sp>
    </p:spTree>
    <p:extLst>
      <p:ext uri="{BB962C8B-B14F-4D97-AF65-F5344CB8AC3E}">
        <p14:creationId xmlns:p14="http://schemas.microsoft.com/office/powerpoint/2010/main" val="342550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C82E-5455-42EE-9938-6F097A0783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93AEB0-4327-499B-931D-260EC1ABB1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3C05870-3CCC-4209-9A91-0B8CE890B48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56D074-62E3-479E-ABCE-9EF60FDD9C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33C7990-6E31-4B43-90B2-2B30430788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3233DB-43BA-4FE9-80E2-8734ABDA7B02}"/>
              </a:ext>
            </a:extLst>
          </p:cNvPr>
          <p:cNvSpPr>
            <a:spLocks noGrp="1"/>
          </p:cNvSpPr>
          <p:nvPr>
            <p:ph type="dt" sz="half" idx="10"/>
          </p:nvPr>
        </p:nvSpPr>
        <p:spPr/>
        <p:txBody>
          <a:bodyPr/>
          <a:lstStyle/>
          <a:p>
            <a:fld id="{BE0408B8-6FEA-483D-BA8F-1F8ED6CB1C56}" type="datetimeFigureOut">
              <a:rPr lang="en-US" smtClean="0"/>
              <a:t>2/14/2019</a:t>
            </a:fld>
            <a:endParaRPr lang="en-US"/>
          </a:p>
        </p:txBody>
      </p:sp>
      <p:sp>
        <p:nvSpPr>
          <p:cNvPr id="8" name="Footer Placeholder 7">
            <a:extLst>
              <a:ext uri="{FF2B5EF4-FFF2-40B4-BE49-F238E27FC236}">
                <a16:creationId xmlns:a16="http://schemas.microsoft.com/office/drawing/2014/main" id="{C349CD29-924C-497C-8F53-0DCB252C72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1BDDCE9-3B33-41A4-B001-494872BC0307}"/>
              </a:ext>
            </a:extLst>
          </p:cNvPr>
          <p:cNvSpPr>
            <a:spLocks noGrp="1"/>
          </p:cNvSpPr>
          <p:nvPr>
            <p:ph type="sldNum" sz="quarter" idx="12"/>
          </p:nvPr>
        </p:nvSpPr>
        <p:spPr/>
        <p:txBody>
          <a:bodyPr/>
          <a:lstStyle/>
          <a:p>
            <a:fld id="{6590AD7E-6591-45F5-8665-69BAB52A0100}" type="slidenum">
              <a:rPr lang="en-US" smtClean="0"/>
              <a:t>‹#›</a:t>
            </a:fld>
            <a:endParaRPr lang="en-US"/>
          </a:p>
        </p:txBody>
      </p:sp>
    </p:spTree>
    <p:extLst>
      <p:ext uri="{BB962C8B-B14F-4D97-AF65-F5344CB8AC3E}">
        <p14:creationId xmlns:p14="http://schemas.microsoft.com/office/powerpoint/2010/main" val="2782026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5CFF8-6EFD-4993-BF07-4F43780CDE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E8B701-565F-4040-B402-35B8953E2C58}"/>
              </a:ext>
            </a:extLst>
          </p:cNvPr>
          <p:cNvSpPr>
            <a:spLocks noGrp="1"/>
          </p:cNvSpPr>
          <p:nvPr>
            <p:ph type="dt" sz="half" idx="10"/>
          </p:nvPr>
        </p:nvSpPr>
        <p:spPr/>
        <p:txBody>
          <a:bodyPr/>
          <a:lstStyle/>
          <a:p>
            <a:fld id="{BE0408B8-6FEA-483D-BA8F-1F8ED6CB1C56}" type="datetimeFigureOut">
              <a:rPr lang="en-US" smtClean="0"/>
              <a:t>2/14/2019</a:t>
            </a:fld>
            <a:endParaRPr lang="en-US"/>
          </a:p>
        </p:txBody>
      </p:sp>
      <p:sp>
        <p:nvSpPr>
          <p:cNvPr id="4" name="Footer Placeholder 3">
            <a:extLst>
              <a:ext uri="{FF2B5EF4-FFF2-40B4-BE49-F238E27FC236}">
                <a16:creationId xmlns:a16="http://schemas.microsoft.com/office/drawing/2014/main" id="{61A569BF-41D4-43CD-AAB0-DD62DEB2A5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F56211-65F3-4725-AE4C-8949FF579724}"/>
              </a:ext>
            </a:extLst>
          </p:cNvPr>
          <p:cNvSpPr>
            <a:spLocks noGrp="1"/>
          </p:cNvSpPr>
          <p:nvPr>
            <p:ph type="sldNum" sz="quarter" idx="12"/>
          </p:nvPr>
        </p:nvSpPr>
        <p:spPr/>
        <p:txBody>
          <a:bodyPr/>
          <a:lstStyle/>
          <a:p>
            <a:fld id="{6590AD7E-6591-45F5-8665-69BAB52A0100}" type="slidenum">
              <a:rPr lang="en-US" smtClean="0"/>
              <a:t>‹#›</a:t>
            </a:fld>
            <a:endParaRPr lang="en-US"/>
          </a:p>
        </p:txBody>
      </p:sp>
    </p:spTree>
    <p:extLst>
      <p:ext uri="{BB962C8B-B14F-4D97-AF65-F5344CB8AC3E}">
        <p14:creationId xmlns:p14="http://schemas.microsoft.com/office/powerpoint/2010/main" val="3845250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41B339-B969-433D-BE3B-AD2554587204}"/>
              </a:ext>
            </a:extLst>
          </p:cNvPr>
          <p:cNvSpPr>
            <a:spLocks noGrp="1"/>
          </p:cNvSpPr>
          <p:nvPr>
            <p:ph type="dt" sz="half" idx="10"/>
          </p:nvPr>
        </p:nvSpPr>
        <p:spPr/>
        <p:txBody>
          <a:bodyPr/>
          <a:lstStyle/>
          <a:p>
            <a:fld id="{BE0408B8-6FEA-483D-BA8F-1F8ED6CB1C56}" type="datetimeFigureOut">
              <a:rPr lang="en-US" smtClean="0"/>
              <a:t>2/14/2019</a:t>
            </a:fld>
            <a:endParaRPr lang="en-US"/>
          </a:p>
        </p:txBody>
      </p:sp>
      <p:sp>
        <p:nvSpPr>
          <p:cNvPr id="3" name="Footer Placeholder 2">
            <a:extLst>
              <a:ext uri="{FF2B5EF4-FFF2-40B4-BE49-F238E27FC236}">
                <a16:creationId xmlns:a16="http://schemas.microsoft.com/office/drawing/2014/main" id="{B69CA5DD-2561-4BCB-B7AC-9A99B79250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4C2922-CBEF-42C8-88EC-23AC126CB907}"/>
              </a:ext>
            </a:extLst>
          </p:cNvPr>
          <p:cNvSpPr>
            <a:spLocks noGrp="1"/>
          </p:cNvSpPr>
          <p:nvPr>
            <p:ph type="sldNum" sz="quarter" idx="12"/>
          </p:nvPr>
        </p:nvSpPr>
        <p:spPr/>
        <p:txBody>
          <a:bodyPr/>
          <a:lstStyle/>
          <a:p>
            <a:fld id="{6590AD7E-6591-45F5-8665-69BAB52A0100}" type="slidenum">
              <a:rPr lang="en-US" smtClean="0"/>
              <a:t>‹#›</a:t>
            </a:fld>
            <a:endParaRPr lang="en-US"/>
          </a:p>
        </p:txBody>
      </p:sp>
    </p:spTree>
    <p:extLst>
      <p:ext uri="{BB962C8B-B14F-4D97-AF65-F5344CB8AC3E}">
        <p14:creationId xmlns:p14="http://schemas.microsoft.com/office/powerpoint/2010/main" val="964174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032E4-7EBA-429E-B44A-216463BAC8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50406B-08DD-4E8D-B854-8255E4BCC5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4D45C6-81BC-4C07-B509-39013DFFBE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C17A01-E41E-4636-8C1E-3BC2F4CADEAE}"/>
              </a:ext>
            </a:extLst>
          </p:cNvPr>
          <p:cNvSpPr>
            <a:spLocks noGrp="1"/>
          </p:cNvSpPr>
          <p:nvPr>
            <p:ph type="dt" sz="half" idx="10"/>
          </p:nvPr>
        </p:nvSpPr>
        <p:spPr/>
        <p:txBody>
          <a:bodyPr/>
          <a:lstStyle/>
          <a:p>
            <a:fld id="{BE0408B8-6FEA-483D-BA8F-1F8ED6CB1C56}" type="datetimeFigureOut">
              <a:rPr lang="en-US" smtClean="0"/>
              <a:t>2/14/2019</a:t>
            </a:fld>
            <a:endParaRPr lang="en-US"/>
          </a:p>
        </p:txBody>
      </p:sp>
      <p:sp>
        <p:nvSpPr>
          <p:cNvPr id="6" name="Footer Placeholder 5">
            <a:extLst>
              <a:ext uri="{FF2B5EF4-FFF2-40B4-BE49-F238E27FC236}">
                <a16:creationId xmlns:a16="http://schemas.microsoft.com/office/drawing/2014/main" id="{F83BCA64-4E7E-4C15-9F61-53F7AADB9B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DA6AFA-4472-4903-B235-BDFFF81F4244}"/>
              </a:ext>
            </a:extLst>
          </p:cNvPr>
          <p:cNvSpPr>
            <a:spLocks noGrp="1"/>
          </p:cNvSpPr>
          <p:nvPr>
            <p:ph type="sldNum" sz="quarter" idx="12"/>
          </p:nvPr>
        </p:nvSpPr>
        <p:spPr/>
        <p:txBody>
          <a:bodyPr/>
          <a:lstStyle/>
          <a:p>
            <a:fld id="{6590AD7E-6591-45F5-8665-69BAB52A0100}" type="slidenum">
              <a:rPr lang="en-US" smtClean="0"/>
              <a:t>‹#›</a:t>
            </a:fld>
            <a:endParaRPr lang="en-US"/>
          </a:p>
        </p:txBody>
      </p:sp>
    </p:spTree>
    <p:extLst>
      <p:ext uri="{BB962C8B-B14F-4D97-AF65-F5344CB8AC3E}">
        <p14:creationId xmlns:p14="http://schemas.microsoft.com/office/powerpoint/2010/main" val="2905546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9C5EB-9DAF-4F50-A2FA-D25EF42FA9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32949C-8CE2-4129-BAF8-CF0C9EDA4A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EE4CEE-8585-47FA-A7F8-1C3F754FC9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0FD40BD-9604-4FFD-AECD-19B932D2AA46}"/>
              </a:ext>
            </a:extLst>
          </p:cNvPr>
          <p:cNvSpPr>
            <a:spLocks noGrp="1"/>
          </p:cNvSpPr>
          <p:nvPr>
            <p:ph type="dt" sz="half" idx="10"/>
          </p:nvPr>
        </p:nvSpPr>
        <p:spPr/>
        <p:txBody>
          <a:bodyPr/>
          <a:lstStyle/>
          <a:p>
            <a:fld id="{BE0408B8-6FEA-483D-BA8F-1F8ED6CB1C56}" type="datetimeFigureOut">
              <a:rPr lang="en-US" smtClean="0"/>
              <a:t>2/14/2019</a:t>
            </a:fld>
            <a:endParaRPr lang="en-US"/>
          </a:p>
        </p:txBody>
      </p:sp>
      <p:sp>
        <p:nvSpPr>
          <p:cNvPr id="6" name="Footer Placeholder 5">
            <a:extLst>
              <a:ext uri="{FF2B5EF4-FFF2-40B4-BE49-F238E27FC236}">
                <a16:creationId xmlns:a16="http://schemas.microsoft.com/office/drawing/2014/main" id="{95652A2B-E40A-4808-88DD-4DBA93E4CE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1DA17-9BA0-4ADE-86EA-36BCC1ADF417}"/>
              </a:ext>
            </a:extLst>
          </p:cNvPr>
          <p:cNvSpPr>
            <a:spLocks noGrp="1"/>
          </p:cNvSpPr>
          <p:nvPr>
            <p:ph type="sldNum" sz="quarter" idx="12"/>
          </p:nvPr>
        </p:nvSpPr>
        <p:spPr/>
        <p:txBody>
          <a:bodyPr/>
          <a:lstStyle/>
          <a:p>
            <a:fld id="{6590AD7E-6591-45F5-8665-69BAB52A0100}" type="slidenum">
              <a:rPr lang="en-US" smtClean="0"/>
              <a:t>‹#›</a:t>
            </a:fld>
            <a:endParaRPr lang="en-US"/>
          </a:p>
        </p:txBody>
      </p:sp>
    </p:spTree>
    <p:extLst>
      <p:ext uri="{BB962C8B-B14F-4D97-AF65-F5344CB8AC3E}">
        <p14:creationId xmlns:p14="http://schemas.microsoft.com/office/powerpoint/2010/main" val="2504683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46B671-8E1E-43DE-A32B-A24C182218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2467F8-05C1-4D14-B013-819E7234B0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EE0FE1-BF2D-4A4F-B0DA-D8CEA16C5F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0408B8-6FEA-483D-BA8F-1F8ED6CB1C56}" type="datetimeFigureOut">
              <a:rPr lang="en-US" smtClean="0"/>
              <a:t>2/14/2019</a:t>
            </a:fld>
            <a:endParaRPr lang="en-US"/>
          </a:p>
        </p:txBody>
      </p:sp>
      <p:sp>
        <p:nvSpPr>
          <p:cNvPr id="5" name="Footer Placeholder 4">
            <a:extLst>
              <a:ext uri="{FF2B5EF4-FFF2-40B4-BE49-F238E27FC236}">
                <a16:creationId xmlns:a16="http://schemas.microsoft.com/office/drawing/2014/main" id="{356FFECF-CC35-490C-BB85-B375E38476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AB2DF1-048E-4FAA-8228-5588C6A4E6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90AD7E-6591-45F5-8665-69BAB52A0100}" type="slidenum">
              <a:rPr lang="en-US" smtClean="0"/>
              <a:t>‹#›</a:t>
            </a:fld>
            <a:endParaRPr lang="en-US"/>
          </a:p>
        </p:txBody>
      </p:sp>
    </p:spTree>
    <p:extLst>
      <p:ext uri="{BB962C8B-B14F-4D97-AF65-F5344CB8AC3E}">
        <p14:creationId xmlns:p14="http://schemas.microsoft.com/office/powerpoint/2010/main" val="2416115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hyperlink" Target="https://www.ptv.vic.gov.a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16">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D593EF0-68E6-4ADA-BBB9-2B4F246EB7B1}"/>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3032" r="3310"/>
          <a:stretch/>
        </p:blipFill>
        <p:spPr>
          <a:xfrm>
            <a:off x="-305" y="-1"/>
            <a:ext cx="6423053" cy="6858001"/>
          </a:xfrm>
          <a:prstGeom prst="rect">
            <a:avLst/>
          </a:prstGeom>
        </p:spPr>
      </p:pic>
      <p:pic>
        <p:nvPicPr>
          <p:cNvPr id="24" name="Picture 18">
            <a:extLst>
              <a:ext uri="{FF2B5EF4-FFF2-40B4-BE49-F238E27FC236}">
                <a16:creationId xmlns:a16="http://schemas.microsoft.com/office/drawing/2014/main" id="{24F266AD-725B-4A9D-B448-4C000F95CB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E122342-6C61-444E-AF33-F36508D49969}"/>
              </a:ext>
            </a:extLst>
          </p:cNvPr>
          <p:cNvSpPr>
            <a:spLocks noGrp="1"/>
          </p:cNvSpPr>
          <p:nvPr>
            <p:ph type="ctrTitle"/>
          </p:nvPr>
        </p:nvSpPr>
        <p:spPr>
          <a:xfrm>
            <a:off x="6748272" y="3992591"/>
            <a:ext cx="4800261" cy="1644592"/>
          </a:xfrm>
        </p:spPr>
        <p:txBody>
          <a:bodyPr anchor="t">
            <a:normAutofit/>
          </a:bodyPr>
          <a:lstStyle/>
          <a:p>
            <a:pPr algn="l"/>
            <a:r>
              <a:rPr lang="en-US" sz="4400" dirty="0">
                <a:solidFill>
                  <a:srgbClr val="000000"/>
                </a:solidFill>
              </a:rPr>
              <a:t>Victoria Trans Info</a:t>
            </a:r>
          </a:p>
        </p:txBody>
      </p:sp>
      <p:sp>
        <p:nvSpPr>
          <p:cNvPr id="3" name="Subtitle 2">
            <a:extLst>
              <a:ext uri="{FF2B5EF4-FFF2-40B4-BE49-F238E27FC236}">
                <a16:creationId xmlns:a16="http://schemas.microsoft.com/office/drawing/2014/main" id="{B8116531-E151-49CF-A043-B979E28C2FD8}"/>
              </a:ext>
            </a:extLst>
          </p:cNvPr>
          <p:cNvSpPr>
            <a:spLocks noGrp="1"/>
          </p:cNvSpPr>
          <p:nvPr>
            <p:ph type="subTitle" idx="1"/>
          </p:nvPr>
        </p:nvSpPr>
        <p:spPr>
          <a:xfrm>
            <a:off x="6748272" y="3153758"/>
            <a:ext cx="4711745" cy="838831"/>
          </a:xfrm>
        </p:spPr>
        <p:txBody>
          <a:bodyPr anchor="b">
            <a:normAutofit fontScale="92500"/>
          </a:bodyPr>
          <a:lstStyle/>
          <a:p>
            <a:pPr algn="l"/>
            <a:r>
              <a:rPr lang="en-US" sz="1800" dirty="0">
                <a:solidFill>
                  <a:srgbClr val="000000"/>
                </a:solidFill>
              </a:rPr>
              <a:t>Alexa Skill information of Public Transport Victoria</a:t>
            </a:r>
          </a:p>
          <a:p>
            <a:pPr algn="l"/>
            <a:r>
              <a:rPr lang="en-US" sz="1800" dirty="0">
                <a:solidFill>
                  <a:srgbClr val="000000"/>
                </a:solidFill>
              </a:rPr>
              <a:t>https://www.ptv.vic.gov.au/</a:t>
            </a:r>
          </a:p>
        </p:txBody>
      </p:sp>
      <p:pic>
        <p:nvPicPr>
          <p:cNvPr id="8" name="Picture 7">
            <a:extLst>
              <a:ext uri="{FF2B5EF4-FFF2-40B4-BE49-F238E27FC236}">
                <a16:creationId xmlns:a16="http://schemas.microsoft.com/office/drawing/2014/main" id="{AF885A43-0736-40C2-8A29-DCCA3329EFE1}"/>
              </a:ext>
            </a:extLst>
          </p:cNvPr>
          <p:cNvPicPr>
            <a:picLocks noChangeAspect="1"/>
          </p:cNvPicPr>
          <p:nvPr/>
        </p:nvPicPr>
        <p:blipFill rotWithShape="1">
          <a:blip r:embed="rId4"/>
          <a:srcRect l="32319" t="23140" r="7773" b="14067"/>
          <a:stretch/>
        </p:blipFill>
        <p:spPr>
          <a:xfrm>
            <a:off x="-610" y="-2"/>
            <a:ext cx="12278427" cy="6951218"/>
          </a:xfrm>
          <a:prstGeom prst="rect">
            <a:avLst/>
          </a:prstGeom>
        </p:spPr>
      </p:pic>
      <p:sp>
        <p:nvSpPr>
          <p:cNvPr id="18" name="Title 1">
            <a:extLst>
              <a:ext uri="{FF2B5EF4-FFF2-40B4-BE49-F238E27FC236}">
                <a16:creationId xmlns:a16="http://schemas.microsoft.com/office/drawing/2014/main" id="{D725943C-68D0-4C64-9BD1-5D5646221E6C}"/>
              </a:ext>
            </a:extLst>
          </p:cNvPr>
          <p:cNvSpPr txBox="1">
            <a:spLocks/>
          </p:cNvSpPr>
          <p:nvPr/>
        </p:nvSpPr>
        <p:spPr>
          <a:xfrm>
            <a:off x="659670" y="701336"/>
            <a:ext cx="7729728" cy="519482"/>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bg1"/>
                </a:solidFill>
              </a:rPr>
              <a:t>Alexa skill to get Info for ‘Public Transport Victoria’</a:t>
            </a:r>
          </a:p>
        </p:txBody>
      </p:sp>
    </p:spTree>
    <p:extLst>
      <p:ext uri="{BB962C8B-B14F-4D97-AF65-F5344CB8AC3E}">
        <p14:creationId xmlns:p14="http://schemas.microsoft.com/office/powerpoint/2010/main" val="685641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111F8-A254-41A1-9C23-DE7DB97D4787}"/>
              </a:ext>
            </a:extLst>
          </p:cNvPr>
          <p:cNvSpPr>
            <a:spLocks noGrp="1"/>
          </p:cNvSpPr>
          <p:nvPr>
            <p:ph type="title"/>
          </p:nvPr>
        </p:nvSpPr>
        <p:spPr/>
        <p:txBody>
          <a:bodyPr/>
          <a:lstStyle/>
          <a:p>
            <a:r>
              <a:rPr lang="en-US" dirty="0"/>
              <a:t>Victoria Trans Info</a:t>
            </a:r>
          </a:p>
        </p:txBody>
      </p:sp>
      <p:sp>
        <p:nvSpPr>
          <p:cNvPr id="3" name="Content Placeholder 2">
            <a:extLst>
              <a:ext uri="{FF2B5EF4-FFF2-40B4-BE49-F238E27FC236}">
                <a16:creationId xmlns:a16="http://schemas.microsoft.com/office/drawing/2014/main" id="{BD4ADBB8-C7EB-485E-9B54-626743AB94EF}"/>
              </a:ext>
            </a:extLst>
          </p:cNvPr>
          <p:cNvSpPr>
            <a:spLocks noGrp="1"/>
          </p:cNvSpPr>
          <p:nvPr>
            <p:ph idx="1"/>
          </p:nvPr>
        </p:nvSpPr>
        <p:spPr/>
        <p:txBody>
          <a:bodyPr/>
          <a:lstStyle/>
          <a:p>
            <a:r>
              <a:rPr lang="en-US" dirty="0"/>
              <a:t>Alexa skill “Victoria trans info” provides various information about routes, stops, departures and nearby stops for Public Transport Victoria (PTV) of </a:t>
            </a:r>
            <a:r>
              <a:rPr lang="en-US" dirty="0" err="1"/>
              <a:t>Autralia</a:t>
            </a:r>
            <a:r>
              <a:rPr lang="en-US" dirty="0"/>
              <a:t>. (</a:t>
            </a:r>
            <a:r>
              <a:rPr lang="en-US" u="sng" dirty="0">
                <a:hlinkClick r:id="rId2"/>
              </a:rPr>
              <a:t>https://www.ptv.vic.gov.au/</a:t>
            </a:r>
            <a:r>
              <a:rPr lang="en-US" dirty="0"/>
              <a:t>) .</a:t>
            </a:r>
          </a:p>
          <a:p>
            <a:r>
              <a:rPr lang="en-US" dirty="0"/>
              <a:t>Objective of the skill is to get latest and up to date information using public API provided by the PTV for the developers. All the information is taken is using the API provided by PTV</a:t>
            </a:r>
          </a:p>
        </p:txBody>
      </p:sp>
    </p:spTree>
    <p:extLst>
      <p:ext uri="{BB962C8B-B14F-4D97-AF65-F5344CB8AC3E}">
        <p14:creationId xmlns:p14="http://schemas.microsoft.com/office/powerpoint/2010/main" val="1852010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E5B06-D754-4F83-AFFE-1A711B2D9BD8}"/>
              </a:ext>
            </a:extLst>
          </p:cNvPr>
          <p:cNvSpPr>
            <a:spLocks noGrp="1"/>
          </p:cNvSpPr>
          <p:nvPr>
            <p:ph type="title"/>
          </p:nvPr>
        </p:nvSpPr>
        <p:spPr/>
        <p:txBody>
          <a:bodyPr/>
          <a:lstStyle/>
          <a:p>
            <a:r>
              <a:rPr lang="en-US" dirty="0"/>
              <a:t>Intents</a:t>
            </a:r>
          </a:p>
        </p:txBody>
      </p:sp>
      <p:graphicFrame>
        <p:nvGraphicFramePr>
          <p:cNvPr id="4" name="Content Placeholder 3">
            <a:extLst>
              <a:ext uri="{FF2B5EF4-FFF2-40B4-BE49-F238E27FC236}">
                <a16:creationId xmlns:a16="http://schemas.microsoft.com/office/drawing/2014/main" id="{8B058852-A3AA-4C43-9ADD-6544E9BAA59D}"/>
              </a:ext>
            </a:extLst>
          </p:cNvPr>
          <p:cNvGraphicFramePr>
            <a:graphicFrameLocks noGrp="1"/>
          </p:cNvGraphicFramePr>
          <p:nvPr>
            <p:ph idx="1"/>
            <p:extLst>
              <p:ext uri="{D42A27DB-BD31-4B8C-83A1-F6EECF244321}">
                <p14:modId xmlns:p14="http://schemas.microsoft.com/office/powerpoint/2010/main" val="1425921058"/>
              </p:ext>
            </p:extLst>
          </p:nvPr>
        </p:nvGraphicFramePr>
        <p:xfrm>
          <a:off x="285135" y="1288026"/>
          <a:ext cx="11769213" cy="5034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0327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92E17-1054-42AA-9DA6-3E51769A5ADF}"/>
              </a:ext>
            </a:extLst>
          </p:cNvPr>
          <p:cNvSpPr>
            <a:spLocks noGrp="1"/>
          </p:cNvSpPr>
          <p:nvPr>
            <p:ph type="title"/>
          </p:nvPr>
        </p:nvSpPr>
        <p:spPr/>
        <p:txBody>
          <a:bodyPr/>
          <a:lstStyle/>
          <a:p>
            <a:r>
              <a:rPr lang="en-US" dirty="0"/>
              <a:t>Victoria Transport Data Structure</a:t>
            </a:r>
          </a:p>
        </p:txBody>
      </p:sp>
      <p:graphicFrame>
        <p:nvGraphicFramePr>
          <p:cNvPr id="4" name="Content Placeholder 3">
            <a:extLst>
              <a:ext uri="{FF2B5EF4-FFF2-40B4-BE49-F238E27FC236}">
                <a16:creationId xmlns:a16="http://schemas.microsoft.com/office/drawing/2014/main" id="{1713958D-15CE-468C-A451-4F4897F6EF0A}"/>
              </a:ext>
            </a:extLst>
          </p:cNvPr>
          <p:cNvGraphicFramePr>
            <a:graphicFrameLocks noGrp="1"/>
          </p:cNvGraphicFramePr>
          <p:nvPr>
            <p:ph idx="1"/>
            <p:extLst>
              <p:ext uri="{D42A27DB-BD31-4B8C-83A1-F6EECF244321}">
                <p14:modId xmlns:p14="http://schemas.microsoft.com/office/powerpoint/2010/main" val="3452808237"/>
              </p:ext>
            </p:extLst>
          </p:nvPr>
        </p:nvGraphicFramePr>
        <p:xfrm>
          <a:off x="838200" y="1322772"/>
          <a:ext cx="10515600" cy="5459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9668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238</Words>
  <Application>Microsoft Office PowerPoint</Application>
  <PresentationFormat>Widescreen</PresentationFormat>
  <Paragraphs>59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Victoria Trans Info</vt:lpstr>
      <vt:lpstr>Victoria Trans Info</vt:lpstr>
      <vt:lpstr>Intents</vt:lpstr>
      <vt:lpstr>Victoria Transport Data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Victoria Trans Info</dc:title>
  <dc:creator>Saleem Javed</dc:creator>
  <cp:lastModifiedBy>Saleem Javed</cp:lastModifiedBy>
  <cp:revision>4</cp:revision>
  <dcterms:created xsi:type="dcterms:W3CDTF">2019-02-14T13:21:12Z</dcterms:created>
  <dcterms:modified xsi:type="dcterms:W3CDTF">2019-02-14T16:30:52Z</dcterms:modified>
</cp:coreProperties>
</file>