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84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94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46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7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5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2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5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7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48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7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8515-0C3A-46CD-A678-88DF9EF54232}" type="datetimeFigureOut">
              <a:rPr lang="de-DE" smtClean="0"/>
              <a:t>15.04.2017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6285-63C5-44DE-BD32-83DB5A231B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94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476735" y="1309817"/>
            <a:ext cx="2734962" cy="154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ROS Motor Control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476735" y="3735860"/>
            <a:ext cx="2734962" cy="154047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 Language Processing (NLP)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84792" y="1746422"/>
            <a:ext cx="2029046" cy="298209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76638" y="2821459"/>
            <a:ext cx="2734962" cy="83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Realsense </a:t>
            </a:r>
            <a:r>
              <a:rPr lang="de-DE" dirty="0" err="1" smtClean="0"/>
              <a:t>Camera</a:t>
            </a:r>
            <a:endParaRPr lang="de-DE" dirty="0"/>
          </a:p>
        </p:txBody>
      </p:sp>
      <p:cxnSp>
        <p:nvCxnSpPr>
          <p:cNvPr id="9" name="Gerade Verbindung mit Pfeil 8"/>
          <p:cNvCxnSpPr>
            <a:endCxn id="4" idx="1"/>
          </p:cNvCxnSpPr>
          <p:nvPr/>
        </p:nvCxnSpPr>
        <p:spPr>
          <a:xfrm>
            <a:off x="6713838" y="2080054"/>
            <a:ext cx="176289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779741" y="1746422"/>
            <a:ext cx="169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1"/>
                </a:solidFill>
              </a:rPr>
              <a:t>Object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Positions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713838" y="2215978"/>
            <a:ext cx="17628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790037" y="2191264"/>
            <a:ext cx="161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1"/>
                </a:solidFill>
              </a:rPr>
              <a:t>Roboy</a:t>
            </a:r>
            <a:r>
              <a:rPr lang="de-DE" dirty="0" smtClean="0">
                <a:solidFill>
                  <a:schemeClr val="accent1"/>
                </a:solidFill>
              </a:rPr>
              <a:t> Position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713838" y="3994485"/>
            <a:ext cx="1762896" cy="9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713837" y="3996982"/>
            <a:ext cx="188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1"/>
                </a:solidFill>
              </a:rPr>
              <a:t>Detected</a:t>
            </a:r>
            <a:r>
              <a:rPr lang="de-DE" dirty="0" smtClean="0">
                <a:solidFill>
                  <a:schemeClr val="accent1"/>
                </a:solidFill>
              </a:rPr>
              <a:t> Objects</a:t>
            </a:r>
          </a:p>
          <a:p>
            <a:r>
              <a:rPr lang="de-DE" dirty="0" err="1" smtClean="0">
                <a:solidFill>
                  <a:schemeClr val="accent1"/>
                </a:solidFill>
              </a:rPr>
              <a:t>Object</a:t>
            </a:r>
            <a:r>
              <a:rPr lang="de-DE" dirty="0" smtClean="0">
                <a:solidFill>
                  <a:schemeClr val="accent1"/>
                </a:solidFill>
              </a:rPr>
              <a:t> Properties</a:t>
            </a:r>
          </a:p>
        </p:txBody>
      </p:sp>
      <p:cxnSp>
        <p:nvCxnSpPr>
          <p:cNvPr id="20" name="Gerade Verbindung mit Pfeil 19"/>
          <p:cNvCxnSpPr>
            <a:stCxn id="7" idx="3"/>
            <a:endCxn id="6" idx="1"/>
          </p:cNvCxnSpPr>
          <p:nvPr/>
        </p:nvCxnSpPr>
        <p:spPr>
          <a:xfrm>
            <a:off x="2911600" y="3237470"/>
            <a:ext cx="177319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921896" y="2844799"/>
            <a:ext cx="1696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accent1"/>
                </a:solidFill>
              </a:rPr>
              <a:t>Camera</a:t>
            </a:r>
            <a:r>
              <a:rPr lang="de-DE" dirty="0" smtClean="0">
                <a:solidFill>
                  <a:schemeClr val="accent1"/>
                </a:solidFill>
              </a:rPr>
              <a:t> Input</a:t>
            </a:r>
          </a:p>
          <a:p>
            <a:pPr algn="ctr"/>
            <a:endParaRPr lang="de-DE" dirty="0" smtClean="0">
              <a:solidFill>
                <a:schemeClr val="accent1"/>
              </a:solidFill>
            </a:endParaRPr>
          </a:p>
          <a:p>
            <a:pPr algn="ctr"/>
            <a:r>
              <a:rPr lang="de-DE" dirty="0" smtClean="0">
                <a:solidFill>
                  <a:schemeClr val="accent1"/>
                </a:solidFill>
              </a:rPr>
              <a:t>(</a:t>
            </a:r>
            <a:r>
              <a:rPr lang="de-DE" dirty="0" err="1" smtClean="0">
                <a:solidFill>
                  <a:schemeClr val="accent1"/>
                </a:solidFill>
              </a:rPr>
              <a:t>Depth</a:t>
            </a:r>
            <a:r>
              <a:rPr lang="de-DE" dirty="0" smtClean="0">
                <a:solidFill>
                  <a:schemeClr val="accent1"/>
                </a:solidFill>
              </a:rPr>
              <a:t> &amp; Color Image)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283493" y="1758942"/>
            <a:ext cx="131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Vision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824469" y="2215978"/>
            <a:ext cx="1770692" cy="42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824469" y="2727231"/>
            <a:ext cx="1770693" cy="41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Face Recognition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4824469" y="3236158"/>
            <a:ext cx="1770693" cy="41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Face </a:t>
            </a:r>
            <a:r>
              <a:rPr lang="de-DE" dirty="0" err="1" smtClean="0"/>
              <a:t>Mood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824706" y="3735860"/>
            <a:ext cx="1770693" cy="41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Scene Class.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361271" y="4235562"/>
            <a:ext cx="123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   ...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7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S.</dc:creator>
  <cp:lastModifiedBy>Fabian S.</cp:lastModifiedBy>
  <cp:revision>2</cp:revision>
  <dcterms:created xsi:type="dcterms:W3CDTF">2017-04-15T14:49:46Z</dcterms:created>
  <dcterms:modified xsi:type="dcterms:W3CDTF">2017-04-15T15:00:32Z</dcterms:modified>
</cp:coreProperties>
</file>