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59" r:id="rId7"/>
    <p:sldId id="263" r:id="rId8"/>
    <p:sldId id="265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Une image contenant Graphique, logo, Police, graphisme&#10;&#10;Le contenu généré par l’IA peut être incorrect.">
            <a:extLst>
              <a:ext uri="{FF2B5EF4-FFF2-40B4-BE49-F238E27FC236}">
                <a16:creationId xmlns:a16="http://schemas.microsoft.com/office/drawing/2014/main" id="{FBFE222D-ED12-02EA-9E09-61FFF3CC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>
            <a:fillRect/>
          </a:stretch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E42C8-E01F-9AF1-38F3-CC4B00BC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EA5B49-42E5-3238-4FC2-71F66BB11C20}"/>
              </a:ext>
            </a:extLst>
          </p:cNvPr>
          <p:cNvSpPr txBox="1"/>
          <p:nvPr/>
        </p:nvSpPr>
        <p:spPr>
          <a:xfrm>
            <a:off x="2816527" y="1090618"/>
            <a:ext cx="6991776" cy="10482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4800" dirty="0"/>
              <a:t>Powerful and economic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5C67F583-9B7D-06D9-9FEB-79FD1B2CC393}"/>
              </a:ext>
            </a:extLst>
          </p:cNvPr>
          <p:cNvSpPr txBox="1"/>
          <p:nvPr/>
        </p:nvSpPr>
        <p:spPr>
          <a:xfrm>
            <a:off x="2414030" y="2914108"/>
            <a:ext cx="7609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800" dirty="0"/>
              <a:t>For </a:t>
            </a:r>
            <a:r>
              <a:rPr lang="fr-FR" sz="2800" dirty="0" err="1"/>
              <a:t>example</a:t>
            </a:r>
            <a:r>
              <a:rPr lang="fr-FR" sz="2800" dirty="0"/>
              <a:t> : Apple </a:t>
            </a:r>
            <a:r>
              <a:rPr lang="fr-FR" sz="2800" dirty="0" err="1"/>
              <a:t>migrated</a:t>
            </a:r>
            <a:r>
              <a:rPr lang="fr-FR" sz="2800" dirty="0"/>
              <a:t> </a:t>
            </a:r>
            <a:r>
              <a:rPr lang="fr-FR" sz="2800" dirty="0" err="1"/>
              <a:t>his</a:t>
            </a:r>
            <a:r>
              <a:rPr lang="fr-FR" sz="2800" dirty="0"/>
              <a:t> </a:t>
            </a:r>
            <a:r>
              <a:rPr lang="fr-FR" sz="2800" dirty="0" err="1"/>
              <a:t>password</a:t>
            </a:r>
            <a:r>
              <a:rPr lang="fr-FR" sz="2800" dirty="0"/>
              <a:t> monitoring service </a:t>
            </a:r>
            <a:r>
              <a:rPr lang="fr-FR" sz="2800" dirty="0" err="1"/>
              <a:t>from</a:t>
            </a:r>
            <a:r>
              <a:rPr lang="fr-FR" sz="2800" dirty="0"/>
              <a:t> Java to Swift </a:t>
            </a:r>
          </a:p>
          <a:p>
            <a:pPr>
              <a:spcAft>
                <a:spcPts val="600"/>
              </a:spcAft>
            </a:pPr>
            <a:r>
              <a:rPr lang="fr-FR" sz="2800" dirty="0"/>
              <a:t>and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now</a:t>
            </a:r>
            <a:r>
              <a:rPr lang="fr-FR" sz="2800" dirty="0"/>
              <a:t> 40% more </a:t>
            </a:r>
            <a:r>
              <a:rPr lang="fr-FR" sz="2800" dirty="0" err="1"/>
              <a:t>powerful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a </a:t>
            </a:r>
            <a:r>
              <a:rPr lang="fr-FR" sz="2800" dirty="0" err="1"/>
              <a:t>decreasing</a:t>
            </a:r>
            <a:r>
              <a:rPr lang="fr-FR" sz="2800" dirty="0"/>
              <a:t> of 40% of codes </a:t>
            </a:r>
            <a:r>
              <a:rPr lang="fr-FR" sz="2800" dirty="0" err="1"/>
              <a:t>lines</a:t>
            </a:r>
            <a:r>
              <a:rPr lang="fr-FR" sz="2800" dirty="0"/>
              <a:t>.</a:t>
            </a:r>
          </a:p>
          <a:p>
            <a:pPr>
              <a:spcAft>
                <a:spcPts val="600"/>
              </a:spcAft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2512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02DEF-C195-0714-1A70-50B6B6F5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A0F4AE-09A7-E0BE-8832-81B86EF129A3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Main features 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264D769-23C0-A57B-F414-5B94459F1C9A}"/>
              </a:ext>
            </a:extLst>
          </p:cNvPr>
          <p:cNvSpPr txBox="1"/>
          <p:nvPr/>
        </p:nvSpPr>
        <p:spPr>
          <a:xfrm>
            <a:off x="4763416" y="2976050"/>
            <a:ext cx="2423746" cy="45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091B6F-7349-4634-48DB-0AE523C239A3}"/>
              </a:ext>
            </a:extLst>
          </p:cNvPr>
          <p:cNvSpPr txBox="1"/>
          <p:nvPr/>
        </p:nvSpPr>
        <p:spPr>
          <a:xfrm>
            <a:off x="4763416" y="3705620"/>
            <a:ext cx="20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Security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983887-04AA-90D8-1C66-0358C2399D22}"/>
              </a:ext>
            </a:extLst>
          </p:cNvPr>
          <p:cNvSpPr txBox="1"/>
          <p:nvPr/>
        </p:nvSpPr>
        <p:spPr>
          <a:xfrm>
            <a:off x="4763416" y="4448137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5E5EB6-4D0F-4CDD-8102-B507A52DAD77}"/>
              </a:ext>
            </a:extLst>
          </p:cNvPr>
          <p:cNvSpPr txBox="1"/>
          <p:nvPr/>
        </p:nvSpPr>
        <p:spPr>
          <a:xfrm>
            <a:off x="4789941" y="2286765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Simplicity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4240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44B51-2A1B-E985-98D8-C7E92AF7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marteau, outil&#10;&#10;Le contenu généré par l’IA peut être incorrect.">
            <a:extLst>
              <a:ext uri="{FF2B5EF4-FFF2-40B4-BE49-F238E27FC236}">
                <a16:creationId xmlns:a16="http://schemas.microsoft.com/office/drawing/2014/main" id="{FC27A149-ABB7-D017-878E-885D2A3F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680"/>
          <a:stretch>
            <a:fillRect/>
          </a:stretch>
        </p:blipFill>
        <p:spPr>
          <a:xfrm>
            <a:off x="6377352" y="1040177"/>
            <a:ext cx="5096609" cy="47776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E790AB-A9B9-7CCB-8EE9-A47047B03331}"/>
              </a:ext>
            </a:extLst>
          </p:cNvPr>
          <p:cNvSpPr txBox="1"/>
          <p:nvPr/>
        </p:nvSpPr>
        <p:spPr>
          <a:xfrm>
            <a:off x="727339" y="1995669"/>
            <a:ext cx="3973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Powerful</a:t>
            </a:r>
            <a:r>
              <a:rPr lang="fr-FR" sz="4800" dirty="0"/>
              <a:t> </a:t>
            </a:r>
            <a:r>
              <a:rPr lang="fr-FR" sz="4800" dirty="0" err="1"/>
              <a:t>tool</a:t>
            </a:r>
            <a:endParaRPr lang="fr-FR" sz="4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A778EF-E104-D1C8-F7BE-0C15A1A2F1DA}"/>
              </a:ext>
            </a:extLst>
          </p:cNvPr>
          <p:cNvSpPr txBox="1"/>
          <p:nvPr/>
        </p:nvSpPr>
        <p:spPr>
          <a:xfrm>
            <a:off x="718039" y="3167390"/>
            <a:ext cx="448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/>
              <a:t>Instant </a:t>
            </a:r>
            <a:r>
              <a:rPr lang="fr-FR" sz="4800" dirty="0" err="1"/>
              <a:t>preview</a:t>
            </a:r>
            <a:endParaRPr lang="fr-FR" sz="4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99C19E-0B50-6748-BF01-CEE25D8CC8B5}"/>
              </a:ext>
            </a:extLst>
          </p:cNvPr>
          <p:cNvSpPr txBox="1"/>
          <p:nvPr/>
        </p:nvSpPr>
        <p:spPr>
          <a:xfrm>
            <a:off x="718039" y="4339111"/>
            <a:ext cx="4333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Easy</a:t>
            </a:r>
            <a:r>
              <a:rPr lang="fr-FR" sz="4800" dirty="0"/>
              <a:t> to </a:t>
            </a:r>
            <a:r>
              <a:rPr lang="fr-FR" sz="4800" dirty="0" err="1"/>
              <a:t>handle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29370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5F301-6591-AB66-DD11-5EB27D7A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Téléphone mobile, multimédia&#10;&#10;Le contenu généré par l’IA peut être incorrect.">
            <a:extLst>
              <a:ext uri="{FF2B5EF4-FFF2-40B4-BE49-F238E27FC236}">
                <a16:creationId xmlns:a16="http://schemas.microsoft.com/office/drawing/2014/main" id="{1D1FD6D1-8D9E-117D-844F-3CD5A55F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563E7-7C65-957C-FC78-EB2AC0B6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multimédia&#10;&#10;Le contenu généré par l’IA peut être incorrect.">
            <a:extLst>
              <a:ext uri="{FF2B5EF4-FFF2-40B4-BE49-F238E27FC236}">
                <a16:creationId xmlns:a16="http://schemas.microsoft.com/office/drawing/2014/main" id="{E9E6F149-6C9D-0099-9372-D2212641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2051323" cy="72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4FAA6-79A0-7D24-7623-EE574C35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91F82E-3DBA-4396-95B1-542B09777046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Area of uses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EC81B11-BA68-5790-C5EE-8649B2D29007}"/>
              </a:ext>
            </a:extLst>
          </p:cNvPr>
          <p:cNvSpPr txBox="1"/>
          <p:nvPr/>
        </p:nvSpPr>
        <p:spPr>
          <a:xfrm>
            <a:off x="4607167" y="2364420"/>
            <a:ext cx="491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iOS Mobile applications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16D654-9EBE-9B54-3572-C63877CE4201}"/>
              </a:ext>
            </a:extLst>
          </p:cNvPr>
          <p:cNvSpPr txBox="1"/>
          <p:nvPr/>
        </p:nvSpPr>
        <p:spPr>
          <a:xfrm>
            <a:off x="4607167" y="3583175"/>
            <a:ext cx="688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 </a:t>
            </a:r>
            <a:r>
              <a:rPr lang="fr-FR" sz="3200" dirty="0" err="1"/>
              <a:t>development</a:t>
            </a:r>
            <a:r>
              <a:rPr lang="fr-FR" sz="3200" dirty="0"/>
              <a:t> for </a:t>
            </a:r>
            <a:r>
              <a:rPr lang="fr-FR" sz="3200" dirty="0" err="1"/>
              <a:t>MacOS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4F45E-6DD6-64EA-D6D0-DD8D30D5BEE2}"/>
              </a:ext>
            </a:extLst>
          </p:cNvPr>
          <p:cNvSpPr txBox="1"/>
          <p:nvPr/>
        </p:nvSpPr>
        <p:spPr>
          <a:xfrm>
            <a:off x="4607167" y="4801930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Applications for </a:t>
            </a:r>
            <a:r>
              <a:rPr lang="fr-FR" sz="3200" dirty="0" err="1"/>
              <a:t>tvOS</a:t>
            </a:r>
            <a:r>
              <a:rPr lang="fr-FR" sz="3200" dirty="0"/>
              <a:t> and </a:t>
            </a:r>
            <a:r>
              <a:rPr lang="fr-FR" sz="3200" dirty="0" err="1"/>
              <a:t>watchOS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9187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D837A-9022-8012-2230-289B0907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85D37-298F-34D4-EB8D-7E54A2260544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 dirty="0">
                <a:latin typeface="+mj-lt"/>
                <a:ea typeface="+mj-ea"/>
                <a:cs typeface="+mj-cs"/>
              </a:rPr>
              <a:t>Swift Playground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11EAACE-70C5-3526-105E-E354DD6D67CC}"/>
              </a:ext>
            </a:extLst>
          </p:cNvPr>
          <p:cNvSpPr txBox="1"/>
          <p:nvPr/>
        </p:nvSpPr>
        <p:spPr>
          <a:xfrm>
            <a:off x="4789941" y="2909132"/>
            <a:ext cx="292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Easy</a:t>
            </a:r>
            <a:r>
              <a:rPr lang="fr-FR" sz="3200" dirty="0"/>
              <a:t> to </a:t>
            </a:r>
            <a:r>
              <a:rPr lang="fr-FR" sz="3200" dirty="0" err="1"/>
              <a:t>learn</a:t>
            </a:r>
            <a:endParaRPr lang="fr-FR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FE7F29-4C7F-9929-DE86-2F8F7A521F3C}"/>
              </a:ext>
            </a:extLst>
          </p:cNvPr>
          <p:cNvSpPr txBox="1"/>
          <p:nvPr/>
        </p:nvSpPr>
        <p:spPr>
          <a:xfrm>
            <a:off x="4789941" y="3855857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Quick </a:t>
            </a:r>
            <a:r>
              <a:rPr lang="fr-FR" sz="3200" dirty="0" err="1"/>
              <a:t>result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91B3BF-E472-D110-C12A-D21098295E95}"/>
              </a:ext>
            </a:extLst>
          </p:cNvPr>
          <p:cNvSpPr txBox="1"/>
          <p:nvPr/>
        </p:nvSpPr>
        <p:spPr>
          <a:xfrm>
            <a:off x="4789941" y="4802582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Ludic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9519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0A91A-99E5-6358-DBE3-2965AB8D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3C2720B-5BC4-43B4-8F8F-7D4AD638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4F5BD6-1B3B-4B21-9901-8258D047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6108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logiciel, capture d’écran, Système d’exploitation&#10;&#10;Le contenu généré par l’IA peut être incorrect.">
            <a:extLst>
              <a:ext uri="{FF2B5EF4-FFF2-40B4-BE49-F238E27FC236}">
                <a16:creationId xmlns:a16="http://schemas.microsoft.com/office/drawing/2014/main" id="{90FA49D0-3421-A9AF-23C9-037899FD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2" b="2"/>
          <a:stretch>
            <a:fillRect/>
          </a:stretch>
        </p:blipFill>
        <p:spPr>
          <a:xfrm>
            <a:off x="9525" y="855895"/>
            <a:ext cx="12192000" cy="543815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9E51F4-9F13-4C51-9CE0-0AEDA7FE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5861"/>
            <a:ext cx="106013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FEA8B49855B4688CEEF4898E6BE59" ma:contentTypeVersion="14" ma:contentTypeDescription="Crée un document." ma:contentTypeScope="" ma:versionID="c1ff9e33dc1d015a19f3770617898f2d">
  <xsd:schema xmlns:xsd="http://www.w3.org/2001/XMLSchema" xmlns:xs="http://www.w3.org/2001/XMLSchema" xmlns:p="http://schemas.microsoft.com/office/2006/metadata/properties" xmlns:ns3="39e56dbf-52ca-45db-8237-bad2db47763e" xmlns:ns4="b0eda104-9d1a-481f-bba0-03fd2be1f811" targetNamespace="http://schemas.microsoft.com/office/2006/metadata/properties" ma:root="true" ma:fieldsID="0997e92f0e36379ea8a0c10cadb59166" ns3:_="" ns4:_="">
    <xsd:import namespace="39e56dbf-52ca-45db-8237-bad2db47763e"/>
    <xsd:import namespace="b0eda104-9d1a-481f-bba0-03fd2be1f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56dbf-52ca-45db-8237-bad2db477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da104-9d1a-481f-bba0-03fd2be1f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56dbf-52ca-45db-8237-bad2db47763e" xsi:nil="true"/>
  </documentManagement>
</p:properties>
</file>

<file path=customXml/itemProps1.xml><?xml version="1.0" encoding="utf-8"?>
<ds:datastoreItem xmlns:ds="http://schemas.openxmlformats.org/officeDocument/2006/customXml" ds:itemID="{78EBFE07-7A70-4CB0-B154-25B9CECD6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56dbf-52ca-45db-8237-bad2db47763e"/>
    <ds:schemaRef ds:uri="b0eda104-9d1a-481f-bba0-03fd2be1f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D86A63-940C-4EA2-91A7-D6FA4C9D3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4CB34-7536-41C5-AE6D-B4FCCCACDCA5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b0eda104-9d1a-481f-bba0-03fd2be1f811"/>
    <ds:schemaRef ds:uri="http://schemas.microsoft.com/office/infopath/2007/PartnerControls"/>
    <ds:schemaRef ds:uri="http://purl.org/dc/terms/"/>
    <ds:schemaRef ds:uri="http://purl.org/dc/elements/1.1/"/>
    <ds:schemaRef ds:uri="39e56dbf-52ca-45db-8237-bad2db47763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ARES Christopher</dc:creator>
  <cp:lastModifiedBy>ARES Christopher</cp:lastModifiedBy>
  <cp:revision>15</cp:revision>
  <dcterms:created xsi:type="dcterms:W3CDTF">2025-07-17T06:00:41Z</dcterms:created>
  <dcterms:modified xsi:type="dcterms:W3CDTF">2025-07-24T06:17:09Z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0x010100CBDFEA8B49855B4688CEEF4898E6BE59</vt:lpwstr>
  </property>
</Properties>
</file>