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59" r:id="rId5"/>
    <p:sldId id="260" r:id="rId6"/>
    <p:sldId id="266" r:id="rId7"/>
    <p:sldId id="261" r:id="rId8"/>
    <p:sldId id="262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7C940-853F-4CE7-92E5-8A8F09BF6CB4}" v="7" dt="2023-12-08T08:24:45.8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IFLIN Bénédicte" userId="f4268107-11c1-47a4-998b-2aeb375b3b9d" providerId="ADAL" clId="{F617C940-853F-4CE7-92E5-8A8F09BF6CB4}"/>
    <pc:docChg chg="modSld">
      <pc:chgData name="KEIFLIN Bénédicte" userId="f4268107-11c1-47a4-998b-2aeb375b3b9d" providerId="ADAL" clId="{F617C940-853F-4CE7-92E5-8A8F09BF6CB4}" dt="2023-12-08T08:24:45.840" v="8" actId="20577"/>
      <pc:docMkLst>
        <pc:docMk/>
      </pc:docMkLst>
      <pc:sldChg chg="modSp mod">
        <pc:chgData name="KEIFLIN Bénédicte" userId="f4268107-11c1-47a4-998b-2aeb375b3b9d" providerId="ADAL" clId="{F617C940-853F-4CE7-92E5-8A8F09BF6CB4}" dt="2023-12-07T15:46:57.018" v="1" actId="20577"/>
        <pc:sldMkLst>
          <pc:docMk/>
          <pc:sldMk cId="27076267" sldId="259"/>
        </pc:sldMkLst>
        <pc:spChg chg="mod">
          <ac:chgData name="KEIFLIN Bénédicte" userId="f4268107-11c1-47a4-998b-2aeb375b3b9d" providerId="ADAL" clId="{F617C940-853F-4CE7-92E5-8A8F09BF6CB4}" dt="2023-12-07T15:46:57.018" v="1" actId="20577"/>
          <ac:spMkLst>
            <pc:docMk/>
            <pc:sldMk cId="27076267" sldId="259"/>
            <ac:spMk id="20" creationId="{5ACB12E3-8EE2-A3C3-64B9-88610D1301A9}"/>
          </ac:spMkLst>
        </pc:spChg>
      </pc:sldChg>
      <pc:sldChg chg="modSp mod">
        <pc:chgData name="KEIFLIN Bénédicte" userId="f4268107-11c1-47a4-998b-2aeb375b3b9d" providerId="ADAL" clId="{F617C940-853F-4CE7-92E5-8A8F09BF6CB4}" dt="2023-12-07T15:47:26.678" v="2" actId="20577"/>
        <pc:sldMkLst>
          <pc:docMk/>
          <pc:sldMk cId="86021788" sldId="260"/>
        </pc:sldMkLst>
        <pc:spChg chg="mod">
          <ac:chgData name="KEIFLIN Bénédicte" userId="f4268107-11c1-47a4-998b-2aeb375b3b9d" providerId="ADAL" clId="{F617C940-853F-4CE7-92E5-8A8F09BF6CB4}" dt="2023-12-07T15:47:26.678" v="2" actId="20577"/>
          <ac:spMkLst>
            <pc:docMk/>
            <pc:sldMk cId="86021788" sldId="260"/>
            <ac:spMk id="14" creationId="{847BD299-7E0A-7AEA-29C6-6B13BEDD2E87}"/>
          </ac:spMkLst>
        </pc:spChg>
      </pc:sldChg>
      <pc:sldChg chg="modSp">
        <pc:chgData name="KEIFLIN Bénédicte" userId="f4268107-11c1-47a4-998b-2aeb375b3b9d" providerId="ADAL" clId="{F617C940-853F-4CE7-92E5-8A8F09BF6CB4}" dt="2023-12-07T15:48:00.739" v="3" actId="20577"/>
        <pc:sldMkLst>
          <pc:docMk/>
          <pc:sldMk cId="921671636" sldId="261"/>
        </pc:sldMkLst>
        <pc:spChg chg="mod">
          <ac:chgData name="KEIFLIN Bénédicte" userId="f4268107-11c1-47a4-998b-2aeb375b3b9d" providerId="ADAL" clId="{F617C940-853F-4CE7-92E5-8A8F09BF6CB4}" dt="2023-12-07T15:48:00.739" v="3" actId="20577"/>
          <ac:spMkLst>
            <pc:docMk/>
            <pc:sldMk cId="921671636" sldId="261"/>
            <ac:spMk id="4" creationId="{057F04E2-6FDC-30E1-65CF-676C7487AA2C}"/>
          </ac:spMkLst>
        </pc:spChg>
      </pc:sldChg>
      <pc:sldChg chg="modSp">
        <pc:chgData name="KEIFLIN Bénédicte" userId="f4268107-11c1-47a4-998b-2aeb375b3b9d" providerId="ADAL" clId="{F617C940-853F-4CE7-92E5-8A8F09BF6CB4}" dt="2023-12-07T15:37:22.103" v="0" actId="20577"/>
        <pc:sldMkLst>
          <pc:docMk/>
          <pc:sldMk cId="94132174" sldId="265"/>
        </pc:sldMkLst>
        <pc:spChg chg="mod">
          <ac:chgData name="KEIFLIN Bénédicte" userId="f4268107-11c1-47a4-998b-2aeb375b3b9d" providerId="ADAL" clId="{F617C940-853F-4CE7-92E5-8A8F09BF6CB4}" dt="2023-12-07T15:37:22.103" v="0" actId="20577"/>
          <ac:spMkLst>
            <pc:docMk/>
            <pc:sldMk cId="94132174" sldId="265"/>
            <ac:spMk id="4" creationId="{B562DED5-F35F-76ED-077C-7D9538427B0E}"/>
          </ac:spMkLst>
        </pc:spChg>
      </pc:sldChg>
      <pc:sldChg chg="modSp">
        <pc:chgData name="KEIFLIN Bénédicte" userId="f4268107-11c1-47a4-998b-2aeb375b3b9d" providerId="ADAL" clId="{F617C940-853F-4CE7-92E5-8A8F09BF6CB4}" dt="2023-12-08T08:24:45.840" v="8" actId="20577"/>
        <pc:sldMkLst>
          <pc:docMk/>
          <pc:sldMk cId="2478377397" sldId="266"/>
        </pc:sldMkLst>
        <pc:spChg chg="mod">
          <ac:chgData name="KEIFLIN Bénédicte" userId="f4268107-11c1-47a4-998b-2aeb375b3b9d" providerId="ADAL" clId="{F617C940-853F-4CE7-92E5-8A8F09BF6CB4}" dt="2023-12-08T08:24:45.840" v="8" actId="20577"/>
          <ac:spMkLst>
            <pc:docMk/>
            <pc:sldMk cId="2478377397" sldId="266"/>
            <ac:spMk id="7" creationId="{F2957CFC-1750-6968-A4FD-EAC3219F3E32}"/>
          </ac:spMkLst>
        </pc:spChg>
      </pc:sldChg>
    </pc:docChg>
  </pc:docChgLst>
  <pc:docChgLst>
    <pc:chgData name="ARES Christopher" userId="3ff7c12f-b86a-47e0-a114-f78cf92fe63b" providerId="ADAL" clId="{B554538F-8BD8-40F7-A070-686663B25102}"/>
    <pc:docChg chg="modSld">
      <pc:chgData name="ARES Christopher" userId="3ff7c12f-b86a-47e0-a114-f78cf92fe63b" providerId="ADAL" clId="{B554538F-8BD8-40F7-A070-686663B25102}" dt="2023-11-08T07:29:09.539" v="66" actId="20577"/>
      <pc:docMkLst>
        <pc:docMk/>
      </pc:docMkLst>
      <pc:sldChg chg="setBg modAnim">
        <pc:chgData name="ARES Christopher" userId="3ff7c12f-b86a-47e0-a114-f78cf92fe63b" providerId="ADAL" clId="{B554538F-8BD8-40F7-A070-686663B25102}" dt="2023-11-08T07:27:41.228" v="41"/>
        <pc:sldMkLst>
          <pc:docMk/>
          <pc:sldMk cId="27076267" sldId="259"/>
        </pc:sldMkLst>
      </pc:sldChg>
      <pc:sldChg chg="setBg">
        <pc:chgData name="ARES Christopher" userId="3ff7c12f-b86a-47e0-a114-f78cf92fe63b" providerId="ADAL" clId="{B554538F-8BD8-40F7-A070-686663B25102}" dt="2023-11-08T07:16:38.251" v="8"/>
        <pc:sldMkLst>
          <pc:docMk/>
          <pc:sldMk cId="86021788" sldId="260"/>
        </pc:sldMkLst>
      </pc:sldChg>
      <pc:sldChg chg="setBg modAnim">
        <pc:chgData name="ARES Christopher" userId="3ff7c12f-b86a-47e0-a114-f78cf92fe63b" providerId="ADAL" clId="{B554538F-8BD8-40F7-A070-686663B25102}" dt="2023-11-08T07:26:40.353" v="36"/>
        <pc:sldMkLst>
          <pc:docMk/>
          <pc:sldMk cId="921671636" sldId="261"/>
        </pc:sldMkLst>
      </pc:sldChg>
      <pc:sldChg chg="setBg modAnim">
        <pc:chgData name="ARES Christopher" userId="3ff7c12f-b86a-47e0-a114-f78cf92fe63b" providerId="ADAL" clId="{B554538F-8BD8-40F7-A070-686663B25102}" dt="2023-11-08T07:27:07.741" v="40"/>
        <pc:sldMkLst>
          <pc:docMk/>
          <pc:sldMk cId="4276780126" sldId="262"/>
        </pc:sldMkLst>
      </pc:sldChg>
      <pc:sldChg chg="setBg">
        <pc:chgData name="ARES Christopher" userId="3ff7c12f-b86a-47e0-a114-f78cf92fe63b" providerId="ADAL" clId="{B554538F-8BD8-40F7-A070-686663B25102}" dt="2023-11-08T07:16:31.401" v="6"/>
        <pc:sldMkLst>
          <pc:docMk/>
          <pc:sldMk cId="4140846958" sldId="263"/>
        </pc:sldMkLst>
      </pc:sldChg>
      <pc:sldChg chg="modSp setBg">
        <pc:chgData name="ARES Christopher" userId="3ff7c12f-b86a-47e0-a114-f78cf92fe63b" providerId="ADAL" clId="{B554538F-8BD8-40F7-A070-686663B25102}" dt="2023-11-08T07:29:09.539" v="66" actId="20577"/>
        <pc:sldMkLst>
          <pc:docMk/>
          <pc:sldMk cId="162731121" sldId="264"/>
        </pc:sldMkLst>
        <pc:spChg chg="mod">
          <ac:chgData name="ARES Christopher" userId="3ff7c12f-b86a-47e0-a114-f78cf92fe63b" providerId="ADAL" clId="{B554538F-8BD8-40F7-A070-686663B25102}" dt="2023-11-08T07:20:57.535" v="19" actId="255"/>
          <ac:spMkLst>
            <pc:docMk/>
            <pc:sldMk cId="162731121" sldId="264"/>
            <ac:spMk id="4" creationId="{43663AA1-1687-DC75-7188-5CF2F8274CAC}"/>
          </ac:spMkLst>
        </pc:spChg>
        <pc:spChg chg="mod">
          <ac:chgData name="ARES Christopher" userId="3ff7c12f-b86a-47e0-a114-f78cf92fe63b" providerId="ADAL" clId="{B554538F-8BD8-40F7-A070-686663B25102}" dt="2023-11-08T07:20:57.535" v="19" actId="255"/>
          <ac:spMkLst>
            <pc:docMk/>
            <pc:sldMk cId="162731121" sldId="264"/>
            <ac:spMk id="5" creationId="{24C14D6C-4D55-4FCB-5C66-7E369E7176AA}"/>
          </ac:spMkLst>
        </pc:spChg>
        <pc:spChg chg="mod">
          <ac:chgData name="ARES Christopher" userId="3ff7c12f-b86a-47e0-a114-f78cf92fe63b" providerId="ADAL" clId="{B554538F-8BD8-40F7-A070-686663B25102}" dt="2023-11-08T07:20:57.535" v="19" actId="255"/>
          <ac:spMkLst>
            <pc:docMk/>
            <pc:sldMk cId="162731121" sldId="264"/>
            <ac:spMk id="6" creationId="{9F884D50-40DD-1D95-2C54-15360A5F8A86}"/>
          </ac:spMkLst>
        </pc:spChg>
        <pc:spChg chg="mod">
          <ac:chgData name="ARES Christopher" userId="3ff7c12f-b86a-47e0-a114-f78cf92fe63b" providerId="ADAL" clId="{B554538F-8BD8-40F7-A070-686663B25102}" dt="2023-11-08T07:29:09.539" v="66" actId="20577"/>
          <ac:spMkLst>
            <pc:docMk/>
            <pc:sldMk cId="162731121" sldId="264"/>
            <ac:spMk id="7" creationId="{FDB4AF94-B1AC-BE49-FBD5-597E9DEADD03}"/>
          </ac:spMkLst>
        </pc:spChg>
      </pc:sldChg>
      <pc:sldChg chg="setBg modAnim">
        <pc:chgData name="ARES Christopher" userId="3ff7c12f-b86a-47e0-a114-f78cf92fe63b" providerId="ADAL" clId="{B554538F-8BD8-40F7-A070-686663B25102}" dt="2023-11-08T07:24:19.586" v="33"/>
        <pc:sldMkLst>
          <pc:docMk/>
          <pc:sldMk cId="94132174" sldId="265"/>
        </pc:sldMkLst>
      </pc:sldChg>
      <pc:sldChg chg="addSp modSp setBg modAnim">
        <pc:chgData name="ARES Christopher" userId="3ff7c12f-b86a-47e0-a114-f78cf92fe63b" providerId="ADAL" clId="{B554538F-8BD8-40F7-A070-686663B25102}" dt="2023-11-08T07:22:49.440" v="26"/>
        <pc:sldMkLst>
          <pc:docMk/>
          <pc:sldMk cId="2478377397" sldId="266"/>
        </pc:sldMkLst>
        <pc:spChg chg="add mod">
          <ac:chgData name="ARES Christopher" userId="3ff7c12f-b86a-47e0-a114-f78cf92fe63b" providerId="ADAL" clId="{B554538F-8BD8-40F7-A070-686663B25102}" dt="2023-11-08T07:17:52.552" v="11"/>
          <ac:spMkLst>
            <pc:docMk/>
            <pc:sldMk cId="2478377397" sldId="266"/>
            <ac:spMk id="2" creationId="{66170838-50B5-CA2D-7E6B-2FA4871E6F64}"/>
          </ac:spMkLst>
        </pc:spChg>
        <pc:spChg chg="add mod">
          <ac:chgData name="ARES Christopher" userId="3ff7c12f-b86a-47e0-a114-f78cf92fe63b" providerId="ADAL" clId="{B554538F-8BD8-40F7-A070-686663B25102}" dt="2023-11-08T07:17:52.552" v="11"/>
          <ac:spMkLst>
            <pc:docMk/>
            <pc:sldMk cId="2478377397" sldId="266"/>
            <ac:spMk id="3" creationId="{1AD58A31-CBEC-4CF8-B5F3-68B00B72FA97}"/>
          </ac:spMkLst>
        </pc:spChg>
        <pc:spChg chg="add mod">
          <ac:chgData name="ARES Christopher" userId="3ff7c12f-b86a-47e0-a114-f78cf92fe63b" providerId="ADAL" clId="{B554538F-8BD8-40F7-A070-686663B25102}" dt="2023-11-08T07:17:52.552" v="11"/>
          <ac:spMkLst>
            <pc:docMk/>
            <pc:sldMk cId="2478377397" sldId="266"/>
            <ac:spMk id="4" creationId="{55765E82-B5C9-D134-9896-6B6441540523}"/>
          </ac:spMkLst>
        </pc:spChg>
        <pc:spChg chg="add mod">
          <ac:chgData name="ARES Christopher" userId="3ff7c12f-b86a-47e0-a114-f78cf92fe63b" providerId="ADAL" clId="{B554538F-8BD8-40F7-A070-686663B25102}" dt="2023-11-08T07:18:11.743" v="12"/>
          <ac:spMkLst>
            <pc:docMk/>
            <pc:sldMk cId="2478377397" sldId="266"/>
            <ac:spMk id="5" creationId="{2E66911A-1E0F-76F0-2C37-AD70AE0232AD}"/>
          </ac:spMkLst>
        </pc:spChg>
        <pc:spChg chg="add mod">
          <ac:chgData name="ARES Christopher" userId="3ff7c12f-b86a-47e0-a114-f78cf92fe63b" providerId="ADAL" clId="{B554538F-8BD8-40F7-A070-686663B25102}" dt="2023-11-08T07:18:11.743" v="12"/>
          <ac:spMkLst>
            <pc:docMk/>
            <pc:sldMk cId="2478377397" sldId="266"/>
            <ac:spMk id="6" creationId="{F7D2F945-0A46-0AD9-3F7F-E06758A34359}"/>
          </ac:spMkLst>
        </pc:spChg>
        <pc:spChg chg="add mod">
          <ac:chgData name="ARES Christopher" userId="3ff7c12f-b86a-47e0-a114-f78cf92fe63b" providerId="ADAL" clId="{B554538F-8BD8-40F7-A070-686663B25102}" dt="2023-11-08T07:18:11.743" v="12"/>
          <ac:spMkLst>
            <pc:docMk/>
            <pc:sldMk cId="2478377397" sldId="266"/>
            <ac:spMk id="7" creationId="{F2957CFC-1750-6968-A4FD-EAC3219F3E32}"/>
          </ac:spMkLst>
        </pc:spChg>
      </pc:sldChg>
    </pc:docChg>
  </pc:docChgLst>
  <pc:docChgLst>
    <pc:chgData name="ARES Christopher" userId="3ff7c12f-b86a-47e0-a114-f78cf92fe63b" providerId="ADAL" clId="{04B860EA-5C54-42A4-898A-A3C7F6C70D47}"/>
    <pc:docChg chg="undo custSel addSld delSld modSld modMainMaster">
      <pc:chgData name="ARES Christopher" userId="3ff7c12f-b86a-47e0-a114-f78cf92fe63b" providerId="ADAL" clId="{04B860EA-5C54-42A4-898A-A3C7F6C70D47}" dt="2023-10-26T08:17:22.457" v="4704" actId="478"/>
      <pc:docMkLst>
        <pc:docMk/>
      </pc:docMkLst>
      <pc:sldChg chg="addSp delSp modSp del mod setBg setFolMasterObjs delAnim modAnim setClrOvrMap">
        <pc:chgData name="ARES Christopher" userId="3ff7c12f-b86a-47e0-a114-f78cf92fe63b" providerId="ADAL" clId="{04B860EA-5C54-42A4-898A-A3C7F6C70D47}" dt="2023-10-26T07:36:02.986" v="4590" actId="2696"/>
        <pc:sldMkLst>
          <pc:docMk/>
          <pc:sldMk cId="2977784028" sldId="256"/>
        </pc:sldMkLst>
        <pc:spChg chg="mod ord">
          <ac:chgData name="ARES Christopher" userId="3ff7c12f-b86a-47e0-a114-f78cf92fe63b" providerId="ADAL" clId="{04B860EA-5C54-42A4-898A-A3C7F6C70D47}" dt="2023-10-26T07:28:31.632" v="4366" actId="207"/>
          <ac:spMkLst>
            <pc:docMk/>
            <pc:sldMk cId="2977784028" sldId="256"/>
            <ac:spMk id="3" creationId="{6C875DCC-35C3-4A13-A555-B57BEE94CD10}"/>
          </ac:spMkLst>
        </pc:spChg>
        <pc:spChg chg="add del mod ord">
          <ac:chgData name="ARES Christopher" userId="3ff7c12f-b86a-47e0-a114-f78cf92fe63b" providerId="ADAL" clId="{04B860EA-5C54-42A4-898A-A3C7F6C70D47}" dt="2023-10-25T11:54:30.184" v="3961" actId="478"/>
          <ac:spMkLst>
            <pc:docMk/>
            <pc:sldMk cId="2977784028" sldId="256"/>
            <ac:spMk id="5" creationId="{6234EDF4-C5A3-5BED-A6A1-4ED90535CB65}"/>
          </ac:spMkLst>
        </pc:spChg>
        <pc:spChg chg="add del mod ord">
          <ac:chgData name="ARES Christopher" userId="3ff7c12f-b86a-47e0-a114-f78cf92fe63b" providerId="ADAL" clId="{04B860EA-5C54-42A4-898A-A3C7F6C70D47}" dt="2023-10-26T07:25:52.981" v="4294" actId="478"/>
          <ac:spMkLst>
            <pc:docMk/>
            <pc:sldMk cId="2977784028" sldId="256"/>
            <ac:spMk id="6" creationId="{E196750B-36C0-C786-262D-3D03C1C26C5C}"/>
          </ac:spMkLst>
        </pc:spChg>
        <pc:spChg chg="add del mod ord">
          <ac:chgData name="ARES Christopher" userId="3ff7c12f-b86a-47e0-a114-f78cf92fe63b" providerId="ADAL" clId="{04B860EA-5C54-42A4-898A-A3C7F6C70D47}" dt="2023-10-25T11:59:48.972" v="4044" actId="478"/>
          <ac:spMkLst>
            <pc:docMk/>
            <pc:sldMk cId="2977784028" sldId="256"/>
            <ac:spMk id="7" creationId="{6B6C5466-03BB-BCEB-869E-4694E3C7DE2A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96" creationId="{327D73B4-9F5C-4A64-A179-51B9500CB8B5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97" creationId="{E3020543-B24B-4EC4-8FFC-8DD88EEA91A8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98" creationId="{95CBC9A5-2EC2-43B3-BE31-8C21041EA4A7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99" creationId="{5EF6BFFD-743B-47E9-AC55-ACA07581FBE4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101" creationId="{8D3BEFDA-0C8B-4C24-AF49-B7E58C98DB64}"/>
          </ac:spMkLst>
        </pc:spChg>
        <pc:spChg chg="add del">
          <ac:chgData name="ARES Christopher" userId="3ff7c12f-b86a-47e0-a114-f78cf92fe63b" providerId="ADAL" clId="{04B860EA-5C54-42A4-898A-A3C7F6C70D47}" dt="2023-10-25T09:14:05.489" v="2664" actId="26606"/>
          <ac:spMkLst>
            <pc:docMk/>
            <pc:sldMk cId="2977784028" sldId="256"/>
            <ac:spMk id="173" creationId="{6D22FA1E-E02A-4FC5-BBA6-577D6DA0C8C8}"/>
          </ac:spMkLst>
        </pc:spChg>
        <pc:spChg chg="add del">
          <ac:chgData name="ARES Christopher" userId="3ff7c12f-b86a-47e0-a114-f78cf92fe63b" providerId="ADAL" clId="{04B860EA-5C54-42A4-898A-A3C7F6C70D47}" dt="2023-10-25T09:14:05.489" v="2664" actId="26606"/>
          <ac:spMkLst>
            <pc:docMk/>
            <pc:sldMk cId="2977784028" sldId="256"/>
            <ac:spMk id="174" creationId="{05D27520-F270-4F3D-A46E-76A337B6E167}"/>
          </ac:spMkLst>
        </pc:spChg>
        <pc:spChg chg="add del">
          <ac:chgData name="ARES Christopher" userId="3ff7c12f-b86a-47e0-a114-f78cf92fe63b" providerId="ADAL" clId="{04B860EA-5C54-42A4-898A-A3C7F6C70D47}" dt="2023-10-25T09:13:58.067" v="2655" actId="26606"/>
          <ac:spMkLst>
            <pc:docMk/>
            <pc:sldMk cId="2977784028" sldId="256"/>
            <ac:spMk id="192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13:58.716" v="2657" actId="26606"/>
          <ac:spMkLst>
            <pc:docMk/>
            <pc:sldMk cId="2977784028" sldId="256"/>
            <ac:spMk id="196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5T09:13:58.716" v="2657" actId="26606"/>
          <ac:spMkLst>
            <pc:docMk/>
            <pc:sldMk cId="2977784028" sldId="256"/>
            <ac:spMk id="197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5T09:14:03.721" v="2661" actId="26606"/>
          <ac:spMkLst>
            <pc:docMk/>
            <pc:sldMk cId="2977784028" sldId="256"/>
            <ac:spMk id="202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14:05.489" v="2663" actId="26606"/>
          <ac:spMkLst>
            <pc:docMk/>
            <pc:sldMk cId="2977784028" sldId="256"/>
            <ac:spMk id="206" creationId="{4E8F40FE-293C-453F-B8A6-4278993567DF}"/>
          </ac:spMkLst>
        </pc:spChg>
        <pc:spChg chg="add del">
          <ac:chgData name="ARES Christopher" userId="3ff7c12f-b86a-47e0-a114-f78cf92fe63b" providerId="ADAL" clId="{04B860EA-5C54-42A4-898A-A3C7F6C70D47}" dt="2023-10-25T09:14:05.489" v="2663" actId="26606"/>
          <ac:spMkLst>
            <pc:docMk/>
            <pc:sldMk cId="2977784028" sldId="256"/>
            <ac:spMk id="207" creationId="{481EABE0-FA8E-49A5-A966-F0539111C953}"/>
          </ac:spMkLst>
        </pc:spChg>
        <pc:spChg chg="add del">
          <ac:chgData name="ARES Christopher" userId="3ff7c12f-b86a-47e0-a114-f78cf92fe63b" providerId="ADAL" clId="{04B860EA-5C54-42A4-898A-A3C7F6C70D47}" dt="2023-10-25T09:14:05.489" v="2663" actId="26606"/>
          <ac:spMkLst>
            <pc:docMk/>
            <pc:sldMk cId="2977784028" sldId="256"/>
            <ac:spMk id="208" creationId="{56A3E26D-73B1-468C-B97B-BC1815959759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2" creationId="{D2C3104C-4206-4F13-AC1B-BD1A0833E721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3" creationId="{A06622B5-0D3E-459F-977C-302B9D9989E1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4" creationId="{E075FF7B-260C-401F-825B-033879C5EB45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5" creationId="{A8C57116-FF6E-4139-8821-B2C87DACD77F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6" creationId="{1D5037CA-A2EE-4AB1-869B-76219B61EBF6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7" creationId="{B22EB6A2-EE25-4D0A-B8F7-560339BF7EF6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38" creationId="{03EE06E7-68E3-478C-8B9B-551876F1B7C2}"/>
          </ac:spMkLst>
        </pc:spChg>
        <pc:spChg chg="add del">
          <ac:chgData name="ARES Christopher" userId="3ff7c12f-b86a-47e0-a114-f78cf92fe63b" providerId="ADAL" clId="{04B860EA-5C54-42A4-898A-A3C7F6C70D47}" dt="2023-10-25T09:31:58.036" v="2728" actId="26606"/>
          <ac:spMkLst>
            <pc:docMk/>
            <pc:sldMk cId="2977784028" sldId="256"/>
            <ac:spMk id="240" creationId="{34533210-0571-49A3-9F72-A917C934BC05}"/>
          </ac:spMkLst>
        </pc:spChg>
        <pc:spChg chg="add del">
          <ac:chgData name="ARES Christopher" userId="3ff7c12f-b86a-47e0-a114-f78cf92fe63b" providerId="ADAL" clId="{04B860EA-5C54-42A4-898A-A3C7F6C70D47}" dt="2023-10-25T09:32:01.213" v="2730" actId="26606"/>
          <ac:spMkLst>
            <pc:docMk/>
            <pc:sldMk cId="2977784028" sldId="256"/>
            <ac:spMk id="242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46" creationId="{A06622B5-0D3E-459F-977C-302B9D9989E1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47" creationId="{A8C57116-FF6E-4139-8821-B2C87DACD77F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48" creationId="{B22EB6A2-EE25-4D0A-B8F7-560339BF7EF6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49" creationId="{D2C3104C-4206-4F13-AC1B-BD1A0833E721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50" creationId="{E075FF7B-260C-401F-825B-033879C5EB45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51" creationId="{1D5037CA-A2EE-4AB1-869B-76219B61EBF6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52" creationId="{03EE06E7-68E3-478C-8B9B-551876F1B7C2}"/>
          </ac:spMkLst>
        </pc:spChg>
        <pc:spChg chg="add del">
          <ac:chgData name="ARES Christopher" userId="3ff7c12f-b86a-47e0-a114-f78cf92fe63b" providerId="ADAL" clId="{04B860EA-5C54-42A4-898A-A3C7F6C70D47}" dt="2023-10-25T09:32:05.236" v="2732" actId="26606"/>
          <ac:spMkLst>
            <pc:docMk/>
            <pc:sldMk cId="2977784028" sldId="256"/>
            <ac:spMk id="253" creationId="{34533210-0571-49A3-9F72-A917C934BC05}"/>
          </ac:spMkLst>
        </pc:spChg>
        <pc:spChg chg="add del">
          <ac:chgData name="ARES Christopher" userId="3ff7c12f-b86a-47e0-a114-f78cf92fe63b" providerId="ADAL" clId="{04B860EA-5C54-42A4-898A-A3C7F6C70D47}" dt="2023-10-25T09:47:24.866" v="2955" actId="26606"/>
          <ac:spMkLst>
            <pc:docMk/>
            <pc:sldMk cId="2977784028" sldId="256"/>
            <ac:spMk id="255" creationId="{19B2EB12-332C-4DCC-9746-30DD4690F95F}"/>
          </ac:spMkLst>
        </pc:spChg>
        <pc:spChg chg="add del">
          <ac:chgData name="ARES Christopher" userId="3ff7c12f-b86a-47e0-a114-f78cf92fe63b" providerId="ADAL" clId="{04B860EA-5C54-42A4-898A-A3C7F6C70D47}" dt="2023-10-25T09:47:23.495" v="2952" actId="26606"/>
          <ac:spMkLst>
            <pc:docMk/>
            <pc:sldMk cId="2977784028" sldId="256"/>
            <ac:spMk id="270" creationId="{12E8CD4E-6381-4807-AA5B-CE0024A8BE19}"/>
          </ac:spMkLst>
        </pc:spChg>
        <pc:spChg chg="add del">
          <ac:chgData name="ARES Christopher" userId="3ff7c12f-b86a-47e0-a114-f78cf92fe63b" providerId="ADAL" clId="{04B860EA-5C54-42A4-898A-A3C7F6C70D47}" dt="2023-10-25T09:47:23.495" v="2952" actId="26606"/>
          <ac:spMkLst>
            <pc:docMk/>
            <pc:sldMk cId="2977784028" sldId="256"/>
            <ac:spMk id="272" creationId="{D28445F8-F032-43C9-8D0F-A5155F525283}"/>
          </ac:spMkLst>
        </pc:spChg>
        <pc:spChg chg="add del">
          <ac:chgData name="ARES Christopher" userId="3ff7c12f-b86a-47e0-a114-f78cf92fe63b" providerId="ADAL" clId="{04B860EA-5C54-42A4-898A-A3C7F6C70D47}" dt="2023-10-25T09:47:23.495" v="2952" actId="26606"/>
          <ac:spMkLst>
            <pc:docMk/>
            <pc:sldMk cId="2977784028" sldId="256"/>
            <ac:spMk id="274" creationId="{36A325B5-56A3-425A-B9A3-0CEB7CA1BBF6}"/>
          </ac:spMkLst>
        </pc:spChg>
        <pc:spChg chg="add del">
          <ac:chgData name="ARES Christopher" userId="3ff7c12f-b86a-47e0-a114-f78cf92fe63b" providerId="ADAL" clId="{04B860EA-5C54-42A4-898A-A3C7F6C70D47}" dt="2023-10-25T09:47:23.495" v="2952" actId="26606"/>
          <ac:spMkLst>
            <pc:docMk/>
            <pc:sldMk cId="2977784028" sldId="256"/>
            <ac:spMk id="276" creationId="{B80DE958-9D45-4CAD-BF1F-FA2ED970B7F6}"/>
          </ac:spMkLst>
        </pc:spChg>
        <pc:spChg chg="add del">
          <ac:chgData name="ARES Christopher" userId="3ff7c12f-b86a-47e0-a114-f78cf92fe63b" providerId="ADAL" clId="{04B860EA-5C54-42A4-898A-A3C7F6C70D47}" dt="2023-10-25T09:47:23.495" v="2952" actId="26606"/>
          <ac:spMkLst>
            <pc:docMk/>
            <pc:sldMk cId="2977784028" sldId="256"/>
            <ac:spMk id="278" creationId="{BB93B4BF-AD35-4E52-8131-161C5FB9CDD7}"/>
          </ac:spMkLst>
        </pc:spChg>
        <pc:spChg chg="add del">
          <ac:chgData name="ARES Christopher" userId="3ff7c12f-b86a-47e0-a114-f78cf92fe63b" providerId="ADAL" clId="{04B860EA-5C54-42A4-898A-A3C7F6C70D47}" dt="2023-10-25T09:47:24.866" v="2954" actId="26606"/>
          <ac:spMkLst>
            <pc:docMk/>
            <pc:sldMk cId="2977784028" sldId="256"/>
            <ac:spMk id="280" creationId="{1DBBFE1F-E21D-6F33-FA39-7ED7133F8534}"/>
          </ac:spMkLst>
        </pc:spChg>
        <pc:spChg chg="add del">
          <ac:chgData name="ARES Christopher" userId="3ff7c12f-b86a-47e0-a114-f78cf92fe63b" providerId="ADAL" clId="{04B860EA-5C54-42A4-898A-A3C7F6C70D47}" dt="2023-10-25T09:49:21.322" v="3310" actId="26606"/>
          <ac:spMkLst>
            <pc:docMk/>
            <pc:sldMk cId="2977784028" sldId="256"/>
            <ac:spMk id="283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50:18.100" v="3354" actId="26606"/>
          <ac:spMkLst>
            <pc:docMk/>
            <pc:sldMk cId="2977784028" sldId="256"/>
            <ac:spMk id="298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49:33.235" v="3314" actId="26606"/>
          <ac:spMkLst>
            <pc:docMk/>
            <pc:sldMk cId="2977784028" sldId="256"/>
            <ac:spMk id="301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5T09:49:33.235" v="3314" actId="26606"/>
          <ac:spMkLst>
            <pc:docMk/>
            <pc:sldMk cId="2977784028" sldId="256"/>
            <ac:spMk id="303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5T09:50:00.609" v="3336" actId="26606"/>
          <ac:spMkLst>
            <pc:docMk/>
            <pc:sldMk cId="2977784028" sldId="256"/>
            <ac:spMk id="306" creationId="{108209E3-F096-3AFD-5A5C-4E47792AA77E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307" creationId="{7400EEA6-B330-4DBC-A821-469627E96203}"/>
          </ac:spMkLst>
        </pc:spChg>
        <pc:spChg chg="add del">
          <ac:chgData name="ARES Christopher" userId="3ff7c12f-b86a-47e0-a114-f78cf92fe63b" providerId="ADAL" clId="{04B860EA-5C54-42A4-898A-A3C7F6C70D47}" dt="2023-10-25T09:50:00.609" v="3336" actId="26606"/>
          <ac:spMkLst>
            <pc:docMk/>
            <pc:sldMk cId="2977784028" sldId="256"/>
            <ac:spMk id="308" creationId="{F6626AF6-6C89-DC3A-F08F-8D5F86CEABBE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309" creationId="{6CB927A4-E432-4310-9CD5-E89FF5063179}"/>
          </ac:spMkLst>
        </pc:spChg>
        <pc:spChg chg="add del">
          <ac:chgData name="ARES Christopher" userId="3ff7c12f-b86a-47e0-a114-f78cf92fe63b" providerId="ADAL" clId="{04B860EA-5C54-42A4-898A-A3C7F6C70D47}" dt="2023-10-25T09:49:33.567" v="3316" actId="26606"/>
          <ac:spMkLst>
            <pc:docMk/>
            <pc:sldMk cId="2977784028" sldId="256"/>
            <ac:spMk id="310" creationId="{3611733F-E5BD-49F1-953E-8029C6596AF2}"/>
          </ac:spMkLst>
        </pc:spChg>
        <pc:spChg chg="add del">
          <ac:chgData name="ARES Christopher" userId="3ff7c12f-b86a-47e0-a114-f78cf92fe63b" providerId="ADAL" clId="{04B860EA-5C54-42A4-898A-A3C7F6C70D47}" dt="2023-10-25T09:49:33.567" v="3316" actId="26606"/>
          <ac:spMkLst>
            <pc:docMk/>
            <pc:sldMk cId="2977784028" sldId="256"/>
            <ac:spMk id="311" creationId="{6EA0003C-06B7-4E3A-9E9A-2DA8CA829F71}"/>
          </ac:spMkLst>
        </pc:spChg>
        <pc:spChg chg="add del">
          <ac:chgData name="ARES Christopher" userId="3ff7c12f-b86a-47e0-a114-f78cf92fe63b" providerId="ADAL" clId="{04B860EA-5C54-42A4-898A-A3C7F6C70D47}" dt="2023-10-25T09:49:34.802" v="3318" actId="26606"/>
          <ac:spMkLst>
            <pc:docMk/>
            <pc:sldMk cId="2977784028" sldId="256"/>
            <ac:spMk id="313" creationId="{94BFCCA4-109C-4B21-816E-144FE75C38EE}"/>
          </ac:spMkLst>
        </pc:spChg>
        <pc:spChg chg="add del">
          <ac:chgData name="ARES Christopher" userId="3ff7c12f-b86a-47e0-a114-f78cf92fe63b" providerId="ADAL" clId="{04B860EA-5C54-42A4-898A-A3C7F6C70D47}" dt="2023-10-25T09:49:34.802" v="3318" actId="26606"/>
          <ac:spMkLst>
            <pc:docMk/>
            <pc:sldMk cId="2977784028" sldId="256"/>
            <ac:spMk id="314" creationId="{0059B5C0-FEC8-4370-AF45-02E3AEF6FA6D}"/>
          </ac:spMkLst>
        </pc:spChg>
        <pc:spChg chg="add del">
          <ac:chgData name="ARES Christopher" userId="3ff7c12f-b86a-47e0-a114-f78cf92fe63b" providerId="ADAL" clId="{04B860EA-5C54-42A4-898A-A3C7F6C70D47}" dt="2023-10-25T09:49:38.196" v="3322" actId="26606"/>
          <ac:spMkLst>
            <pc:docMk/>
            <pc:sldMk cId="2977784028" sldId="256"/>
            <ac:spMk id="315" creationId="{1453BF6C-B012-48B7-B4E8-6D7AC7C27D02}"/>
          </ac:spMkLst>
        </pc:spChg>
        <pc:spChg chg="add del">
          <ac:chgData name="ARES Christopher" userId="3ff7c12f-b86a-47e0-a114-f78cf92fe63b" providerId="ADAL" clId="{04B860EA-5C54-42A4-898A-A3C7F6C70D47}" dt="2023-10-25T09:49:36.924" v="3320" actId="26606"/>
          <ac:spMkLst>
            <pc:docMk/>
            <pc:sldMk cId="2977784028" sldId="256"/>
            <ac:spMk id="316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49:42.778" v="3324" actId="26606"/>
          <ac:spMkLst>
            <pc:docMk/>
            <pc:sldMk cId="2977784028" sldId="256"/>
            <ac:spMk id="319" creationId="{AB902CB9-C7DC-4673-B7D5-F22DCF0EC54E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1" creationId="{A06622B5-0D3E-459F-977C-302B9D9989E1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2" creationId="{A8C57116-FF6E-4139-8821-B2C87DACD77F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3" creationId="{B22EB6A2-EE25-4D0A-B8F7-560339BF7EF6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4" creationId="{D2C3104C-4206-4F13-AC1B-BD1A0833E721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5" creationId="{E075FF7B-260C-401F-825B-033879C5EB45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6" creationId="{1D5037CA-A2EE-4AB1-869B-76219B61EBF6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7" creationId="{03EE06E7-68E3-478C-8B9B-551876F1B7C2}"/>
          </ac:spMkLst>
        </pc:spChg>
        <pc:spChg chg="add del">
          <ac:chgData name="ARES Christopher" userId="3ff7c12f-b86a-47e0-a114-f78cf92fe63b" providerId="ADAL" clId="{04B860EA-5C54-42A4-898A-A3C7F6C70D47}" dt="2023-10-25T09:49:43.764" v="3326" actId="26606"/>
          <ac:spMkLst>
            <pc:docMk/>
            <pc:sldMk cId="2977784028" sldId="256"/>
            <ac:spMk id="328" creationId="{34533210-0571-49A3-9F72-A917C934BC05}"/>
          </ac:spMkLst>
        </pc:spChg>
        <pc:spChg chg="add del">
          <ac:chgData name="ARES Christopher" userId="3ff7c12f-b86a-47e0-a114-f78cf92fe63b" providerId="ADAL" clId="{04B860EA-5C54-42A4-898A-A3C7F6C70D47}" dt="2023-10-25T09:49:44.370" v="3328" actId="26606"/>
          <ac:spMkLst>
            <pc:docMk/>
            <pc:sldMk cId="2977784028" sldId="256"/>
            <ac:spMk id="330" creationId="{19B2EB12-332C-4DCC-9746-30DD4690F95F}"/>
          </ac:spMkLst>
        </pc:spChg>
        <pc:spChg chg="add del">
          <ac:chgData name="ARES Christopher" userId="3ff7c12f-b86a-47e0-a114-f78cf92fe63b" providerId="ADAL" clId="{04B860EA-5C54-42A4-898A-A3C7F6C70D47}" dt="2023-10-25T09:50:18.100" v="3354" actId="26606"/>
          <ac:spMkLst>
            <pc:docMk/>
            <pc:sldMk cId="2977784028" sldId="256"/>
            <ac:spMk id="334" creationId="{5A24B6D4-F5B9-4802-B144-7FC9F82D078F}"/>
          </ac:spMkLst>
        </pc:spChg>
        <pc:spChg chg="add del">
          <ac:chgData name="ARES Christopher" userId="3ff7c12f-b86a-47e0-a114-f78cf92fe63b" providerId="ADAL" clId="{04B860EA-5C54-42A4-898A-A3C7F6C70D47}" dt="2023-10-25T09:50:18.100" v="3354" actId="26606"/>
          <ac:spMkLst>
            <pc:docMk/>
            <pc:sldMk cId="2977784028" sldId="256"/>
            <ac:spMk id="338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0:19.310" v="3356" actId="26606"/>
          <ac:spMkLst>
            <pc:docMk/>
            <pc:sldMk cId="2977784028" sldId="256"/>
            <ac:spMk id="340" creationId="{417CDA24-35F8-4540-8C52-3096D6D94949}"/>
          </ac:spMkLst>
        </pc:spChg>
        <pc:spChg chg="add del">
          <ac:chgData name="ARES Christopher" userId="3ff7c12f-b86a-47e0-a114-f78cf92fe63b" providerId="ADAL" clId="{04B860EA-5C54-42A4-898A-A3C7F6C70D47}" dt="2023-10-25T09:50:19.310" v="3356" actId="26606"/>
          <ac:spMkLst>
            <pc:docMk/>
            <pc:sldMk cId="2977784028" sldId="256"/>
            <ac:spMk id="342" creationId="{8658BFE0-4E65-4174-9C75-687C94E88273}"/>
          </ac:spMkLst>
        </pc:spChg>
        <pc:spChg chg="add del">
          <ac:chgData name="ARES Christopher" userId="3ff7c12f-b86a-47e0-a114-f78cf92fe63b" providerId="ADAL" clId="{04B860EA-5C54-42A4-898A-A3C7F6C70D47}" dt="2023-10-25T09:50:19.310" v="3356" actId="26606"/>
          <ac:spMkLst>
            <pc:docMk/>
            <pc:sldMk cId="2977784028" sldId="256"/>
            <ac:spMk id="343" creationId="{FA75DFED-A0C1-4A83-BE1D-0271C1826EF6}"/>
          </ac:spMkLst>
        </pc:spChg>
        <pc:spChg chg="add del">
          <ac:chgData name="ARES Christopher" userId="3ff7c12f-b86a-47e0-a114-f78cf92fe63b" providerId="ADAL" clId="{04B860EA-5C54-42A4-898A-A3C7F6C70D47}" dt="2023-10-25T09:49:52.855" v="3332" actId="26606"/>
          <ac:spMkLst>
            <pc:docMk/>
            <pc:sldMk cId="2977784028" sldId="256"/>
            <ac:spMk id="344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49:58.386" v="3334" actId="26606"/>
          <ac:spMkLst>
            <pc:docMk/>
            <pc:sldMk cId="2977784028" sldId="256"/>
            <ac:spMk id="348" creationId="{5C8908E2-EE49-44D2-9428-A28D2312A8D5}"/>
          </ac:spMkLst>
        </pc:spChg>
        <pc:spChg chg="add del">
          <ac:chgData name="ARES Christopher" userId="3ff7c12f-b86a-47e0-a114-f78cf92fe63b" providerId="ADAL" clId="{04B860EA-5C54-42A4-898A-A3C7F6C70D47}" dt="2023-10-25T09:49:58.386" v="3334" actId="26606"/>
          <ac:spMkLst>
            <pc:docMk/>
            <pc:sldMk cId="2977784028" sldId="256"/>
            <ac:spMk id="351" creationId="{215A9370-15D3-4C30-8BA1-2059A74C9990}"/>
          </ac:spMkLst>
        </pc:spChg>
        <pc:spChg chg="add del">
          <ac:chgData name="ARES Christopher" userId="3ff7c12f-b86a-47e0-a114-f78cf92fe63b" providerId="ADAL" clId="{04B860EA-5C54-42A4-898A-A3C7F6C70D47}" dt="2023-10-25T09:49:58.386" v="3334" actId="26606"/>
          <ac:spMkLst>
            <pc:docMk/>
            <pc:sldMk cId="2977784028" sldId="256"/>
            <ac:spMk id="352" creationId="{ED888B23-07FA-482A-96DF-47E31AF1A603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55" creationId="{50D1C5B3-B60D-4696-AE60-100D5EC8AB5D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56" creationId="{5184EE59-3061-456B-9FB5-98A8E0E74B02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57" creationId="{F7E07B5E-9FB5-4C91-8BE4-6167EB58D0A7}"/>
          </ac:spMkLst>
        </pc:spChg>
        <pc:spChg chg="add del">
          <ac:chgData name="ARES Christopher" userId="3ff7c12f-b86a-47e0-a114-f78cf92fe63b" providerId="ADAL" clId="{04B860EA-5C54-42A4-898A-A3C7F6C70D47}" dt="2023-10-25T09:50:02.420" v="3338" actId="26606"/>
          <ac:spMkLst>
            <pc:docMk/>
            <pc:sldMk cId="2977784028" sldId="256"/>
            <ac:spMk id="358" creationId="{9A2207B2-2CD6-0A63-827D-98BBEE7C6B34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60" creationId="{37524947-EB09-4DD9-973B-9F75BBCD7269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61" creationId="{D30C8E25-2DD1-45C6-9F04-0F0CBF666021}"/>
          </ac:spMkLst>
        </pc:spChg>
        <pc:spChg chg="add del">
          <ac:chgData name="ARES Christopher" userId="3ff7c12f-b86a-47e0-a114-f78cf92fe63b" providerId="ADAL" clId="{04B860EA-5C54-42A4-898A-A3C7F6C70D47}" dt="2023-10-25T09:50:05.554" v="3340" actId="26606"/>
          <ac:spMkLst>
            <pc:docMk/>
            <pc:sldMk cId="2977784028" sldId="256"/>
            <ac:spMk id="362" creationId="{99E115D7-68EB-4590-9BD1-A56D94144025}"/>
          </ac:spMkLst>
        </pc:spChg>
        <pc:spChg chg="add del">
          <ac:chgData name="ARES Christopher" userId="3ff7c12f-b86a-47e0-a114-f78cf92fe63b" providerId="ADAL" clId="{04B860EA-5C54-42A4-898A-A3C7F6C70D47}" dt="2023-10-25T09:50:22.037" v="3360" actId="26606"/>
          <ac:spMkLst>
            <pc:docMk/>
            <pc:sldMk cId="2977784028" sldId="256"/>
            <ac:spMk id="363" creationId="{BC57EA3C-C239-4132-A618-5CBE9F896B2F}"/>
          </ac:spMkLst>
        </pc:spChg>
        <pc:spChg chg="add del">
          <ac:chgData name="ARES Christopher" userId="3ff7c12f-b86a-47e0-a114-f78cf92fe63b" providerId="ADAL" clId="{04B860EA-5C54-42A4-898A-A3C7F6C70D47}" dt="2023-10-25T09:50:06.726" v="3342" actId="26606"/>
          <ac:spMkLst>
            <pc:docMk/>
            <pc:sldMk cId="2977784028" sldId="256"/>
            <ac:spMk id="364" creationId="{B63E10B8-7A5C-4E1D-BE92-AAA068608C08}"/>
          </ac:spMkLst>
        </pc:spChg>
        <pc:spChg chg="add del">
          <ac:chgData name="ARES Christopher" userId="3ff7c12f-b86a-47e0-a114-f78cf92fe63b" providerId="ADAL" clId="{04B860EA-5C54-42A4-898A-A3C7F6C70D47}" dt="2023-10-25T09:50:06.726" v="3342" actId="26606"/>
          <ac:spMkLst>
            <pc:docMk/>
            <pc:sldMk cId="2977784028" sldId="256"/>
            <ac:spMk id="365" creationId="{E1C32068-6A8E-44A5-BE2D-65E7EC2DBF9A}"/>
          </ac:spMkLst>
        </pc:spChg>
        <pc:spChg chg="add del">
          <ac:chgData name="ARES Christopher" userId="3ff7c12f-b86a-47e0-a114-f78cf92fe63b" providerId="ADAL" clId="{04B860EA-5C54-42A4-898A-A3C7F6C70D47}" dt="2023-10-25T09:50:06.726" v="3342" actId="26606"/>
          <ac:spMkLst>
            <pc:docMk/>
            <pc:sldMk cId="2977784028" sldId="256"/>
            <ac:spMk id="366" creationId="{83940A33-AE5F-4FC1-AFFF-1BC5DD32E14C}"/>
          </ac:spMkLst>
        </pc:spChg>
        <pc:spChg chg="add del">
          <ac:chgData name="ARES Christopher" userId="3ff7c12f-b86a-47e0-a114-f78cf92fe63b" providerId="ADAL" clId="{04B860EA-5C54-42A4-898A-A3C7F6C70D47}" dt="2023-10-25T09:50:06.726" v="3342" actId="26606"/>
          <ac:spMkLst>
            <pc:docMk/>
            <pc:sldMk cId="2977784028" sldId="256"/>
            <ac:spMk id="367" creationId="{9310DD53-17D0-4A12-A0E2-72F3334878B5}"/>
          </ac:spMkLst>
        </pc:spChg>
        <pc:spChg chg="add del">
          <ac:chgData name="ARES Christopher" userId="3ff7c12f-b86a-47e0-a114-f78cf92fe63b" providerId="ADAL" clId="{04B860EA-5C54-42A4-898A-A3C7F6C70D47}" dt="2023-10-25T09:50:23.485" v="3362" actId="26606"/>
          <ac:spMkLst>
            <pc:docMk/>
            <pc:sldMk cId="2977784028" sldId="256"/>
            <ac:spMk id="368" creationId="{9D25F302-27C5-414F-97F8-6EA0A6C028BA}"/>
          </ac:spMkLst>
        </pc:spChg>
        <pc:spChg chg="add del">
          <ac:chgData name="ARES Christopher" userId="3ff7c12f-b86a-47e0-a114-f78cf92fe63b" providerId="ADAL" clId="{04B860EA-5C54-42A4-898A-A3C7F6C70D47}" dt="2023-10-25T09:50:08.799" v="3344" actId="26606"/>
          <ac:spMkLst>
            <pc:docMk/>
            <pc:sldMk cId="2977784028" sldId="256"/>
            <ac:spMk id="369" creationId="{28186986-3D2C-46E2-AF3E-16E1628E19D6}"/>
          </ac:spMkLst>
        </pc:spChg>
        <pc:spChg chg="add del">
          <ac:chgData name="ARES Christopher" userId="3ff7c12f-b86a-47e0-a114-f78cf92fe63b" providerId="ADAL" clId="{04B860EA-5C54-42A4-898A-A3C7F6C70D47}" dt="2023-10-25T09:50:08.799" v="3344" actId="26606"/>
          <ac:spMkLst>
            <pc:docMk/>
            <pc:sldMk cId="2977784028" sldId="256"/>
            <ac:spMk id="370" creationId="{481EABE0-FA8E-49A5-A966-F0539111C953}"/>
          </ac:spMkLst>
        </pc:spChg>
        <pc:spChg chg="add del">
          <ac:chgData name="ARES Christopher" userId="3ff7c12f-b86a-47e0-a114-f78cf92fe63b" providerId="ADAL" clId="{04B860EA-5C54-42A4-898A-A3C7F6C70D47}" dt="2023-10-25T09:50:08.799" v="3344" actId="26606"/>
          <ac:spMkLst>
            <pc:docMk/>
            <pc:sldMk cId="2977784028" sldId="256"/>
            <ac:spMk id="371" creationId="{56A3E26D-73B1-468C-B97B-BC1815959759}"/>
          </ac:spMkLst>
        </pc:spChg>
        <pc:spChg chg="add del">
          <ac:chgData name="ARES Christopher" userId="3ff7c12f-b86a-47e0-a114-f78cf92fe63b" providerId="ADAL" clId="{04B860EA-5C54-42A4-898A-A3C7F6C70D47}" dt="2023-10-25T09:50:23.485" v="3362" actId="26606"/>
          <ac:spMkLst>
            <pc:docMk/>
            <pc:sldMk cId="2977784028" sldId="256"/>
            <ac:spMk id="372" creationId="{697A07DC-3C8F-491B-92F4-F99B39E42C0C}"/>
          </ac:spMkLst>
        </pc:spChg>
        <pc:spChg chg="add del">
          <ac:chgData name="ARES Christopher" userId="3ff7c12f-b86a-47e0-a114-f78cf92fe63b" providerId="ADAL" clId="{04B860EA-5C54-42A4-898A-A3C7F6C70D47}" dt="2023-10-25T09:50:10.117" v="3346" actId="26606"/>
          <ac:spMkLst>
            <pc:docMk/>
            <pc:sldMk cId="2977784028" sldId="256"/>
            <ac:spMk id="373" creationId="{11CA6726-6071-461E-8A94-86FD36CBFBDB}"/>
          </ac:spMkLst>
        </pc:spChg>
        <pc:spChg chg="add del">
          <ac:chgData name="ARES Christopher" userId="3ff7c12f-b86a-47e0-a114-f78cf92fe63b" providerId="ADAL" clId="{04B860EA-5C54-42A4-898A-A3C7F6C70D47}" dt="2023-10-25T09:50:10.117" v="3346" actId="26606"/>
          <ac:spMkLst>
            <pc:docMk/>
            <pc:sldMk cId="2977784028" sldId="256"/>
            <ac:spMk id="374" creationId="{9073D962-D3D2-4A72-8593-65C213CBFFC3}"/>
          </ac:spMkLst>
        </pc:spChg>
        <pc:spChg chg="add del">
          <ac:chgData name="ARES Christopher" userId="3ff7c12f-b86a-47e0-a114-f78cf92fe63b" providerId="ADAL" clId="{04B860EA-5C54-42A4-898A-A3C7F6C70D47}" dt="2023-10-25T09:50:10.117" v="3346" actId="26606"/>
          <ac:spMkLst>
            <pc:docMk/>
            <pc:sldMk cId="2977784028" sldId="256"/>
            <ac:spMk id="375" creationId="{2387511B-F6E1-4929-AC90-94FB8B6B0F41}"/>
          </ac:spMkLst>
        </pc:spChg>
        <pc:spChg chg="add del">
          <ac:chgData name="ARES Christopher" userId="3ff7c12f-b86a-47e0-a114-f78cf92fe63b" providerId="ADAL" clId="{04B860EA-5C54-42A4-898A-A3C7F6C70D47}" dt="2023-10-25T09:50:10.117" v="3346" actId="26606"/>
          <ac:spMkLst>
            <pc:docMk/>
            <pc:sldMk cId="2977784028" sldId="256"/>
            <ac:spMk id="376" creationId="{AA58F78C-27AB-465F-AA33-15E08AF267F9}"/>
          </ac:spMkLst>
        </pc:spChg>
        <pc:spChg chg="add del">
          <ac:chgData name="ARES Christopher" userId="3ff7c12f-b86a-47e0-a114-f78cf92fe63b" providerId="ADAL" clId="{04B860EA-5C54-42A4-898A-A3C7F6C70D47}" dt="2023-10-25T09:50:23.485" v="3362" actId="26606"/>
          <ac:spMkLst>
            <pc:docMk/>
            <pc:sldMk cId="2977784028" sldId="256"/>
            <ac:spMk id="377" creationId="{830A36F8-48C2-4842-A87B-8CE8DF4E7FD2}"/>
          </ac:spMkLst>
        </pc:spChg>
        <pc:spChg chg="add del">
          <ac:chgData name="ARES Christopher" userId="3ff7c12f-b86a-47e0-a114-f78cf92fe63b" providerId="ADAL" clId="{04B860EA-5C54-42A4-898A-A3C7F6C70D47}" dt="2023-10-25T09:50:11.652" v="3348" actId="26606"/>
          <ac:spMkLst>
            <pc:docMk/>
            <pc:sldMk cId="2977784028" sldId="256"/>
            <ac:spMk id="378" creationId="{4E8F40FE-293C-453F-B8A6-4278993567DF}"/>
          </ac:spMkLst>
        </pc:spChg>
        <pc:spChg chg="add del">
          <ac:chgData name="ARES Christopher" userId="3ff7c12f-b86a-47e0-a114-f78cf92fe63b" providerId="ADAL" clId="{04B860EA-5C54-42A4-898A-A3C7F6C70D47}" dt="2023-10-25T09:50:11.652" v="3348" actId="26606"/>
          <ac:spMkLst>
            <pc:docMk/>
            <pc:sldMk cId="2977784028" sldId="256"/>
            <ac:spMk id="379" creationId="{481EABE0-FA8E-49A5-A966-F0539111C953}"/>
          </ac:spMkLst>
        </pc:spChg>
        <pc:spChg chg="add del">
          <ac:chgData name="ARES Christopher" userId="3ff7c12f-b86a-47e0-a114-f78cf92fe63b" providerId="ADAL" clId="{04B860EA-5C54-42A4-898A-A3C7F6C70D47}" dt="2023-10-25T09:50:11.652" v="3348" actId="26606"/>
          <ac:spMkLst>
            <pc:docMk/>
            <pc:sldMk cId="2977784028" sldId="256"/>
            <ac:spMk id="380" creationId="{56A3E26D-73B1-468C-B97B-BC1815959759}"/>
          </ac:spMkLst>
        </pc:spChg>
        <pc:spChg chg="add del">
          <ac:chgData name="ARES Christopher" userId="3ff7c12f-b86a-47e0-a114-f78cf92fe63b" providerId="ADAL" clId="{04B860EA-5C54-42A4-898A-A3C7F6C70D47}" dt="2023-10-25T09:50:23.485" v="3362" actId="26606"/>
          <ac:spMkLst>
            <pc:docMk/>
            <pc:sldMk cId="2977784028" sldId="256"/>
            <ac:spMk id="381" creationId="{8F451A30-466B-4996-9BA5-CD6ABCC6D558}"/>
          </ac:spMkLst>
        </pc:spChg>
        <pc:spChg chg="add del">
          <ac:chgData name="ARES Christopher" userId="3ff7c12f-b86a-47e0-a114-f78cf92fe63b" providerId="ADAL" clId="{04B860EA-5C54-42A4-898A-A3C7F6C70D47}" dt="2023-10-25T09:50:13.311" v="3350" actId="26606"/>
          <ac:spMkLst>
            <pc:docMk/>
            <pc:sldMk cId="2977784028" sldId="256"/>
            <ac:spMk id="382" creationId="{040532B1-7622-4602-B898-5C84C974A02C}"/>
          </ac:spMkLst>
        </pc:spChg>
        <pc:spChg chg="add del">
          <ac:chgData name="ARES Christopher" userId="3ff7c12f-b86a-47e0-a114-f78cf92fe63b" providerId="ADAL" clId="{04B860EA-5C54-42A4-898A-A3C7F6C70D47}" dt="2023-10-25T09:50:13.311" v="3350" actId="26606"/>
          <ac:spMkLst>
            <pc:docMk/>
            <pc:sldMk cId="2977784028" sldId="256"/>
            <ac:spMk id="383" creationId="{8EBC75B0-D5AF-40AB-915B-EBC590D746F3}"/>
          </ac:spMkLst>
        </pc:spChg>
        <pc:spChg chg="add del">
          <ac:chgData name="ARES Christopher" userId="3ff7c12f-b86a-47e0-a114-f78cf92fe63b" providerId="ADAL" clId="{04B860EA-5C54-42A4-898A-A3C7F6C70D47}" dt="2023-10-25T09:50:13.311" v="3350" actId="26606"/>
          <ac:spMkLst>
            <pc:docMk/>
            <pc:sldMk cId="2977784028" sldId="256"/>
            <ac:spMk id="384" creationId="{70D16B3C-0901-4FFD-9DBF-5BC78ABC07F7}"/>
          </ac:spMkLst>
        </pc:spChg>
        <pc:spChg chg="add del">
          <ac:chgData name="ARES Christopher" userId="3ff7c12f-b86a-47e0-a114-f78cf92fe63b" providerId="ADAL" clId="{04B860EA-5C54-42A4-898A-A3C7F6C70D47}" dt="2023-10-25T09:50:13.311" v="3350" actId="26606"/>
          <ac:spMkLst>
            <pc:docMk/>
            <pc:sldMk cId="2977784028" sldId="256"/>
            <ac:spMk id="385" creationId="{6D49CA2C-9593-4085-9ED2-049819E74754}"/>
          </ac:spMkLst>
        </pc:spChg>
        <pc:spChg chg="add del">
          <ac:chgData name="ARES Christopher" userId="3ff7c12f-b86a-47e0-a114-f78cf92fe63b" providerId="ADAL" clId="{04B860EA-5C54-42A4-898A-A3C7F6C70D47}" dt="2023-10-25T09:50:24.365" v="3364" actId="26606"/>
          <ac:spMkLst>
            <pc:docMk/>
            <pc:sldMk cId="2977784028" sldId="256"/>
            <ac:spMk id="386" creationId="{5C8908E2-EE49-44D2-9428-A28D2312A8D5}"/>
          </ac:spMkLst>
        </pc:spChg>
        <pc:spChg chg="add del">
          <ac:chgData name="ARES Christopher" userId="3ff7c12f-b86a-47e0-a114-f78cf92fe63b" providerId="ADAL" clId="{04B860EA-5C54-42A4-898A-A3C7F6C70D47}" dt="2023-10-25T09:50:24.365" v="3364" actId="26606"/>
          <ac:spMkLst>
            <pc:docMk/>
            <pc:sldMk cId="2977784028" sldId="256"/>
            <ac:spMk id="389" creationId="{8B88B599-C539-4F18-A32A-40207EC6E21A}"/>
          </ac:spMkLst>
        </pc:spChg>
        <pc:spChg chg="add del">
          <ac:chgData name="ARES Christopher" userId="3ff7c12f-b86a-47e0-a114-f78cf92fe63b" providerId="ADAL" clId="{04B860EA-5C54-42A4-898A-A3C7F6C70D47}" dt="2023-10-25T09:50:24.365" v="3364" actId="26606"/>
          <ac:spMkLst>
            <pc:docMk/>
            <pc:sldMk cId="2977784028" sldId="256"/>
            <ac:spMk id="390" creationId="{ED888B23-07FA-482A-96DF-47E31AF1A603}"/>
          </ac:spMkLst>
        </pc:spChg>
        <pc:spChg chg="add del">
          <ac:chgData name="ARES Christopher" userId="3ff7c12f-b86a-47e0-a114-f78cf92fe63b" providerId="ADAL" clId="{04B860EA-5C54-42A4-898A-A3C7F6C70D47}" dt="2023-10-25T09:50:25.372" v="3366" actId="26606"/>
          <ac:spMkLst>
            <pc:docMk/>
            <pc:sldMk cId="2977784028" sldId="256"/>
            <ac:spMk id="392" creationId="{9D25F302-27C5-414F-97F8-6EA0A6C028BA}"/>
          </ac:spMkLst>
        </pc:spChg>
        <pc:spChg chg="add del">
          <ac:chgData name="ARES Christopher" userId="3ff7c12f-b86a-47e0-a114-f78cf92fe63b" providerId="ADAL" clId="{04B860EA-5C54-42A4-898A-A3C7F6C70D47}" dt="2023-10-25T09:50:25.372" v="3366" actId="26606"/>
          <ac:spMkLst>
            <pc:docMk/>
            <pc:sldMk cId="2977784028" sldId="256"/>
            <ac:spMk id="393" creationId="{697A07DC-3C8F-491B-92F4-F99B39E42C0C}"/>
          </ac:spMkLst>
        </pc:spChg>
        <pc:spChg chg="add del">
          <ac:chgData name="ARES Christopher" userId="3ff7c12f-b86a-47e0-a114-f78cf92fe63b" providerId="ADAL" clId="{04B860EA-5C54-42A4-898A-A3C7F6C70D47}" dt="2023-10-25T09:50:25.372" v="3366" actId="26606"/>
          <ac:spMkLst>
            <pc:docMk/>
            <pc:sldMk cId="2977784028" sldId="256"/>
            <ac:spMk id="394" creationId="{830A36F8-48C2-4842-A87B-8CE8DF4E7FD2}"/>
          </ac:spMkLst>
        </pc:spChg>
        <pc:spChg chg="add del">
          <ac:chgData name="ARES Christopher" userId="3ff7c12f-b86a-47e0-a114-f78cf92fe63b" providerId="ADAL" clId="{04B860EA-5C54-42A4-898A-A3C7F6C70D47}" dt="2023-10-25T09:50:25.372" v="3366" actId="26606"/>
          <ac:spMkLst>
            <pc:docMk/>
            <pc:sldMk cId="2977784028" sldId="256"/>
            <ac:spMk id="395" creationId="{8F451A30-466B-4996-9BA5-CD6ABCC6D558}"/>
          </ac:spMkLst>
        </pc:spChg>
        <pc:spChg chg="add del">
          <ac:chgData name="ARES Christopher" userId="3ff7c12f-b86a-47e0-a114-f78cf92fe63b" providerId="ADAL" clId="{04B860EA-5C54-42A4-898A-A3C7F6C70D47}" dt="2023-10-25T09:50:27.796" v="3368" actId="26606"/>
          <ac:spMkLst>
            <pc:docMk/>
            <pc:sldMk cId="2977784028" sldId="256"/>
            <ac:spMk id="397" creationId="{5C8908E2-EE49-44D2-9428-A28D2312A8D5}"/>
          </ac:spMkLst>
        </pc:spChg>
        <pc:spChg chg="add del">
          <ac:chgData name="ARES Christopher" userId="3ff7c12f-b86a-47e0-a114-f78cf92fe63b" providerId="ADAL" clId="{04B860EA-5C54-42A4-898A-A3C7F6C70D47}" dt="2023-10-25T09:50:27.796" v="3368" actId="26606"/>
          <ac:spMkLst>
            <pc:docMk/>
            <pc:sldMk cId="2977784028" sldId="256"/>
            <ac:spMk id="401" creationId="{8B88B599-C539-4F18-A32A-40207EC6E21A}"/>
          </ac:spMkLst>
        </pc:spChg>
        <pc:spChg chg="add del">
          <ac:chgData name="ARES Christopher" userId="3ff7c12f-b86a-47e0-a114-f78cf92fe63b" providerId="ADAL" clId="{04B860EA-5C54-42A4-898A-A3C7F6C70D47}" dt="2023-10-25T09:50:27.796" v="3368" actId="26606"/>
          <ac:spMkLst>
            <pc:docMk/>
            <pc:sldMk cId="2977784028" sldId="256"/>
            <ac:spMk id="402" creationId="{ED888B23-07FA-482A-96DF-47E31AF1A603}"/>
          </ac:spMkLst>
        </pc:spChg>
        <pc:spChg chg="add del">
          <ac:chgData name="ARES Christopher" userId="3ff7c12f-b86a-47e0-a114-f78cf92fe63b" providerId="ADAL" clId="{04B860EA-5C54-42A4-898A-A3C7F6C70D47}" dt="2023-10-25T09:50:28.798" v="3370" actId="26606"/>
          <ac:spMkLst>
            <pc:docMk/>
            <pc:sldMk cId="2977784028" sldId="256"/>
            <ac:spMk id="404" creationId="{9D25F302-27C5-414F-97F8-6EA0A6C028BA}"/>
          </ac:spMkLst>
        </pc:spChg>
        <pc:spChg chg="add del">
          <ac:chgData name="ARES Christopher" userId="3ff7c12f-b86a-47e0-a114-f78cf92fe63b" providerId="ADAL" clId="{04B860EA-5C54-42A4-898A-A3C7F6C70D47}" dt="2023-10-25T09:50:28.798" v="3370" actId="26606"/>
          <ac:spMkLst>
            <pc:docMk/>
            <pc:sldMk cId="2977784028" sldId="256"/>
            <ac:spMk id="405" creationId="{830A36F8-48C2-4842-A87B-8CE8DF4E7FD2}"/>
          </ac:spMkLst>
        </pc:spChg>
        <pc:spChg chg="add del">
          <ac:chgData name="ARES Christopher" userId="3ff7c12f-b86a-47e0-a114-f78cf92fe63b" providerId="ADAL" clId="{04B860EA-5C54-42A4-898A-A3C7F6C70D47}" dt="2023-10-25T09:50:28.798" v="3370" actId="26606"/>
          <ac:spMkLst>
            <pc:docMk/>
            <pc:sldMk cId="2977784028" sldId="256"/>
            <ac:spMk id="406" creationId="{8F451A30-466B-4996-9BA5-CD6ABCC6D558}"/>
          </ac:spMkLst>
        </pc:spChg>
        <pc:spChg chg="add del">
          <ac:chgData name="ARES Christopher" userId="3ff7c12f-b86a-47e0-a114-f78cf92fe63b" providerId="ADAL" clId="{04B860EA-5C54-42A4-898A-A3C7F6C70D47}" dt="2023-10-25T09:50:30.802" v="3372" actId="26606"/>
          <ac:spMkLst>
            <pc:docMk/>
            <pc:sldMk cId="2977784028" sldId="256"/>
            <ac:spMk id="408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0:30.802" v="3372" actId="26606"/>
          <ac:spMkLst>
            <pc:docMk/>
            <pc:sldMk cId="2977784028" sldId="256"/>
            <ac:spMk id="434" creationId="{4F7DA479-DC2B-4959-B1E3-0FF88334280A}"/>
          </ac:spMkLst>
        </pc:spChg>
        <pc:spChg chg="add del">
          <ac:chgData name="ARES Christopher" userId="3ff7c12f-b86a-47e0-a114-f78cf92fe63b" providerId="ADAL" clId="{04B860EA-5C54-42A4-898A-A3C7F6C70D47}" dt="2023-10-25T09:50:30.802" v="3372" actId="26606"/>
          <ac:spMkLst>
            <pc:docMk/>
            <pc:sldMk cId="2977784028" sldId="256"/>
            <ac:spMk id="435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0:34.478" v="3374" actId="26606"/>
          <ac:spMkLst>
            <pc:docMk/>
            <pc:sldMk cId="2977784028" sldId="256"/>
            <ac:spMk id="437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0:34.478" v="3374" actId="26606"/>
          <ac:spMkLst>
            <pc:docMk/>
            <pc:sldMk cId="2977784028" sldId="256"/>
            <ac:spMk id="462" creationId="{AD9F5FD7-06A9-4406-B373-285A2D011B36}"/>
          </ac:spMkLst>
        </pc:spChg>
        <pc:spChg chg="add del">
          <ac:chgData name="ARES Christopher" userId="3ff7c12f-b86a-47e0-a114-f78cf92fe63b" providerId="ADAL" clId="{04B860EA-5C54-42A4-898A-A3C7F6C70D47}" dt="2023-10-25T09:50:34.478" v="3374" actId="26606"/>
          <ac:spMkLst>
            <pc:docMk/>
            <pc:sldMk cId="2977784028" sldId="256"/>
            <ac:spMk id="464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0:35.392" v="3376" actId="26606"/>
          <ac:spMkLst>
            <pc:docMk/>
            <pc:sldMk cId="2977784028" sldId="256"/>
            <ac:spMk id="466" creationId="{5F255613-AAE8-4321-9EBA-89253DD45042}"/>
          </ac:spMkLst>
        </pc:spChg>
        <pc:spChg chg="add del">
          <ac:chgData name="ARES Christopher" userId="3ff7c12f-b86a-47e0-a114-f78cf92fe63b" providerId="ADAL" clId="{04B860EA-5C54-42A4-898A-A3C7F6C70D47}" dt="2023-10-25T09:50:35.392" v="3376" actId="26606"/>
          <ac:spMkLst>
            <pc:docMk/>
            <pc:sldMk cId="2977784028" sldId="256"/>
            <ac:spMk id="467" creationId="{5A3987B4-5CBA-4CB7-862B-56A9917A2D35}"/>
          </ac:spMkLst>
        </pc:spChg>
        <pc:spChg chg="add del">
          <ac:chgData name="ARES Christopher" userId="3ff7c12f-b86a-47e0-a114-f78cf92fe63b" providerId="ADAL" clId="{04B860EA-5C54-42A4-898A-A3C7F6C70D47}" dt="2023-10-25T09:50:35.392" v="3376" actId="26606"/>
          <ac:spMkLst>
            <pc:docMk/>
            <pc:sldMk cId="2977784028" sldId="256"/>
            <ac:spMk id="468" creationId="{CB147A70-DC29-4DDF-A34C-2B82C6E2295E}"/>
          </ac:spMkLst>
        </pc:spChg>
        <pc:spChg chg="add del">
          <ac:chgData name="ARES Christopher" userId="3ff7c12f-b86a-47e0-a114-f78cf92fe63b" providerId="ADAL" clId="{04B860EA-5C54-42A4-898A-A3C7F6C70D47}" dt="2023-10-25T09:50:35.392" v="3376" actId="26606"/>
          <ac:spMkLst>
            <pc:docMk/>
            <pc:sldMk cId="2977784028" sldId="256"/>
            <ac:spMk id="469" creationId="{D1B80E9C-CF8A-440B-B8F5-54BF121BF458}"/>
          </ac:spMkLst>
        </pc:spChg>
        <pc:spChg chg="add del">
          <ac:chgData name="ARES Christopher" userId="3ff7c12f-b86a-47e0-a114-f78cf92fe63b" providerId="ADAL" clId="{04B860EA-5C54-42A4-898A-A3C7F6C70D47}" dt="2023-10-25T09:50:35.392" v="3376" actId="26606"/>
          <ac:spMkLst>
            <pc:docMk/>
            <pc:sldMk cId="2977784028" sldId="256"/>
            <ac:spMk id="470" creationId="{F1FF25AD-D64E-45A0-B2D0-F4A6AB092614}"/>
          </ac:spMkLst>
        </pc:spChg>
        <pc:spChg chg="add del">
          <ac:chgData name="ARES Christopher" userId="3ff7c12f-b86a-47e0-a114-f78cf92fe63b" providerId="ADAL" clId="{04B860EA-5C54-42A4-898A-A3C7F6C70D47}" dt="2023-10-25T09:50:37.065" v="3378" actId="26606"/>
          <ac:spMkLst>
            <pc:docMk/>
            <pc:sldMk cId="2977784028" sldId="256"/>
            <ac:spMk id="472" creationId="{0959F59E-86AC-4677-BFB0-9CD55AB10761}"/>
          </ac:spMkLst>
        </pc:spChg>
        <pc:spChg chg="add del">
          <ac:chgData name="ARES Christopher" userId="3ff7c12f-b86a-47e0-a114-f78cf92fe63b" providerId="ADAL" clId="{04B860EA-5C54-42A4-898A-A3C7F6C70D47}" dt="2023-10-25T09:50:37.065" v="3378" actId="26606"/>
          <ac:spMkLst>
            <pc:docMk/>
            <pc:sldMk cId="2977784028" sldId="256"/>
            <ac:spMk id="473" creationId="{997ED08E-7CE7-4539-8E16-6A356378B3D3}"/>
          </ac:spMkLst>
        </pc:spChg>
        <pc:spChg chg="add del">
          <ac:chgData name="ARES Christopher" userId="3ff7c12f-b86a-47e0-a114-f78cf92fe63b" providerId="ADAL" clId="{04B860EA-5C54-42A4-898A-A3C7F6C70D47}" dt="2023-10-25T09:50:37.065" v="3378" actId="26606"/>
          <ac:spMkLst>
            <pc:docMk/>
            <pc:sldMk cId="2977784028" sldId="256"/>
            <ac:spMk id="474" creationId="{39F96DC1-4B54-4B36-B945-425E4C04AFBD}"/>
          </ac:spMkLst>
        </pc:spChg>
        <pc:spChg chg="add del">
          <ac:chgData name="ARES Christopher" userId="3ff7c12f-b86a-47e0-a114-f78cf92fe63b" providerId="ADAL" clId="{04B860EA-5C54-42A4-898A-A3C7F6C70D47}" dt="2023-10-25T09:50:37.065" v="3378" actId="26606"/>
          <ac:spMkLst>
            <pc:docMk/>
            <pc:sldMk cId="2977784028" sldId="256"/>
            <ac:spMk id="475" creationId="{A4F450A1-0760-4C39-82E4-515AA4FC9473}"/>
          </ac:spMkLst>
        </pc:spChg>
        <pc:spChg chg="add del">
          <ac:chgData name="ARES Christopher" userId="3ff7c12f-b86a-47e0-a114-f78cf92fe63b" providerId="ADAL" clId="{04B860EA-5C54-42A4-898A-A3C7F6C70D47}" dt="2023-10-25T09:50:37.065" v="3378" actId="26606"/>
          <ac:spMkLst>
            <pc:docMk/>
            <pc:sldMk cId="2977784028" sldId="256"/>
            <ac:spMk id="476" creationId="{0185CD32-2E94-4663-81AE-CC54E44AC2FC}"/>
          </ac:spMkLst>
        </pc:spChg>
        <pc:spChg chg="add del">
          <ac:chgData name="ARES Christopher" userId="3ff7c12f-b86a-47e0-a114-f78cf92fe63b" providerId="ADAL" clId="{04B860EA-5C54-42A4-898A-A3C7F6C70D47}" dt="2023-10-25T09:50:40.474" v="3380" actId="26606"/>
          <ac:spMkLst>
            <pc:docMk/>
            <pc:sldMk cId="2977784028" sldId="256"/>
            <ac:spMk id="478" creationId="{677BE379-C5AE-4A3C-BFE3-2DA66EC67D7B}"/>
          </ac:spMkLst>
        </pc:spChg>
        <pc:spChg chg="add del">
          <ac:chgData name="ARES Christopher" userId="3ff7c12f-b86a-47e0-a114-f78cf92fe63b" providerId="ADAL" clId="{04B860EA-5C54-42A4-898A-A3C7F6C70D47}" dt="2023-10-25T09:50:40.474" v="3380" actId="26606"/>
          <ac:spMkLst>
            <pc:docMk/>
            <pc:sldMk cId="2977784028" sldId="256"/>
            <ac:spMk id="479" creationId="{112839B5-6527-4FE1-B5CA-71D5FFC47C0E}"/>
          </ac:spMkLst>
        </pc:spChg>
        <pc:spChg chg="add del">
          <ac:chgData name="ARES Christopher" userId="3ff7c12f-b86a-47e0-a114-f78cf92fe63b" providerId="ADAL" clId="{04B860EA-5C54-42A4-898A-A3C7F6C70D47}" dt="2023-10-25T09:50:40.474" v="3380" actId="26606"/>
          <ac:spMkLst>
            <pc:docMk/>
            <pc:sldMk cId="2977784028" sldId="256"/>
            <ac:spMk id="480" creationId="{EE78B56D-02E0-449E-B02E-53F927F18AC6}"/>
          </ac:spMkLst>
        </pc:spChg>
        <pc:spChg chg="add del">
          <ac:chgData name="ARES Christopher" userId="3ff7c12f-b86a-47e0-a114-f78cf92fe63b" providerId="ADAL" clId="{04B860EA-5C54-42A4-898A-A3C7F6C70D47}" dt="2023-10-25T09:50:40.474" v="3380" actId="26606"/>
          <ac:spMkLst>
            <pc:docMk/>
            <pc:sldMk cId="2977784028" sldId="256"/>
            <ac:spMk id="481" creationId="{BE12D8E2-6088-4997-A8C6-1794DA9E1D48}"/>
          </ac:spMkLst>
        </pc:spChg>
        <pc:spChg chg="add del">
          <ac:chgData name="ARES Christopher" userId="3ff7c12f-b86a-47e0-a114-f78cf92fe63b" providerId="ADAL" clId="{04B860EA-5C54-42A4-898A-A3C7F6C70D47}" dt="2023-10-25T09:50:40.474" v="3380" actId="26606"/>
          <ac:spMkLst>
            <pc:docMk/>
            <pc:sldMk cId="2977784028" sldId="256"/>
            <ac:spMk id="482" creationId="{FAF10F47-1605-47C5-AE58-9062909ADA42}"/>
          </ac:spMkLst>
        </pc:spChg>
        <pc:spChg chg="add del">
          <ac:chgData name="ARES Christopher" userId="3ff7c12f-b86a-47e0-a114-f78cf92fe63b" providerId="ADAL" clId="{04B860EA-5C54-42A4-898A-A3C7F6C70D47}" dt="2023-10-25T09:50:44.167" v="3382" actId="26606"/>
          <ac:spMkLst>
            <pc:docMk/>
            <pc:sldMk cId="2977784028" sldId="256"/>
            <ac:spMk id="484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0:44.167" v="3382" actId="26606"/>
          <ac:spMkLst>
            <pc:docMk/>
            <pc:sldMk cId="2977784028" sldId="256"/>
            <ac:spMk id="509" creationId="{104952BC-03A6-465F-B295-B05E9D25918A}"/>
          </ac:spMkLst>
        </pc:spChg>
        <pc:spChg chg="add del">
          <ac:chgData name="ARES Christopher" userId="3ff7c12f-b86a-47e0-a114-f78cf92fe63b" providerId="ADAL" clId="{04B860EA-5C54-42A4-898A-A3C7F6C70D47}" dt="2023-10-25T09:50:44.167" v="3382" actId="26606"/>
          <ac:spMkLst>
            <pc:docMk/>
            <pc:sldMk cId="2977784028" sldId="256"/>
            <ac:spMk id="511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0:45.038" v="3384" actId="26606"/>
          <ac:spMkLst>
            <pc:docMk/>
            <pc:sldMk cId="2977784028" sldId="256"/>
            <ac:spMk id="513" creationId="{4C2AC11E-3162-4990-A36E-92B07ECF16C2}"/>
          </ac:spMkLst>
        </pc:spChg>
        <pc:spChg chg="add del">
          <ac:chgData name="ARES Christopher" userId="3ff7c12f-b86a-47e0-a114-f78cf92fe63b" providerId="ADAL" clId="{04B860EA-5C54-42A4-898A-A3C7F6C70D47}" dt="2023-10-25T09:50:45.038" v="3384" actId="26606"/>
          <ac:spMkLst>
            <pc:docMk/>
            <pc:sldMk cId="2977784028" sldId="256"/>
            <ac:spMk id="514" creationId="{9073D962-D3D2-4A72-8593-65C213CBFFC3}"/>
          </ac:spMkLst>
        </pc:spChg>
        <pc:spChg chg="add del">
          <ac:chgData name="ARES Christopher" userId="3ff7c12f-b86a-47e0-a114-f78cf92fe63b" providerId="ADAL" clId="{04B860EA-5C54-42A4-898A-A3C7F6C70D47}" dt="2023-10-25T09:50:45.038" v="3384" actId="26606"/>
          <ac:spMkLst>
            <pc:docMk/>
            <pc:sldMk cId="2977784028" sldId="256"/>
            <ac:spMk id="515" creationId="{2387511B-F6E1-4929-AC90-94FB8B6B0F41}"/>
          </ac:spMkLst>
        </pc:spChg>
        <pc:spChg chg="add del">
          <ac:chgData name="ARES Christopher" userId="3ff7c12f-b86a-47e0-a114-f78cf92fe63b" providerId="ADAL" clId="{04B860EA-5C54-42A4-898A-A3C7F6C70D47}" dt="2023-10-25T09:50:45.038" v="3384" actId="26606"/>
          <ac:spMkLst>
            <pc:docMk/>
            <pc:sldMk cId="2977784028" sldId="256"/>
            <ac:spMk id="516" creationId="{AA58F78C-27AB-465F-AA33-15E08AF267F9}"/>
          </ac:spMkLst>
        </pc:spChg>
        <pc:spChg chg="add del">
          <ac:chgData name="ARES Christopher" userId="3ff7c12f-b86a-47e0-a114-f78cf92fe63b" providerId="ADAL" clId="{04B860EA-5C54-42A4-898A-A3C7F6C70D47}" dt="2023-10-25T09:50:46.439" v="3386" actId="26606"/>
          <ac:spMkLst>
            <pc:docMk/>
            <pc:sldMk cId="2977784028" sldId="256"/>
            <ac:spMk id="518" creationId="{D7A453D2-15D8-4403-815F-291FA16340D9}"/>
          </ac:spMkLst>
        </pc:spChg>
        <pc:spChg chg="add del">
          <ac:chgData name="ARES Christopher" userId="3ff7c12f-b86a-47e0-a114-f78cf92fe63b" providerId="ADAL" clId="{04B860EA-5C54-42A4-898A-A3C7F6C70D47}" dt="2023-10-25T09:50:46.439" v="3386" actId="26606"/>
          <ac:spMkLst>
            <pc:docMk/>
            <pc:sldMk cId="2977784028" sldId="256"/>
            <ac:spMk id="519" creationId="{8161EA6B-09CA-445B-AB0D-8DF76FA92DEF}"/>
          </ac:spMkLst>
        </pc:spChg>
        <pc:spChg chg="add del">
          <ac:chgData name="ARES Christopher" userId="3ff7c12f-b86a-47e0-a114-f78cf92fe63b" providerId="ADAL" clId="{04B860EA-5C54-42A4-898A-A3C7F6C70D47}" dt="2023-10-25T09:50:46.439" v="3386" actId="26606"/>
          <ac:spMkLst>
            <pc:docMk/>
            <pc:sldMk cId="2977784028" sldId="256"/>
            <ac:spMk id="532" creationId="{B8114C98-A349-4111-A123-E8EAB86ABE30}"/>
          </ac:spMkLst>
        </pc:spChg>
        <pc:spChg chg="add del">
          <ac:chgData name="ARES Christopher" userId="3ff7c12f-b86a-47e0-a114-f78cf92fe63b" providerId="ADAL" clId="{04B860EA-5C54-42A4-898A-A3C7F6C70D47}" dt="2023-10-25T09:50:46.439" v="3386" actId="26606"/>
          <ac:spMkLst>
            <pc:docMk/>
            <pc:sldMk cId="2977784028" sldId="256"/>
            <ac:spMk id="538" creationId="{E2D3D3F2-ABBB-4453-B1C5-1BEBF7E4DD56}"/>
          </ac:spMkLst>
        </pc:spChg>
        <pc:spChg chg="add del">
          <ac:chgData name="ARES Christopher" userId="3ff7c12f-b86a-47e0-a114-f78cf92fe63b" providerId="ADAL" clId="{04B860EA-5C54-42A4-898A-A3C7F6C70D47}" dt="2023-10-25T09:50:47.943" v="3388" actId="26606"/>
          <ac:spMkLst>
            <pc:docMk/>
            <pc:sldMk cId="2977784028" sldId="256"/>
            <ac:spMk id="544" creationId="{3C3E5D51-F8E7-4DCA-AAE7-E43895B7DF65}"/>
          </ac:spMkLst>
        </pc:spChg>
        <pc:spChg chg="add del">
          <ac:chgData name="ARES Christopher" userId="3ff7c12f-b86a-47e0-a114-f78cf92fe63b" providerId="ADAL" clId="{04B860EA-5C54-42A4-898A-A3C7F6C70D47}" dt="2023-10-25T09:50:47.943" v="3388" actId="26606"/>
          <ac:spMkLst>
            <pc:docMk/>
            <pc:sldMk cId="2977784028" sldId="256"/>
            <ac:spMk id="545" creationId="{95C8260E-968F-44E8-A823-ABB431311926}"/>
          </ac:spMkLst>
        </pc:spChg>
        <pc:spChg chg="add del">
          <ac:chgData name="ARES Christopher" userId="3ff7c12f-b86a-47e0-a114-f78cf92fe63b" providerId="ADAL" clId="{04B860EA-5C54-42A4-898A-A3C7F6C70D47}" dt="2023-10-25T09:50:47.943" v="3388" actId="26606"/>
          <ac:spMkLst>
            <pc:docMk/>
            <pc:sldMk cId="2977784028" sldId="256"/>
            <ac:spMk id="546" creationId="{2C1BBA94-3F40-40AA-8BB9-E69E25E537C1}"/>
          </ac:spMkLst>
        </pc:spChg>
        <pc:spChg chg="add del">
          <ac:chgData name="ARES Christopher" userId="3ff7c12f-b86a-47e0-a114-f78cf92fe63b" providerId="ADAL" clId="{04B860EA-5C54-42A4-898A-A3C7F6C70D47}" dt="2023-10-25T09:50:47.943" v="3388" actId="26606"/>
          <ac:spMkLst>
            <pc:docMk/>
            <pc:sldMk cId="2977784028" sldId="256"/>
            <ac:spMk id="547" creationId="{FE43805F-24A6-46A4-B19B-54F28347355C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49" creationId="{66F27278-DFD8-4200-A2A2-F0A6391007F4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0" creationId="{A8D67904-06B0-470A-AE78-4A6201476CF7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1" creationId="{06E31665-19A0-4E95-B134-2ED00D2496DD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2" creationId="{28C04451-D4E5-4637-BE23-6DEB9B45A3CC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3" creationId="{F456B73C-536A-4A93-A98E-D64531295E54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4" creationId="{7E099ED9-A734-430F-BD23-B635E6BC9160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5" creationId="{8123F86D-9EA2-4948-8D9A-1FFD4DD4B3BD}"/>
          </ac:spMkLst>
        </pc:spChg>
        <pc:spChg chg="add del">
          <ac:chgData name="ARES Christopher" userId="3ff7c12f-b86a-47e0-a114-f78cf92fe63b" providerId="ADAL" clId="{04B860EA-5C54-42A4-898A-A3C7F6C70D47}" dt="2023-10-25T09:50:54.460" v="3390" actId="26606"/>
          <ac:spMkLst>
            <pc:docMk/>
            <pc:sldMk cId="2977784028" sldId="256"/>
            <ac:spMk id="556" creationId="{201F16FD-5C30-46D8-A7DE-FA937A2F2F7F}"/>
          </ac:spMkLst>
        </pc:spChg>
        <pc:spChg chg="add del">
          <ac:chgData name="ARES Christopher" userId="3ff7c12f-b86a-47e0-a114-f78cf92fe63b" providerId="ADAL" clId="{04B860EA-5C54-42A4-898A-A3C7F6C70D47}" dt="2023-10-25T09:50:55.108" v="3392" actId="26606"/>
          <ac:spMkLst>
            <pc:docMk/>
            <pc:sldMk cId="2977784028" sldId="256"/>
            <ac:spMk id="558" creationId="{3C3E5D51-F8E7-4DCA-AAE7-E43895B7DF65}"/>
          </ac:spMkLst>
        </pc:spChg>
        <pc:spChg chg="add del">
          <ac:chgData name="ARES Christopher" userId="3ff7c12f-b86a-47e0-a114-f78cf92fe63b" providerId="ADAL" clId="{04B860EA-5C54-42A4-898A-A3C7F6C70D47}" dt="2023-10-25T09:50:55.108" v="3392" actId="26606"/>
          <ac:spMkLst>
            <pc:docMk/>
            <pc:sldMk cId="2977784028" sldId="256"/>
            <ac:spMk id="559" creationId="{95C8260E-968F-44E8-A823-ABB431311926}"/>
          </ac:spMkLst>
        </pc:spChg>
        <pc:spChg chg="add del">
          <ac:chgData name="ARES Christopher" userId="3ff7c12f-b86a-47e0-a114-f78cf92fe63b" providerId="ADAL" clId="{04B860EA-5C54-42A4-898A-A3C7F6C70D47}" dt="2023-10-25T09:50:55.108" v="3392" actId="26606"/>
          <ac:spMkLst>
            <pc:docMk/>
            <pc:sldMk cId="2977784028" sldId="256"/>
            <ac:spMk id="560" creationId="{2C1BBA94-3F40-40AA-8BB9-E69E25E537C1}"/>
          </ac:spMkLst>
        </pc:spChg>
        <pc:spChg chg="add del">
          <ac:chgData name="ARES Christopher" userId="3ff7c12f-b86a-47e0-a114-f78cf92fe63b" providerId="ADAL" clId="{04B860EA-5C54-42A4-898A-A3C7F6C70D47}" dt="2023-10-25T09:50:55.108" v="3392" actId="26606"/>
          <ac:spMkLst>
            <pc:docMk/>
            <pc:sldMk cId="2977784028" sldId="256"/>
            <ac:spMk id="561" creationId="{FE43805F-24A6-46A4-B19B-54F28347355C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3" creationId="{66F27278-DFD8-4200-A2A2-F0A6391007F4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4" creationId="{A8D67904-06B0-470A-AE78-4A6201476CF7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5" creationId="{06E31665-19A0-4E95-B134-2ED00D2496DD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6" creationId="{28C04451-D4E5-4637-BE23-6DEB9B45A3CC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7" creationId="{F456B73C-536A-4A93-A98E-D64531295E54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8" creationId="{7E099ED9-A734-430F-BD23-B635E6BC9160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69" creationId="{8123F86D-9EA2-4948-8D9A-1FFD4DD4B3BD}"/>
          </ac:spMkLst>
        </pc:spChg>
        <pc:spChg chg="add del">
          <ac:chgData name="ARES Christopher" userId="3ff7c12f-b86a-47e0-a114-f78cf92fe63b" providerId="ADAL" clId="{04B860EA-5C54-42A4-898A-A3C7F6C70D47}" dt="2023-10-25T09:50:58.918" v="3394" actId="26606"/>
          <ac:spMkLst>
            <pc:docMk/>
            <pc:sldMk cId="2977784028" sldId="256"/>
            <ac:spMk id="570" creationId="{201F16FD-5C30-46D8-A7DE-FA937A2F2F7F}"/>
          </ac:spMkLst>
        </pc:spChg>
        <pc:spChg chg="add del">
          <ac:chgData name="ARES Christopher" userId="3ff7c12f-b86a-47e0-a114-f78cf92fe63b" providerId="ADAL" clId="{04B860EA-5C54-42A4-898A-A3C7F6C70D47}" dt="2023-10-25T09:50:59.889" v="3398" actId="26606"/>
          <ac:spMkLst>
            <pc:docMk/>
            <pc:sldMk cId="2977784028" sldId="256"/>
            <ac:spMk id="576" creationId="{56651B3B-2F8A-4E48-BEA0-5D35421CE7B5}"/>
          </ac:spMkLst>
        </pc:spChg>
        <pc:spChg chg="add del">
          <ac:chgData name="ARES Christopher" userId="3ff7c12f-b86a-47e0-a114-f78cf92fe63b" providerId="ADAL" clId="{04B860EA-5C54-42A4-898A-A3C7F6C70D47}" dt="2023-10-25T09:50:59.889" v="3398" actId="26606"/>
          <ac:spMkLst>
            <pc:docMk/>
            <pc:sldMk cId="2977784028" sldId="256"/>
            <ac:spMk id="577" creationId="{112839B5-6527-4FE1-B5CA-71D5FFC47C0E}"/>
          </ac:spMkLst>
        </pc:spChg>
        <pc:spChg chg="add del">
          <ac:chgData name="ARES Christopher" userId="3ff7c12f-b86a-47e0-a114-f78cf92fe63b" providerId="ADAL" clId="{04B860EA-5C54-42A4-898A-A3C7F6C70D47}" dt="2023-10-25T09:50:59.889" v="3398" actId="26606"/>
          <ac:spMkLst>
            <pc:docMk/>
            <pc:sldMk cId="2977784028" sldId="256"/>
            <ac:spMk id="578" creationId="{BE12D8E2-6088-4997-A8C6-1794DA9E1D48}"/>
          </ac:spMkLst>
        </pc:spChg>
        <pc:spChg chg="add del">
          <ac:chgData name="ARES Christopher" userId="3ff7c12f-b86a-47e0-a114-f78cf92fe63b" providerId="ADAL" clId="{04B860EA-5C54-42A4-898A-A3C7F6C70D47}" dt="2023-10-25T09:50:59.889" v="3398" actId="26606"/>
          <ac:spMkLst>
            <pc:docMk/>
            <pc:sldMk cId="2977784028" sldId="256"/>
            <ac:spMk id="579" creationId="{FAF10F47-1605-47C5-AE58-9062909ADA42}"/>
          </ac:spMkLst>
        </pc:spChg>
        <pc:spChg chg="add del">
          <ac:chgData name="ARES Christopher" userId="3ff7c12f-b86a-47e0-a114-f78cf92fe63b" providerId="ADAL" clId="{04B860EA-5C54-42A4-898A-A3C7F6C70D47}" dt="2023-10-25T09:51:00.236" v="3400" actId="26606"/>
          <ac:spMkLst>
            <pc:docMk/>
            <pc:sldMk cId="2977784028" sldId="256"/>
            <ac:spMk id="581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5T09:51:00.236" v="3400" actId="26606"/>
          <ac:spMkLst>
            <pc:docMk/>
            <pc:sldMk cId="2977784028" sldId="256"/>
            <ac:spMk id="582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5T09:51:07.523" v="3402" actId="26606"/>
          <ac:spMkLst>
            <pc:docMk/>
            <pc:sldMk cId="2977784028" sldId="256"/>
            <ac:spMk id="584" creationId="{3611733F-E5BD-49F1-953E-8029C6596AF2}"/>
          </ac:spMkLst>
        </pc:spChg>
        <pc:spChg chg="add del">
          <ac:chgData name="ARES Christopher" userId="3ff7c12f-b86a-47e0-a114-f78cf92fe63b" providerId="ADAL" clId="{04B860EA-5C54-42A4-898A-A3C7F6C70D47}" dt="2023-10-25T09:51:07.523" v="3402" actId="26606"/>
          <ac:spMkLst>
            <pc:docMk/>
            <pc:sldMk cId="2977784028" sldId="256"/>
            <ac:spMk id="585" creationId="{6EA0003C-06B7-4E3A-9E9A-2DA8CA829F71}"/>
          </ac:spMkLst>
        </pc:spChg>
        <pc:spChg chg="add del">
          <ac:chgData name="ARES Christopher" userId="3ff7c12f-b86a-47e0-a114-f78cf92fe63b" providerId="ADAL" clId="{04B860EA-5C54-42A4-898A-A3C7F6C70D47}" dt="2023-10-25T09:51:08.025" v="3404" actId="26606"/>
          <ac:spMkLst>
            <pc:docMk/>
            <pc:sldMk cId="2977784028" sldId="256"/>
            <ac:spMk id="592" creationId="{56651B3B-2F8A-4E48-BEA0-5D35421CE7B5}"/>
          </ac:spMkLst>
        </pc:spChg>
        <pc:spChg chg="add del">
          <ac:chgData name="ARES Christopher" userId="3ff7c12f-b86a-47e0-a114-f78cf92fe63b" providerId="ADAL" clId="{04B860EA-5C54-42A4-898A-A3C7F6C70D47}" dt="2023-10-25T09:51:08.025" v="3404" actId="26606"/>
          <ac:spMkLst>
            <pc:docMk/>
            <pc:sldMk cId="2977784028" sldId="256"/>
            <ac:spMk id="593" creationId="{112839B5-6527-4FE1-B5CA-71D5FFC47C0E}"/>
          </ac:spMkLst>
        </pc:spChg>
        <pc:spChg chg="add del">
          <ac:chgData name="ARES Christopher" userId="3ff7c12f-b86a-47e0-a114-f78cf92fe63b" providerId="ADAL" clId="{04B860EA-5C54-42A4-898A-A3C7F6C70D47}" dt="2023-10-25T09:51:08.025" v="3404" actId="26606"/>
          <ac:spMkLst>
            <pc:docMk/>
            <pc:sldMk cId="2977784028" sldId="256"/>
            <ac:spMk id="594" creationId="{BE12D8E2-6088-4997-A8C6-1794DA9E1D48}"/>
          </ac:spMkLst>
        </pc:spChg>
        <pc:spChg chg="add del">
          <ac:chgData name="ARES Christopher" userId="3ff7c12f-b86a-47e0-a114-f78cf92fe63b" providerId="ADAL" clId="{04B860EA-5C54-42A4-898A-A3C7F6C70D47}" dt="2023-10-25T09:51:08.025" v="3404" actId="26606"/>
          <ac:spMkLst>
            <pc:docMk/>
            <pc:sldMk cId="2977784028" sldId="256"/>
            <ac:spMk id="595" creationId="{FAF10F47-1605-47C5-AE58-9062909ADA42}"/>
          </ac:spMkLst>
        </pc:spChg>
        <pc:spChg chg="add del">
          <ac:chgData name="ARES Christopher" userId="3ff7c12f-b86a-47e0-a114-f78cf92fe63b" providerId="ADAL" clId="{04B860EA-5C54-42A4-898A-A3C7F6C70D47}" dt="2023-10-25T09:51:08.357" v="3406" actId="26606"/>
          <ac:spMkLst>
            <pc:docMk/>
            <pc:sldMk cId="2977784028" sldId="256"/>
            <ac:spMk id="597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5T09:51:08.357" v="3406" actId="26606"/>
          <ac:spMkLst>
            <pc:docMk/>
            <pc:sldMk cId="2977784028" sldId="256"/>
            <ac:spMk id="598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5T09:51:09.291" v="3408" actId="26606"/>
          <ac:spMkLst>
            <pc:docMk/>
            <pc:sldMk cId="2977784028" sldId="256"/>
            <ac:spMk id="600" creationId="{3611733F-E5BD-49F1-953E-8029C6596AF2}"/>
          </ac:spMkLst>
        </pc:spChg>
        <pc:spChg chg="add del">
          <ac:chgData name="ARES Christopher" userId="3ff7c12f-b86a-47e0-a114-f78cf92fe63b" providerId="ADAL" clId="{04B860EA-5C54-42A4-898A-A3C7F6C70D47}" dt="2023-10-25T09:51:09.291" v="3408" actId="26606"/>
          <ac:spMkLst>
            <pc:docMk/>
            <pc:sldMk cId="2977784028" sldId="256"/>
            <ac:spMk id="601" creationId="{6EA0003C-06B7-4E3A-9E9A-2DA8CA829F71}"/>
          </ac:spMkLst>
        </pc:spChg>
        <pc:spChg chg="add del">
          <ac:chgData name="ARES Christopher" userId="3ff7c12f-b86a-47e0-a114-f78cf92fe63b" providerId="ADAL" clId="{04B860EA-5C54-42A4-898A-A3C7F6C70D47}" dt="2023-10-25T09:53:43.018" v="3494" actId="26606"/>
          <ac:spMkLst>
            <pc:docMk/>
            <pc:sldMk cId="2977784028" sldId="256"/>
            <ac:spMk id="608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53:37.031" v="3483" actId="26606"/>
          <ac:spMkLst>
            <pc:docMk/>
            <pc:sldMk cId="2977784028" sldId="256"/>
            <ac:spMk id="615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3:37.494" v="3485" actId="26606"/>
          <ac:spMkLst>
            <pc:docMk/>
            <pc:sldMk cId="2977784028" sldId="256"/>
            <ac:spMk id="619" creationId="{FA75DFED-A0C1-4A83-BE1D-0271C1826EF6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23" creationId="{0F47C222-B2CD-48DF-921A-F1E49A7C8AF7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27" creationId="{35249834-544E-477E-84FD-888B8DB74B87}"/>
          </ac:spMkLst>
        </pc:spChg>
        <pc:spChg chg="add del">
          <ac:chgData name="ARES Christopher" userId="3ff7c12f-b86a-47e0-a114-f78cf92fe63b" providerId="ADAL" clId="{04B860EA-5C54-42A4-898A-A3C7F6C70D47}" dt="2023-10-25T09:53:37.031" v="3483" actId="26606"/>
          <ac:spMkLst>
            <pc:docMk/>
            <pc:sldMk cId="2977784028" sldId="256"/>
            <ac:spMk id="646" creationId="{104952BC-03A6-465F-B295-B05E9D25918A}"/>
          </ac:spMkLst>
        </pc:spChg>
        <pc:spChg chg="add del">
          <ac:chgData name="ARES Christopher" userId="3ff7c12f-b86a-47e0-a114-f78cf92fe63b" providerId="ADAL" clId="{04B860EA-5C54-42A4-898A-A3C7F6C70D47}" dt="2023-10-25T09:53:37.031" v="3483" actId="26606"/>
          <ac:spMkLst>
            <pc:docMk/>
            <pc:sldMk cId="2977784028" sldId="256"/>
            <ac:spMk id="650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3:37.494" v="3485" actId="26606"/>
          <ac:spMkLst>
            <pc:docMk/>
            <pc:sldMk cId="2977784028" sldId="256"/>
            <ac:spMk id="652" creationId="{417CDA24-35F8-4540-8C52-3096D6D94949}"/>
          </ac:spMkLst>
        </pc:spChg>
        <pc:spChg chg="add del">
          <ac:chgData name="ARES Christopher" userId="3ff7c12f-b86a-47e0-a114-f78cf92fe63b" providerId="ADAL" clId="{04B860EA-5C54-42A4-898A-A3C7F6C70D47}" dt="2023-10-25T09:53:37.494" v="3485" actId="26606"/>
          <ac:spMkLst>
            <pc:docMk/>
            <pc:sldMk cId="2977784028" sldId="256"/>
            <ac:spMk id="653" creationId="{8658BFE0-4E65-4174-9C75-687C94E88273}"/>
          </ac:spMkLst>
        </pc:spChg>
        <pc:spChg chg="add del">
          <ac:chgData name="ARES Christopher" userId="3ff7c12f-b86a-47e0-a114-f78cf92fe63b" providerId="ADAL" clId="{04B860EA-5C54-42A4-898A-A3C7F6C70D47}" dt="2023-10-25T09:53:38.937" v="3487" actId="26606"/>
          <ac:spMkLst>
            <pc:docMk/>
            <pc:sldMk cId="2977784028" sldId="256"/>
            <ac:spMk id="655" creationId="{19B2EB12-332C-4DCC-9746-30DD4690F95F}"/>
          </ac:spMkLst>
        </pc:spChg>
        <pc:spChg chg="add del">
          <ac:chgData name="ARES Christopher" userId="3ff7c12f-b86a-47e0-a114-f78cf92fe63b" providerId="ADAL" clId="{04B860EA-5C54-42A4-898A-A3C7F6C70D47}" dt="2023-10-25T09:53:41.876" v="3489" actId="26606"/>
          <ac:spMkLst>
            <pc:docMk/>
            <pc:sldMk cId="2977784028" sldId="256"/>
            <ac:spMk id="659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3:41.876" v="3489" actId="26606"/>
          <ac:spMkLst>
            <pc:docMk/>
            <pc:sldMk cId="2977784028" sldId="256"/>
            <ac:spMk id="673" creationId="{4F7DA479-DC2B-4959-B1E3-0FF88334280A}"/>
          </ac:spMkLst>
        </pc:spChg>
        <pc:spChg chg="add del">
          <ac:chgData name="ARES Christopher" userId="3ff7c12f-b86a-47e0-a114-f78cf92fe63b" providerId="ADAL" clId="{04B860EA-5C54-42A4-898A-A3C7F6C70D47}" dt="2023-10-25T09:53:41.876" v="3489" actId="26606"/>
          <ac:spMkLst>
            <pc:docMk/>
            <pc:sldMk cId="2977784028" sldId="256"/>
            <ac:spMk id="674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3:42.679" v="3491" actId="26606"/>
          <ac:spMkLst>
            <pc:docMk/>
            <pc:sldMk cId="2977784028" sldId="256"/>
            <ac:spMk id="676" creationId="{94BFCCA4-109C-4B21-816E-144FE75C38EE}"/>
          </ac:spMkLst>
        </pc:spChg>
        <pc:spChg chg="add del">
          <ac:chgData name="ARES Christopher" userId="3ff7c12f-b86a-47e0-a114-f78cf92fe63b" providerId="ADAL" clId="{04B860EA-5C54-42A4-898A-A3C7F6C70D47}" dt="2023-10-25T09:53:42.679" v="3491" actId="26606"/>
          <ac:spMkLst>
            <pc:docMk/>
            <pc:sldMk cId="2977784028" sldId="256"/>
            <ac:spMk id="677" creationId="{0059B5C0-FEC8-4370-AF45-02E3AEF6FA6D}"/>
          </ac:spMkLst>
        </pc:spChg>
        <pc:spChg chg="add del">
          <ac:chgData name="ARES Christopher" userId="3ff7c12f-b86a-47e0-a114-f78cf92fe63b" providerId="ADAL" clId="{04B860EA-5C54-42A4-898A-A3C7F6C70D47}" dt="2023-10-25T09:53:43.011" v="3493" actId="26606"/>
          <ac:spMkLst>
            <pc:docMk/>
            <pc:sldMk cId="2977784028" sldId="256"/>
            <ac:spMk id="679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5T09:53:43.011" v="3493" actId="26606"/>
          <ac:spMkLst>
            <pc:docMk/>
            <pc:sldMk cId="2977784028" sldId="256"/>
            <ac:spMk id="680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82" creationId="{269A50E4-B5CC-4FCE-8725-E40B4E14FDDB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83" creationId="{42AE8636-A04B-4C96-AA50-C956D51C034E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84" creationId="{A408E1F6-B9B6-4459-AFC2-F77F3EA6094D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85" creationId="{588AB9E2-7D37-4889-BA65-F40073B8B80D}"/>
          </ac:spMkLst>
        </pc:spChg>
        <pc:spChg chg="add del">
          <ac:chgData name="ARES Christopher" userId="3ff7c12f-b86a-47e0-a114-f78cf92fe63b" providerId="ADAL" clId="{04B860EA-5C54-42A4-898A-A3C7F6C70D47}" dt="2023-10-25T09:54:20.523" v="3525" actId="26606"/>
          <ac:spMkLst>
            <pc:docMk/>
            <pc:sldMk cId="2977784028" sldId="256"/>
            <ac:spMk id="686" creationId="{0F17DC65-D057-4CEA-8B52-BF72D5D90AEB}"/>
          </ac:spMkLst>
        </pc:spChg>
        <pc:spChg chg="add del">
          <ac:chgData name="ARES Christopher" userId="3ff7c12f-b86a-47e0-a114-f78cf92fe63b" providerId="ADAL" clId="{04B860EA-5C54-42A4-898A-A3C7F6C70D47}" dt="2023-10-25T09:53:55.164" v="3498" actId="26606"/>
          <ac:spMkLst>
            <pc:docMk/>
            <pc:sldMk cId="2977784028" sldId="256"/>
            <ac:spMk id="691" creationId="{AB902CB9-C7DC-4673-B7D5-F22DCF0EC54E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693" creationId="{A8C57116-FF6E-4139-8821-B2C87DACD77F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694" creationId="{A06622B5-0D3E-459F-977C-302B9D9989E1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695" creationId="{B22EB6A2-EE25-4D0A-B8F7-560339BF7EF6}"/>
          </ac:spMkLst>
        </pc:spChg>
        <pc:spChg chg="add del">
          <ac:chgData name="ARES Christopher" userId="3ff7c12f-b86a-47e0-a114-f78cf92fe63b" providerId="ADAL" clId="{04B860EA-5C54-42A4-898A-A3C7F6C70D47}" dt="2023-10-25T09:54:13.319" v="3516" actId="26606"/>
          <ac:spMkLst>
            <pc:docMk/>
            <pc:sldMk cId="2977784028" sldId="256"/>
            <ac:spMk id="696" creationId="{108209E3-F096-3AFD-5A5C-4E47792AA77E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697" creationId="{D2C3104C-4206-4F13-AC1B-BD1A0833E721}"/>
          </ac:spMkLst>
        </pc:spChg>
        <pc:spChg chg="add del">
          <ac:chgData name="ARES Christopher" userId="3ff7c12f-b86a-47e0-a114-f78cf92fe63b" providerId="ADAL" clId="{04B860EA-5C54-42A4-898A-A3C7F6C70D47}" dt="2023-10-25T09:54:13.319" v="3516" actId="26606"/>
          <ac:spMkLst>
            <pc:docMk/>
            <pc:sldMk cId="2977784028" sldId="256"/>
            <ac:spMk id="698" creationId="{F6626AF6-6C89-DC3A-F08F-8D5F86CEABBE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699" creationId="{E075FF7B-260C-401F-825B-033879C5EB45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701" creationId="{1D5037CA-A2EE-4AB1-869B-76219B61EBF6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703" creationId="{03EE06E7-68E3-478C-8B9B-551876F1B7C2}"/>
          </ac:spMkLst>
        </pc:spChg>
        <pc:spChg chg="add del">
          <ac:chgData name="ARES Christopher" userId="3ff7c12f-b86a-47e0-a114-f78cf92fe63b" providerId="ADAL" clId="{04B860EA-5C54-42A4-898A-A3C7F6C70D47}" dt="2023-10-25T09:53:56.098" v="3500" actId="26606"/>
          <ac:spMkLst>
            <pc:docMk/>
            <pc:sldMk cId="2977784028" sldId="256"/>
            <ac:spMk id="705" creationId="{34533210-0571-49A3-9F72-A917C934BC05}"/>
          </ac:spMkLst>
        </pc:spChg>
        <pc:spChg chg="add del">
          <ac:chgData name="ARES Christopher" userId="3ff7c12f-b86a-47e0-a114-f78cf92fe63b" providerId="ADAL" clId="{04B860EA-5C54-42A4-898A-A3C7F6C70D47}" dt="2023-10-25T09:53:58.057" v="3502" actId="26606"/>
          <ac:spMkLst>
            <pc:docMk/>
            <pc:sldMk cId="2977784028" sldId="256"/>
            <ac:spMk id="721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3:58.057" v="3502" actId="26606"/>
          <ac:spMkLst>
            <pc:docMk/>
            <pc:sldMk cId="2977784028" sldId="256"/>
            <ac:spMk id="722" creationId="{104952BC-03A6-465F-B295-B05E9D25918A}"/>
          </ac:spMkLst>
        </pc:spChg>
        <pc:spChg chg="add del">
          <ac:chgData name="ARES Christopher" userId="3ff7c12f-b86a-47e0-a114-f78cf92fe63b" providerId="ADAL" clId="{04B860EA-5C54-42A4-898A-A3C7F6C70D47}" dt="2023-10-25T09:53:58.057" v="3502" actId="26606"/>
          <ac:spMkLst>
            <pc:docMk/>
            <pc:sldMk cId="2977784028" sldId="256"/>
            <ac:spMk id="726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4:03.673" v="3504" actId="26606"/>
          <ac:spMkLst>
            <pc:docMk/>
            <pc:sldMk cId="2977784028" sldId="256"/>
            <ac:spMk id="734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4:03.673" v="3504" actId="26606"/>
          <ac:spMkLst>
            <pc:docMk/>
            <pc:sldMk cId="2977784028" sldId="256"/>
            <ac:spMk id="743" creationId="{AD9F5FD7-06A9-4406-B373-285A2D011B36}"/>
          </ac:spMkLst>
        </pc:spChg>
        <pc:spChg chg="add del">
          <ac:chgData name="ARES Christopher" userId="3ff7c12f-b86a-47e0-a114-f78cf92fe63b" providerId="ADAL" clId="{04B860EA-5C54-42A4-898A-A3C7F6C70D47}" dt="2023-10-25T09:54:03.673" v="3504" actId="26606"/>
          <ac:spMkLst>
            <pc:docMk/>
            <pc:sldMk cId="2977784028" sldId="256"/>
            <ac:spMk id="745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47" creationId="{327D73B4-9F5C-4A64-A179-51B9500CB8B5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48" creationId="{E3020543-B24B-4EC4-8FFC-8DD88EEA91A8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49" creationId="{95CBC9A5-2EC2-43B3-BE31-8C21041EA4A7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50" creationId="{7400EEA6-B330-4DBC-A821-469627E96203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51" creationId="{6CB927A4-E432-4310-9CD5-E89FF5063179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52" creationId="{5EF6BFFD-743B-47E9-AC55-ACA07581FBE4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53" creationId="{8D3BEFDA-0C8B-4C24-AF49-B7E58C98DB64}"/>
          </ac:spMkLst>
        </pc:spChg>
        <pc:spChg chg="add del">
          <ac:chgData name="ARES Christopher" userId="3ff7c12f-b86a-47e0-a114-f78cf92fe63b" providerId="ADAL" clId="{04B860EA-5C54-42A4-898A-A3C7F6C70D47}" dt="2023-10-25T09:54:05.207" v="3506" actId="26606"/>
          <ac:spMkLst>
            <pc:docMk/>
            <pc:sldMk cId="2977784028" sldId="256"/>
            <ac:spMk id="754" creationId="{1453BF6C-B012-48B7-B4E8-6D7AC7C27D02}"/>
          </ac:spMkLst>
        </pc:spChg>
        <pc:spChg chg="add del">
          <ac:chgData name="ARES Christopher" userId="3ff7c12f-b86a-47e0-a114-f78cf92fe63b" providerId="ADAL" clId="{04B860EA-5C54-42A4-898A-A3C7F6C70D47}" dt="2023-10-25T09:54:06.178" v="3508" actId="26606"/>
          <ac:spMkLst>
            <pc:docMk/>
            <pc:sldMk cId="2977784028" sldId="256"/>
            <ac:spMk id="756" creationId="{E1750109-3B91-4506-B997-0CD8E35A1488}"/>
          </ac:spMkLst>
        </pc:spChg>
        <pc:spChg chg="add del">
          <ac:chgData name="ARES Christopher" userId="3ff7c12f-b86a-47e0-a114-f78cf92fe63b" providerId="ADAL" clId="{04B860EA-5C54-42A4-898A-A3C7F6C70D47}" dt="2023-10-25T09:54:06.178" v="3508" actId="26606"/>
          <ac:spMkLst>
            <pc:docMk/>
            <pc:sldMk cId="2977784028" sldId="256"/>
            <ac:spMk id="757" creationId="{E72D8D1B-59F6-4FF3-8547-9BBB6129F2FA}"/>
          </ac:spMkLst>
        </pc:spChg>
        <pc:spChg chg="add del">
          <ac:chgData name="ARES Christopher" userId="3ff7c12f-b86a-47e0-a114-f78cf92fe63b" providerId="ADAL" clId="{04B860EA-5C54-42A4-898A-A3C7F6C70D47}" dt="2023-10-25T09:54:06.178" v="3508" actId="26606"/>
          <ac:spMkLst>
            <pc:docMk/>
            <pc:sldMk cId="2977784028" sldId="256"/>
            <ac:spMk id="758" creationId="{8FC8C21F-9484-4A71-ABFA-6C10682FAC3E}"/>
          </ac:spMkLst>
        </pc:spChg>
        <pc:spChg chg="add del">
          <ac:chgData name="ARES Christopher" userId="3ff7c12f-b86a-47e0-a114-f78cf92fe63b" providerId="ADAL" clId="{04B860EA-5C54-42A4-898A-A3C7F6C70D47}" dt="2023-10-25T09:54:06.178" v="3508" actId="26606"/>
          <ac:spMkLst>
            <pc:docMk/>
            <pc:sldMk cId="2977784028" sldId="256"/>
            <ac:spMk id="759" creationId="{2C444748-5A8D-4B53-89FE-42B455DFA2D1}"/>
          </ac:spMkLst>
        </pc:spChg>
        <pc:spChg chg="add del">
          <ac:chgData name="ARES Christopher" userId="3ff7c12f-b86a-47e0-a114-f78cf92fe63b" providerId="ADAL" clId="{04B860EA-5C54-42A4-898A-A3C7F6C70D47}" dt="2023-10-25T09:54:06.178" v="3508" actId="26606"/>
          <ac:spMkLst>
            <pc:docMk/>
            <pc:sldMk cId="2977784028" sldId="256"/>
            <ac:spMk id="760" creationId="{14044C96-7CFD-44DB-A579-D77B0D37C681}"/>
          </ac:spMkLst>
        </pc:spChg>
        <pc:spChg chg="add del">
          <ac:chgData name="ARES Christopher" userId="3ff7c12f-b86a-47e0-a114-f78cf92fe63b" providerId="ADAL" clId="{04B860EA-5C54-42A4-898A-A3C7F6C70D47}" dt="2023-10-25T09:54:07.798" v="3510" actId="26606"/>
          <ac:spMkLst>
            <pc:docMk/>
            <pc:sldMk cId="2977784028" sldId="256"/>
            <ac:spMk id="762" creationId="{417CDA24-35F8-4540-8C52-3096D6D94949}"/>
          </ac:spMkLst>
        </pc:spChg>
        <pc:spChg chg="add del">
          <ac:chgData name="ARES Christopher" userId="3ff7c12f-b86a-47e0-a114-f78cf92fe63b" providerId="ADAL" clId="{04B860EA-5C54-42A4-898A-A3C7F6C70D47}" dt="2023-10-25T09:54:07.798" v="3510" actId="26606"/>
          <ac:spMkLst>
            <pc:docMk/>
            <pc:sldMk cId="2977784028" sldId="256"/>
            <ac:spMk id="763" creationId="{8658BFE0-4E65-4174-9C75-687C94E88273}"/>
          </ac:spMkLst>
        </pc:spChg>
        <pc:spChg chg="add del">
          <ac:chgData name="ARES Christopher" userId="3ff7c12f-b86a-47e0-a114-f78cf92fe63b" providerId="ADAL" clId="{04B860EA-5C54-42A4-898A-A3C7F6C70D47}" dt="2023-10-25T09:54:07.798" v="3510" actId="26606"/>
          <ac:spMkLst>
            <pc:docMk/>
            <pc:sldMk cId="2977784028" sldId="256"/>
            <ac:spMk id="764" creationId="{FA75DFED-A0C1-4A83-BE1D-0271C1826EF6}"/>
          </ac:spMkLst>
        </pc:spChg>
        <pc:spChg chg="add del">
          <ac:chgData name="ARES Christopher" userId="3ff7c12f-b86a-47e0-a114-f78cf92fe63b" providerId="ADAL" clId="{04B860EA-5C54-42A4-898A-A3C7F6C70D47}" dt="2023-10-25T09:54:10.689" v="3512" actId="26606"/>
          <ac:spMkLst>
            <pc:docMk/>
            <pc:sldMk cId="2977784028" sldId="256"/>
            <ac:spMk id="766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09:54:12.131" v="3514" actId="26606"/>
          <ac:spMkLst>
            <pc:docMk/>
            <pc:sldMk cId="2977784028" sldId="256"/>
            <ac:spMk id="770" creationId="{5C8908E2-EE49-44D2-9428-A28D2312A8D5}"/>
          </ac:spMkLst>
        </pc:spChg>
        <pc:spChg chg="add del">
          <ac:chgData name="ARES Christopher" userId="3ff7c12f-b86a-47e0-a114-f78cf92fe63b" providerId="ADAL" clId="{04B860EA-5C54-42A4-898A-A3C7F6C70D47}" dt="2023-10-25T09:54:12.131" v="3514" actId="26606"/>
          <ac:spMkLst>
            <pc:docMk/>
            <pc:sldMk cId="2977784028" sldId="256"/>
            <ac:spMk id="774" creationId="{215A9370-15D3-4C30-8BA1-2059A74C9990}"/>
          </ac:spMkLst>
        </pc:spChg>
        <pc:spChg chg="add del">
          <ac:chgData name="ARES Christopher" userId="3ff7c12f-b86a-47e0-a114-f78cf92fe63b" providerId="ADAL" clId="{04B860EA-5C54-42A4-898A-A3C7F6C70D47}" dt="2023-10-25T09:54:12.131" v="3514" actId="26606"/>
          <ac:spMkLst>
            <pc:docMk/>
            <pc:sldMk cId="2977784028" sldId="256"/>
            <ac:spMk id="775" creationId="{ED888B23-07FA-482A-96DF-47E31AF1A603}"/>
          </ac:spMkLst>
        </pc:spChg>
        <pc:spChg chg="add del">
          <ac:chgData name="ARES Christopher" userId="3ff7c12f-b86a-47e0-a114-f78cf92fe63b" providerId="ADAL" clId="{04B860EA-5C54-42A4-898A-A3C7F6C70D47}" dt="2023-10-25T09:54:14.337" v="3518" actId="26606"/>
          <ac:spMkLst>
            <pc:docMk/>
            <pc:sldMk cId="2977784028" sldId="256"/>
            <ac:spMk id="781" creationId="{99E115D7-68EB-4590-9BD1-A56D94144025}"/>
          </ac:spMkLst>
        </pc:spChg>
        <pc:spChg chg="add del">
          <ac:chgData name="ARES Christopher" userId="3ff7c12f-b86a-47e0-a114-f78cf92fe63b" providerId="ADAL" clId="{04B860EA-5C54-42A4-898A-A3C7F6C70D47}" dt="2023-10-25T09:54:17.817" v="3520" actId="26606"/>
          <ac:spMkLst>
            <pc:docMk/>
            <pc:sldMk cId="2977784028" sldId="256"/>
            <ac:spMk id="783" creationId="{3C915414-2809-4735-A560-0D5FE66700D8}"/>
          </ac:spMkLst>
        </pc:spChg>
        <pc:spChg chg="add del">
          <ac:chgData name="ARES Christopher" userId="3ff7c12f-b86a-47e0-a114-f78cf92fe63b" providerId="ADAL" clId="{04B860EA-5C54-42A4-898A-A3C7F6C70D47}" dt="2023-10-25T09:54:17.817" v="3520" actId="26606"/>
          <ac:spMkLst>
            <pc:docMk/>
            <pc:sldMk cId="2977784028" sldId="256"/>
            <ac:spMk id="796" creationId="{4F7DA479-DC2B-4959-B1E3-0FF88334280A}"/>
          </ac:spMkLst>
        </pc:spChg>
        <pc:spChg chg="add del">
          <ac:chgData name="ARES Christopher" userId="3ff7c12f-b86a-47e0-a114-f78cf92fe63b" providerId="ADAL" clId="{04B860EA-5C54-42A4-898A-A3C7F6C70D47}" dt="2023-10-25T09:54:17.817" v="3520" actId="26606"/>
          <ac:spMkLst>
            <pc:docMk/>
            <pc:sldMk cId="2977784028" sldId="256"/>
            <ac:spMk id="797" creationId="{D665D759-2DF8-4D47-8386-4BA28901A79D}"/>
          </ac:spMkLst>
        </pc:spChg>
        <pc:spChg chg="add del">
          <ac:chgData name="ARES Christopher" userId="3ff7c12f-b86a-47e0-a114-f78cf92fe63b" providerId="ADAL" clId="{04B860EA-5C54-42A4-898A-A3C7F6C70D47}" dt="2023-10-25T09:54:18.982" v="3522" actId="26606"/>
          <ac:spMkLst>
            <pc:docMk/>
            <pc:sldMk cId="2977784028" sldId="256"/>
            <ac:spMk id="799" creationId="{6F79B0DD-2C63-4EE5-804F-B8E391FC1E45}"/>
          </ac:spMkLst>
        </pc:spChg>
        <pc:spChg chg="add del">
          <ac:chgData name="ARES Christopher" userId="3ff7c12f-b86a-47e0-a114-f78cf92fe63b" providerId="ADAL" clId="{04B860EA-5C54-42A4-898A-A3C7F6C70D47}" dt="2023-10-25T09:54:18.982" v="3522" actId="26606"/>
          <ac:spMkLst>
            <pc:docMk/>
            <pc:sldMk cId="2977784028" sldId="256"/>
            <ac:spMk id="800" creationId="{627DB8AB-CD55-4C8F-9043-52652B89231A}"/>
          </ac:spMkLst>
        </pc:spChg>
        <pc:spChg chg="add del">
          <ac:chgData name="ARES Christopher" userId="3ff7c12f-b86a-47e0-a114-f78cf92fe63b" providerId="ADAL" clId="{04B860EA-5C54-42A4-898A-A3C7F6C70D47}" dt="2023-10-25T09:54:18.982" v="3522" actId="26606"/>
          <ac:spMkLst>
            <pc:docMk/>
            <pc:sldMk cId="2977784028" sldId="256"/>
            <ac:spMk id="801" creationId="{53059C5A-91CB-4024-9B4E-20082E25C70B}"/>
          </ac:spMkLst>
        </pc:spChg>
        <pc:spChg chg="add del">
          <ac:chgData name="ARES Christopher" userId="3ff7c12f-b86a-47e0-a114-f78cf92fe63b" providerId="ADAL" clId="{04B860EA-5C54-42A4-898A-A3C7F6C70D47}" dt="2023-10-25T09:54:18.982" v="3522" actId="26606"/>
          <ac:spMkLst>
            <pc:docMk/>
            <pc:sldMk cId="2977784028" sldId="256"/>
            <ac:spMk id="802" creationId="{184884BF-A898-4EFF-9504-E13EBE3FF62E}"/>
          </ac:spMkLst>
        </pc:spChg>
        <pc:spChg chg="add del">
          <ac:chgData name="ARES Christopher" userId="3ff7c12f-b86a-47e0-a114-f78cf92fe63b" providerId="ADAL" clId="{04B860EA-5C54-42A4-898A-A3C7F6C70D47}" dt="2023-10-25T09:54:18.982" v="3522" actId="26606"/>
          <ac:spMkLst>
            <pc:docMk/>
            <pc:sldMk cId="2977784028" sldId="256"/>
            <ac:spMk id="803" creationId="{7B32D337-FDA6-4468-ADB1-7038E5FC0BA9}"/>
          </ac:spMkLst>
        </pc:spChg>
        <pc:spChg chg="add del">
          <ac:chgData name="ARES Christopher" userId="3ff7c12f-b86a-47e0-a114-f78cf92fe63b" providerId="ADAL" clId="{04B860EA-5C54-42A4-898A-A3C7F6C70D47}" dt="2023-10-25T09:54:20.507" v="3524" actId="26606"/>
          <ac:spMkLst>
            <pc:docMk/>
            <pc:sldMk cId="2977784028" sldId="256"/>
            <ac:spMk id="805" creationId="{5F255613-AAE8-4321-9EBA-89253DD45042}"/>
          </ac:spMkLst>
        </pc:spChg>
        <pc:spChg chg="add del">
          <ac:chgData name="ARES Christopher" userId="3ff7c12f-b86a-47e0-a114-f78cf92fe63b" providerId="ADAL" clId="{04B860EA-5C54-42A4-898A-A3C7F6C70D47}" dt="2023-10-25T09:54:20.507" v="3524" actId="26606"/>
          <ac:spMkLst>
            <pc:docMk/>
            <pc:sldMk cId="2977784028" sldId="256"/>
            <ac:spMk id="806" creationId="{5A3987B4-5CBA-4CB7-862B-56A9917A2D35}"/>
          </ac:spMkLst>
        </pc:spChg>
        <pc:spChg chg="add del">
          <ac:chgData name="ARES Christopher" userId="3ff7c12f-b86a-47e0-a114-f78cf92fe63b" providerId="ADAL" clId="{04B860EA-5C54-42A4-898A-A3C7F6C70D47}" dt="2023-10-25T09:54:20.507" v="3524" actId="26606"/>
          <ac:spMkLst>
            <pc:docMk/>
            <pc:sldMk cId="2977784028" sldId="256"/>
            <ac:spMk id="807" creationId="{CB147A70-DC29-4DDF-A34C-2B82C6E2295E}"/>
          </ac:spMkLst>
        </pc:spChg>
        <pc:spChg chg="add del">
          <ac:chgData name="ARES Christopher" userId="3ff7c12f-b86a-47e0-a114-f78cf92fe63b" providerId="ADAL" clId="{04B860EA-5C54-42A4-898A-A3C7F6C70D47}" dt="2023-10-25T09:54:20.507" v="3524" actId="26606"/>
          <ac:spMkLst>
            <pc:docMk/>
            <pc:sldMk cId="2977784028" sldId="256"/>
            <ac:spMk id="808" creationId="{D1B80E9C-CF8A-440B-B8F5-54BF121BF458}"/>
          </ac:spMkLst>
        </pc:spChg>
        <pc:spChg chg="add del">
          <ac:chgData name="ARES Christopher" userId="3ff7c12f-b86a-47e0-a114-f78cf92fe63b" providerId="ADAL" clId="{04B860EA-5C54-42A4-898A-A3C7F6C70D47}" dt="2023-10-25T09:54:20.507" v="3524" actId="26606"/>
          <ac:spMkLst>
            <pc:docMk/>
            <pc:sldMk cId="2977784028" sldId="256"/>
            <ac:spMk id="809" creationId="{F1FF25AD-D64E-45A0-B2D0-F4A6AB092614}"/>
          </ac:spMkLst>
        </pc:spChg>
        <pc:spChg chg="add del">
          <ac:chgData name="ARES Christopher" userId="3ff7c12f-b86a-47e0-a114-f78cf92fe63b" providerId="ADAL" clId="{04B860EA-5C54-42A4-898A-A3C7F6C70D47}" dt="2023-10-25T11:51:57.097" v="3898" actId="26606"/>
          <ac:spMkLst>
            <pc:docMk/>
            <pc:sldMk cId="2977784028" sldId="256"/>
            <ac:spMk id="811" creationId="{56651B3B-2F8A-4E48-BEA0-5D35421CE7B5}"/>
          </ac:spMkLst>
        </pc:spChg>
        <pc:spChg chg="add del">
          <ac:chgData name="ARES Christopher" userId="3ff7c12f-b86a-47e0-a114-f78cf92fe63b" providerId="ADAL" clId="{04B860EA-5C54-42A4-898A-A3C7F6C70D47}" dt="2023-10-25T11:51:57.097" v="3898" actId="26606"/>
          <ac:spMkLst>
            <pc:docMk/>
            <pc:sldMk cId="2977784028" sldId="256"/>
            <ac:spMk id="812" creationId="{112839B5-6527-4FE1-B5CA-71D5FFC47C0E}"/>
          </ac:spMkLst>
        </pc:spChg>
        <pc:spChg chg="add del">
          <ac:chgData name="ARES Christopher" userId="3ff7c12f-b86a-47e0-a114-f78cf92fe63b" providerId="ADAL" clId="{04B860EA-5C54-42A4-898A-A3C7F6C70D47}" dt="2023-10-25T11:51:57.097" v="3898" actId="26606"/>
          <ac:spMkLst>
            <pc:docMk/>
            <pc:sldMk cId="2977784028" sldId="256"/>
            <ac:spMk id="813" creationId="{BE12D8E2-6088-4997-A8C6-1794DA9E1D48}"/>
          </ac:spMkLst>
        </pc:spChg>
        <pc:spChg chg="add del">
          <ac:chgData name="ARES Christopher" userId="3ff7c12f-b86a-47e0-a114-f78cf92fe63b" providerId="ADAL" clId="{04B860EA-5C54-42A4-898A-A3C7F6C70D47}" dt="2023-10-25T11:51:57.097" v="3898" actId="26606"/>
          <ac:spMkLst>
            <pc:docMk/>
            <pc:sldMk cId="2977784028" sldId="256"/>
            <ac:spMk id="814" creationId="{FAF10F47-1605-47C5-AE58-9062909ADA42}"/>
          </ac:spMkLst>
        </pc:spChg>
        <pc:spChg chg="add del">
          <ac:chgData name="ARES Christopher" userId="3ff7c12f-b86a-47e0-a114-f78cf92fe63b" providerId="ADAL" clId="{04B860EA-5C54-42A4-898A-A3C7F6C70D47}" dt="2023-10-25T11:50:11.529" v="3887" actId="26606"/>
          <ac:spMkLst>
            <pc:docMk/>
            <pc:sldMk cId="2977784028" sldId="256"/>
            <ac:spMk id="819" creationId="{E1750109-3B91-4506-B997-0CD8E35A1488}"/>
          </ac:spMkLst>
        </pc:spChg>
        <pc:spChg chg="add del">
          <ac:chgData name="ARES Christopher" userId="3ff7c12f-b86a-47e0-a114-f78cf92fe63b" providerId="ADAL" clId="{04B860EA-5C54-42A4-898A-A3C7F6C70D47}" dt="2023-10-25T11:50:11.529" v="3887" actId="26606"/>
          <ac:spMkLst>
            <pc:docMk/>
            <pc:sldMk cId="2977784028" sldId="256"/>
            <ac:spMk id="821" creationId="{E72D8D1B-59F6-4FF3-8547-9BBB6129F2FA}"/>
          </ac:spMkLst>
        </pc:spChg>
        <pc:spChg chg="add del">
          <ac:chgData name="ARES Christopher" userId="3ff7c12f-b86a-47e0-a114-f78cf92fe63b" providerId="ADAL" clId="{04B860EA-5C54-42A4-898A-A3C7F6C70D47}" dt="2023-10-25T11:50:11.529" v="3887" actId="26606"/>
          <ac:spMkLst>
            <pc:docMk/>
            <pc:sldMk cId="2977784028" sldId="256"/>
            <ac:spMk id="823" creationId="{8FC8C21F-9484-4A71-ABFA-6C10682FAC3E}"/>
          </ac:spMkLst>
        </pc:spChg>
        <pc:spChg chg="add del">
          <ac:chgData name="ARES Christopher" userId="3ff7c12f-b86a-47e0-a114-f78cf92fe63b" providerId="ADAL" clId="{04B860EA-5C54-42A4-898A-A3C7F6C70D47}" dt="2023-10-25T11:50:11.529" v="3887" actId="26606"/>
          <ac:spMkLst>
            <pc:docMk/>
            <pc:sldMk cId="2977784028" sldId="256"/>
            <ac:spMk id="825" creationId="{2C444748-5A8D-4B53-89FE-42B455DFA2D1}"/>
          </ac:spMkLst>
        </pc:spChg>
        <pc:spChg chg="add del">
          <ac:chgData name="ARES Christopher" userId="3ff7c12f-b86a-47e0-a114-f78cf92fe63b" providerId="ADAL" clId="{04B860EA-5C54-42A4-898A-A3C7F6C70D47}" dt="2023-10-25T11:50:11.529" v="3887" actId="26606"/>
          <ac:spMkLst>
            <pc:docMk/>
            <pc:sldMk cId="2977784028" sldId="256"/>
            <ac:spMk id="827" creationId="{14044C96-7CFD-44DB-A579-D77B0D37C681}"/>
          </ac:spMkLst>
        </pc:spChg>
        <pc:spChg chg="add del">
          <ac:chgData name="ARES Christopher" userId="3ff7c12f-b86a-47e0-a114-f78cf92fe63b" providerId="ADAL" clId="{04B860EA-5C54-42A4-898A-A3C7F6C70D47}" dt="2023-10-25T11:50:12.530" v="3889" actId="26606"/>
          <ac:spMkLst>
            <pc:docMk/>
            <pc:sldMk cId="2977784028" sldId="256"/>
            <ac:spMk id="829" creationId="{5F255613-AAE8-4321-9EBA-89253DD45042}"/>
          </ac:spMkLst>
        </pc:spChg>
        <pc:spChg chg="add del">
          <ac:chgData name="ARES Christopher" userId="3ff7c12f-b86a-47e0-a114-f78cf92fe63b" providerId="ADAL" clId="{04B860EA-5C54-42A4-898A-A3C7F6C70D47}" dt="2023-10-25T11:50:12.530" v="3889" actId="26606"/>
          <ac:spMkLst>
            <pc:docMk/>
            <pc:sldMk cId="2977784028" sldId="256"/>
            <ac:spMk id="830" creationId="{5A3987B4-5CBA-4CB7-862B-56A9917A2D35}"/>
          </ac:spMkLst>
        </pc:spChg>
        <pc:spChg chg="add del">
          <ac:chgData name="ARES Christopher" userId="3ff7c12f-b86a-47e0-a114-f78cf92fe63b" providerId="ADAL" clId="{04B860EA-5C54-42A4-898A-A3C7F6C70D47}" dt="2023-10-25T11:50:12.530" v="3889" actId="26606"/>
          <ac:spMkLst>
            <pc:docMk/>
            <pc:sldMk cId="2977784028" sldId="256"/>
            <ac:spMk id="831" creationId="{CB147A70-DC29-4DDF-A34C-2B82C6E2295E}"/>
          </ac:spMkLst>
        </pc:spChg>
        <pc:spChg chg="add del">
          <ac:chgData name="ARES Christopher" userId="3ff7c12f-b86a-47e0-a114-f78cf92fe63b" providerId="ADAL" clId="{04B860EA-5C54-42A4-898A-A3C7F6C70D47}" dt="2023-10-25T11:50:12.530" v="3889" actId="26606"/>
          <ac:spMkLst>
            <pc:docMk/>
            <pc:sldMk cId="2977784028" sldId="256"/>
            <ac:spMk id="832" creationId="{D1B80E9C-CF8A-440B-B8F5-54BF121BF458}"/>
          </ac:spMkLst>
        </pc:spChg>
        <pc:spChg chg="add del">
          <ac:chgData name="ARES Christopher" userId="3ff7c12f-b86a-47e0-a114-f78cf92fe63b" providerId="ADAL" clId="{04B860EA-5C54-42A4-898A-A3C7F6C70D47}" dt="2023-10-25T11:50:12.530" v="3889" actId="26606"/>
          <ac:spMkLst>
            <pc:docMk/>
            <pc:sldMk cId="2977784028" sldId="256"/>
            <ac:spMk id="833" creationId="{F1FF25AD-D64E-45A0-B2D0-F4A6AB092614}"/>
          </ac:spMkLst>
        </pc:spChg>
        <pc:spChg chg="add del">
          <ac:chgData name="ARES Christopher" userId="3ff7c12f-b86a-47e0-a114-f78cf92fe63b" providerId="ADAL" clId="{04B860EA-5C54-42A4-898A-A3C7F6C70D47}" dt="2023-10-25T11:50:13.294" v="3891" actId="26606"/>
          <ac:spMkLst>
            <pc:docMk/>
            <pc:sldMk cId="2977784028" sldId="256"/>
            <ac:spMk id="835" creationId="{1DBBFE1F-E21D-6F33-FA39-7ED7133F8534}"/>
          </ac:spMkLst>
        </pc:spChg>
        <pc:spChg chg="add del">
          <ac:chgData name="ARES Christopher" userId="3ff7c12f-b86a-47e0-a114-f78cf92fe63b" providerId="ADAL" clId="{04B860EA-5C54-42A4-898A-A3C7F6C70D47}" dt="2023-10-25T11:50:14.349" v="3893" actId="26606"/>
          <ac:spMkLst>
            <pc:docMk/>
            <pc:sldMk cId="2977784028" sldId="256"/>
            <ac:spMk id="838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5T11:51:56.057" v="3895" actId="26606"/>
          <ac:spMkLst>
            <pc:docMk/>
            <pc:sldMk cId="2977784028" sldId="256"/>
            <ac:spMk id="842" creationId="{61293230-B0F6-45B1-96D1-13D18E242995}"/>
          </ac:spMkLst>
        </pc:spChg>
        <pc:spChg chg="add del">
          <ac:chgData name="ARES Christopher" userId="3ff7c12f-b86a-47e0-a114-f78cf92fe63b" providerId="ADAL" clId="{04B860EA-5C54-42A4-898A-A3C7F6C70D47}" dt="2023-10-25T11:51:56.057" v="3895" actId="26606"/>
          <ac:spMkLst>
            <pc:docMk/>
            <pc:sldMk cId="2977784028" sldId="256"/>
            <ac:spMk id="843" creationId="{2B573B51-C170-49C0-A3D9-8D99730C45AE}"/>
          </ac:spMkLst>
        </pc:spChg>
        <pc:spChg chg="add del">
          <ac:chgData name="ARES Christopher" userId="3ff7c12f-b86a-47e0-a114-f78cf92fe63b" providerId="ADAL" clId="{04B860EA-5C54-42A4-898A-A3C7F6C70D47}" dt="2023-10-25T11:51:56.057" v="3895" actId="26606"/>
          <ac:spMkLst>
            <pc:docMk/>
            <pc:sldMk cId="2977784028" sldId="256"/>
            <ac:spMk id="844" creationId="{CC7BCC73-A901-44EB-B0E7-879E19267A6A}"/>
          </ac:spMkLst>
        </pc:spChg>
        <pc:spChg chg="add del">
          <ac:chgData name="ARES Christopher" userId="3ff7c12f-b86a-47e0-a114-f78cf92fe63b" providerId="ADAL" clId="{04B860EA-5C54-42A4-898A-A3C7F6C70D47}" dt="2023-10-25T11:51:57.091" v="3897" actId="26606"/>
          <ac:spMkLst>
            <pc:docMk/>
            <pc:sldMk cId="2977784028" sldId="256"/>
            <ac:spMk id="846" creationId="{1DBBFE1F-E21D-6F33-FA39-7ED7133F8534}"/>
          </ac:spMkLst>
        </pc:spChg>
        <pc:spChg chg="add del">
          <ac:chgData name="ARES Christopher" userId="3ff7c12f-b86a-47e0-a114-f78cf92fe63b" providerId="ADAL" clId="{04B860EA-5C54-42A4-898A-A3C7F6C70D47}" dt="2023-10-26T07:28:14.907" v="4364" actId="26606"/>
          <ac:spMkLst>
            <pc:docMk/>
            <pc:sldMk cId="2977784028" sldId="256"/>
            <ac:spMk id="849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6T07:26:36.765" v="4327" actId="26606"/>
          <ac:spMkLst>
            <pc:docMk/>
            <pc:sldMk cId="2977784028" sldId="256"/>
            <ac:spMk id="853" creationId="{D4469056-D581-421C-80DD-CCE96ECB334A}"/>
          </ac:spMkLst>
        </pc:spChg>
        <pc:spChg chg="add del">
          <ac:chgData name="ARES Christopher" userId="3ff7c12f-b86a-47e0-a114-f78cf92fe63b" providerId="ADAL" clId="{04B860EA-5C54-42A4-898A-A3C7F6C70D47}" dt="2023-10-26T07:26:36.765" v="4327" actId="26606"/>
          <ac:spMkLst>
            <pc:docMk/>
            <pc:sldMk cId="2977784028" sldId="256"/>
            <ac:spMk id="854" creationId="{276A54DD-7E68-43B8-A73D-2B9A1AE3168E}"/>
          </ac:spMkLst>
        </pc:spChg>
        <pc:spChg chg="add del">
          <ac:chgData name="ARES Christopher" userId="3ff7c12f-b86a-47e0-a114-f78cf92fe63b" providerId="ADAL" clId="{04B860EA-5C54-42A4-898A-A3C7F6C70D47}" dt="2023-10-26T07:27:54.339" v="4347" actId="26606"/>
          <ac:spMkLst>
            <pc:docMk/>
            <pc:sldMk cId="2977784028" sldId="256"/>
            <ac:spMk id="855" creationId="{9A2207B2-2CD6-0A63-827D-98BBEE7C6B34}"/>
          </ac:spMkLst>
        </pc:spChg>
        <pc:spChg chg="add del">
          <ac:chgData name="ARES Christopher" userId="3ff7c12f-b86a-47e0-a114-f78cf92fe63b" providerId="ADAL" clId="{04B860EA-5C54-42A4-898A-A3C7F6C70D47}" dt="2023-10-26T07:26:52.165" v="4329" actId="26606"/>
          <ac:spMkLst>
            <pc:docMk/>
            <pc:sldMk cId="2977784028" sldId="256"/>
            <ac:spMk id="857" creationId="{42E59424-33E1-4F37-8425-9F113921968C}"/>
          </ac:spMkLst>
        </pc:spChg>
        <pc:spChg chg="add del">
          <ac:chgData name="ARES Christopher" userId="3ff7c12f-b86a-47e0-a114-f78cf92fe63b" providerId="ADAL" clId="{04B860EA-5C54-42A4-898A-A3C7F6C70D47}" dt="2023-10-26T07:26:52.165" v="4329" actId="26606"/>
          <ac:spMkLst>
            <pc:docMk/>
            <pc:sldMk cId="2977784028" sldId="256"/>
            <ac:spMk id="859" creationId="{9694F8A0-A600-40AB-84BE-03637A1D71FD}"/>
          </ac:spMkLst>
        </pc:spChg>
        <pc:spChg chg="add del">
          <ac:chgData name="ARES Christopher" userId="3ff7c12f-b86a-47e0-a114-f78cf92fe63b" providerId="ADAL" clId="{04B860EA-5C54-42A4-898A-A3C7F6C70D47}" dt="2023-10-26T07:26:52.165" v="4329" actId="26606"/>
          <ac:spMkLst>
            <pc:docMk/>
            <pc:sldMk cId="2977784028" sldId="256"/>
            <ac:spMk id="861" creationId="{00FB22BA-072B-424B-82FA-D1F0DC084160}"/>
          </ac:spMkLst>
        </pc:spChg>
        <pc:spChg chg="add del">
          <ac:chgData name="ARES Christopher" userId="3ff7c12f-b86a-47e0-a114-f78cf92fe63b" providerId="ADAL" clId="{04B860EA-5C54-42A4-898A-A3C7F6C70D47}" dt="2023-10-26T07:27:02.708" v="4331" actId="26606"/>
          <ac:spMkLst>
            <pc:docMk/>
            <pc:sldMk cId="2977784028" sldId="256"/>
            <ac:spMk id="865" creationId="{56651B3B-2F8A-4E48-BEA0-5D35421CE7B5}"/>
          </ac:spMkLst>
        </pc:spChg>
        <pc:spChg chg="add del">
          <ac:chgData name="ARES Christopher" userId="3ff7c12f-b86a-47e0-a114-f78cf92fe63b" providerId="ADAL" clId="{04B860EA-5C54-42A4-898A-A3C7F6C70D47}" dt="2023-10-26T07:27:02.708" v="4331" actId="26606"/>
          <ac:spMkLst>
            <pc:docMk/>
            <pc:sldMk cId="2977784028" sldId="256"/>
            <ac:spMk id="867" creationId="{112839B5-6527-4FE1-B5CA-71D5FFC47C0E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68" creationId="{8D3BEFDA-0C8B-4C24-AF49-B7E58C98DB64}"/>
          </ac:spMkLst>
        </pc:spChg>
        <pc:spChg chg="add del">
          <ac:chgData name="ARES Christopher" userId="3ff7c12f-b86a-47e0-a114-f78cf92fe63b" providerId="ADAL" clId="{04B860EA-5C54-42A4-898A-A3C7F6C70D47}" dt="2023-10-26T07:26:02.822" v="4303" actId="26606"/>
          <ac:spMkLst>
            <pc:docMk/>
            <pc:sldMk cId="2977784028" sldId="256"/>
            <ac:spMk id="869" creationId="{3611733F-E5BD-49F1-953E-8029C6596AF2}"/>
          </ac:spMkLst>
        </pc:spChg>
        <pc:spChg chg="add del">
          <ac:chgData name="ARES Christopher" userId="3ff7c12f-b86a-47e0-a114-f78cf92fe63b" providerId="ADAL" clId="{04B860EA-5C54-42A4-898A-A3C7F6C70D47}" dt="2023-10-26T07:26:02.822" v="4303" actId="26606"/>
          <ac:spMkLst>
            <pc:docMk/>
            <pc:sldMk cId="2977784028" sldId="256"/>
            <ac:spMk id="870" creationId="{6EA0003C-06B7-4E3A-9E9A-2DA8CA829F71}"/>
          </ac:spMkLst>
        </pc:spChg>
        <pc:spChg chg="add del">
          <ac:chgData name="ARES Christopher" userId="3ff7c12f-b86a-47e0-a114-f78cf92fe63b" providerId="ADAL" clId="{04B860EA-5C54-42A4-898A-A3C7F6C70D47}" dt="2023-10-26T07:27:02.708" v="4331" actId="26606"/>
          <ac:spMkLst>
            <pc:docMk/>
            <pc:sldMk cId="2977784028" sldId="256"/>
            <ac:spMk id="873" creationId="{BE12D8E2-6088-4997-A8C6-1794DA9E1D48}"/>
          </ac:spMkLst>
        </pc:spChg>
        <pc:spChg chg="add del">
          <ac:chgData name="ARES Christopher" userId="3ff7c12f-b86a-47e0-a114-f78cf92fe63b" providerId="ADAL" clId="{04B860EA-5C54-42A4-898A-A3C7F6C70D47}" dt="2023-10-26T07:27:02.708" v="4331" actId="26606"/>
          <ac:spMkLst>
            <pc:docMk/>
            <pc:sldMk cId="2977784028" sldId="256"/>
            <ac:spMk id="874" creationId="{FAF10F47-1605-47C5-AE58-9062909ADA42}"/>
          </ac:spMkLst>
        </pc:spChg>
        <pc:spChg chg="add del">
          <ac:chgData name="ARES Christopher" userId="3ff7c12f-b86a-47e0-a114-f78cf92fe63b" providerId="ADAL" clId="{04B860EA-5C54-42A4-898A-A3C7F6C70D47}" dt="2023-10-26T07:26:04.605" v="4305" actId="26606"/>
          <ac:spMkLst>
            <pc:docMk/>
            <pc:sldMk cId="2977784028" sldId="256"/>
            <ac:spMk id="876" creationId="{43FCDA63-538C-4FB3-911D-7DF75B5993C9}"/>
          </ac:spMkLst>
        </pc:spChg>
        <pc:spChg chg="add del">
          <ac:chgData name="ARES Christopher" userId="3ff7c12f-b86a-47e0-a114-f78cf92fe63b" providerId="ADAL" clId="{04B860EA-5C54-42A4-898A-A3C7F6C70D47}" dt="2023-10-26T07:26:04.605" v="4305" actId="26606"/>
          <ac:spMkLst>
            <pc:docMk/>
            <pc:sldMk cId="2977784028" sldId="256"/>
            <ac:spMk id="877" creationId="{C0F36B17-8009-453B-9C49-36A9D6F9D0EC}"/>
          </ac:spMkLst>
        </pc:spChg>
        <pc:spChg chg="add del">
          <ac:chgData name="ARES Christopher" userId="3ff7c12f-b86a-47e0-a114-f78cf92fe63b" providerId="ADAL" clId="{04B860EA-5C54-42A4-898A-A3C7F6C70D47}" dt="2023-10-26T07:27:04.745" v="4333" actId="26606"/>
          <ac:spMkLst>
            <pc:docMk/>
            <pc:sldMk cId="2977784028" sldId="256"/>
            <ac:spMk id="878" creationId="{417CDA24-35F8-4540-8C52-3096D6D94949}"/>
          </ac:spMkLst>
        </pc:spChg>
        <pc:spChg chg="add del">
          <ac:chgData name="ARES Christopher" userId="3ff7c12f-b86a-47e0-a114-f78cf92fe63b" providerId="ADAL" clId="{04B860EA-5C54-42A4-898A-A3C7F6C70D47}" dt="2023-10-26T07:26:05.661" v="4307" actId="26606"/>
          <ac:spMkLst>
            <pc:docMk/>
            <pc:sldMk cId="2977784028" sldId="256"/>
            <ac:spMk id="879" creationId="{3611733F-E5BD-49F1-953E-8029C6596AF2}"/>
          </ac:spMkLst>
        </pc:spChg>
        <pc:spChg chg="add del">
          <ac:chgData name="ARES Christopher" userId="3ff7c12f-b86a-47e0-a114-f78cf92fe63b" providerId="ADAL" clId="{04B860EA-5C54-42A4-898A-A3C7F6C70D47}" dt="2023-10-26T07:26:05.661" v="4307" actId="26606"/>
          <ac:spMkLst>
            <pc:docMk/>
            <pc:sldMk cId="2977784028" sldId="256"/>
            <ac:spMk id="880" creationId="{6EA0003C-06B7-4E3A-9E9A-2DA8CA829F71}"/>
          </ac:spMkLst>
        </pc:spChg>
        <pc:spChg chg="add del">
          <ac:chgData name="ARES Christopher" userId="3ff7c12f-b86a-47e0-a114-f78cf92fe63b" providerId="ADAL" clId="{04B860EA-5C54-42A4-898A-A3C7F6C70D47}" dt="2023-10-26T07:27:04.745" v="4333" actId="26606"/>
          <ac:spMkLst>
            <pc:docMk/>
            <pc:sldMk cId="2977784028" sldId="256"/>
            <ac:spMk id="882" creationId="{8658BFE0-4E65-4174-9C75-687C94E88273}"/>
          </ac:spMkLst>
        </pc:spChg>
        <pc:spChg chg="add del">
          <ac:chgData name="ARES Christopher" userId="3ff7c12f-b86a-47e0-a114-f78cf92fe63b" providerId="ADAL" clId="{04B860EA-5C54-42A4-898A-A3C7F6C70D47}" dt="2023-10-26T07:27:04.745" v="4333" actId="26606"/>
          <ac:spMkLst>
            <pc:docMk/>
            <pc:sldMk cId="2977784028" sldId="256"/>
            <ac:spMk id="883" creationId="{FA75DFED-A0C1-4A83-BE1D-0271C1826EF6}"/>
          </ac:spMkLst>
        </pc:spChg>
        <pc:spChg chg="add del">
          <ac:chgData name="ARES Christopher" userId="3ff7c12f-b86a-47e0-a114-f78cf92fe63b" providerId="ADAL" clId="{04B860EA-5C54-42A4-898A-A3C7F6C70D47}" dt="2023-10-26T07:27:05.918" v="4335" actId="26606"/>
          <ac:spMkLst>
            <pc:docMk/>
            <pc:sldMk cId="2977784028" sldId="256"/>
            <ac:spMk id="885" creationId="{1F232A53-673E-406F-BB93-BF651C276DC7}"/>
          </ac:spMkLst>
        </pc:spChg>
        <pc:spChg chg="add del">
          <ac:chgData name="ARES Christopher" userId="3ff7c12f-b86a-47e0-a114-f78cf92fe63b" providerId="ADAL" clId="{04B860EA-5C54-42A4-898A-A3C7F6C70D47}" dt="2023-10-26T07:27:05.918" v="4335" actId="26606"/>
          <ac:spMkLst>
            <pc:docMk/>
            <pc:sldMk cId="2977784028" sldId="256"/>
            <ac:spMk id="887" creationId="{C062E60F-5CD4-4268-8359-8076634680E5}"/>
          </ac:spMkLst>
        </pc:spChg>
        <pc:spChg chg="add del">
          <ac:chgData name="ARES Christopher" userId="3ff7c12f-b86a-47e0-a114-f78cf92fe63b" providerId="ADAL" clId="{04B860EA-5C54-42A4-898A-A3C7F6C70D47}" dt="2023-10-26T07:27:05.918" v="4335" actId="26606"/>
          <ac:spMkLst>
            <pc:docMk/>
            <pc:sldMk cId="2977784028" sldId="256"/>
            <ac:spMk id="888" creationId="{BB341EC3-1810-4D33-BA3F-E2D0AA0ECFB6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89" creationId="{327D73B4-9F5C-4A64-A179-51B9500CB8B5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0" creationId="{E3020543-B24B-4EC4-8FFC-8DD88EEA91A8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1" creationId="{95CBC9A5-2EC2-43B3-BE31-8C21041EA4A7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2" creationId="{7400EEA6-B330-4DBC-A821-469627E96203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3" creationId="{6CB927A4-E432-4310-9CD5-E89FF5063179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4" creationId="{5EF6BFFD-743B-47E9-AC55-ACA07581FBE4}"/>
          </ac:spMkLst>
        </pc:spChg>
        <pc:spChg chg="add del">
          <ac:chgData name="ARES Christopher" userId="3ff7c12f-b86a-47e0-a114-f78cf92fe63b" providerId="ADAL" clId="{04B860EA-5C54-42A4-898A-A3C7F6C70D47}" dt="2023-10-26T07:26:07.899" v="4311" actId="26606"/>
          <ac:spMkLst>
            <pc:docMk/>
            <pc:sldMk cId="2977784028" sldId="256"/>
            <ac:spMk id="895" creationId="{1453BF6C-B012-48B7-B4E8-6D7AC7C27D02}"/>
          </ac:spMkLst>
        </pc:spChg>
        <pc:spChg chg="add del">
          <ac:chgData name="ARES Christopher" userId="3ff7c12f-b86a-47e0-a114-f78cf92fe63b" providerId="ADAL" clId="{04B860EA-5C54-42A4-898A-A3C7F6C70D47}" dt="2023-10-26T07:27:05.918" v="4335" actId="26606"/>
          <ac:spMkLst>
            <pc:docMk/>
            <pc:sldMk cId="2977784028" sldId="256"/>
            <ac:spMk id="896" creationId="{10127CDE-2B99-47A8-BB3C-7D17519105E0}"/>
          </ac:spMkLst>
        </pc:spChg>
        <pc:spChg chg="add del">
          <ac:chgData name="ARES Christopher" userId="3ff7c12f-b86a-47e0-a114-f78cf92fe63b" providerId="ADAL" clId="{04B860EA-5C54-42A4-898A-A3C7F6C70D47}" dt="2023-10-26T07:26:11.727" v="4313" actId="26606"/>
          <ac:spMkLst>
            <pc:docMk/>
            <pc:sldMk cId="2977784028" sldId="256"/>
            <ac:spMk id="897" creationId="{94BFCCA4-109C-4B21-816E-144FE75C38EE}"/>
          </ac:spMkLst>
        </pc:spChg>
        <pc:spChg chg="add del">
          <ac:chgData name="ARES Christopher" userId="3ff7c12f-b86a-47e0-a114-f78cf92fe63b" providerId="ADAL" clId="{04B860EA-5C54-42A4-898A-A3C7F6C70D47}" dt="2023-10-26T07:26:11.727" v="4313" actId="26606"/>
          <ac:spMkLst>
            <pc:docMk/>
            <pc:sldMk cId="2977784028" sldId="256"/>
            <ac:spMk id="898" creationId="{0059B5C0-FEC8-4370-AF45-02E3AEF6FA6D}"/>
          </ac:spMkLst>
        </pc:spChg>
        <pc:spChg chg="add del">
          <ac:chgData name="ARES Christopher" userId="3ff7c12f-b86a-47e0-a114-f78cf92fe63b" providerId="ADAL" clId="{04B860EA-5C54-42A4-898A-A3C7F6C70D47}" dt="2023-10-26T07:27:07.268" v="4337" actId="26606"/>
          <ac:spMkLst>
            <pc:docMk/>
            <pc:sldMk cId="2977784028" sldId="256"/>
            <ac:spMk id="899" creationId="{040532B1-7622-4602-B898-5C84C974A02C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0" creationId="{A06622B5-0D3E-459F-977C-302B9D9989E1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1" creationId="{A8C57116-FF6E-4139-8821-B2C87DACD77F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2" creationId="{B22EB6A2-EE25-4D0A-B8F7-560339BF7EF6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3" creationId="{D2C3104C-4206-4F13-AC1B-BD1A0833E721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4" creationId="{E075FF7B-260C-401F-825B-033879C5EB45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5" creationId="{1D5037CA-A2EE-4AB1-869B-76219B61EBF6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6" creationId="{03EE06E7-68E3-478C-8B9B-551876F1B7C2}"/>
          </ac:spMkLst>
        </pc:spChg>
        <pc:spChg chg="add del">
          <ac:chgData name="ARES Christopher" userId="3ff7c12f-b86a-47e0-a114-f78cf92fe63b" providerId="ADAL" clId="{04B860EA-5C54-42A4-898A-A3C7F6C70D47}" dt="2023-10-26T07:26:13.671" v="4315" actId="26606"/>
          <ac:spMkLst>
            <pc:docMk/>
            <pc:sldMk cId="2977784028" sldId="256"/>
            <ac:spMk id="907" creationId="{34533210-0571-49A3-9F72-A917C934BC05}"/>
          </ac:spMkLst>
        </pc:spChg>
        <pc:spChg chg="add del">
          <ac:chgData name="ARES Christopher" userId="3ff7c12f-b86a-47e0-a114-f78cf92fe63b" providerId="ADAL" clId="{04B860EA-5C54-42A4-898A-A3C7F6C70D47}" dt="2023-10-26T07:27:07.268" v="4337" actId="26606"/>
          <ac:spMkLst>
            <pc:docMk/>
            <pc:sldMk cId="2977784028" sldId="256"/>
            <ac:spMk id="908" creationId="{8EBC75B0-D5AF-40AB-915B-EBC590D746F3}"/>
          </ac:spMkLst>
        </pc:spChg>
        <pc:spChg chg="add del">
          <ac:chgData name="ARES Christopher" userId="3ff7c12f-b86a-47e0-a114-f78cf92fe63b" providerId="ADAL" clId="{04B860EA-5C54-42A4-898A-A3C7F6C70D47}" dt="2023-10-26T07:26:17.813" v="4317" actId="26606"/>
          <ac:spMkLst>
            <pc:docMk/>
            <pc:sldMk cId="2977784028" sldId="256"/>
            <ac:spMk id="909" creationId="{19B2EB12-332C-4DCC-9746-30DD4690F95F}"/>
          </ac:spMkLst>
        </pc:spChg>
        <pc:spChg chg="add del">
          <ac:chgData name="ARES Christopher" userId="3ff7c12f-b86a-47e0-a114-f78cf92fe63b" providerId="ADAL" clId="{04B860EA-5C54-42A4-898A-A3C7F6C70D47}" dt="2023-10-26T07:27:07.268" v="4337" actId="26606"/>
          <ac:spMkLst>
            <pc:docMk/>
            <pc:sldMk cId="2977784028" sldId="256"/>
            <ac:spMk id="911" creationId="{70D16B3C-0901-4FFD-9DBF-5BC78ABC07F7}"/>
          </ac:spMkLst>
        </pc:spChg>
        <pc:spChg chg="add del">
          <ac:chgData name="ARES Christopher" userId="3ff7c12f-b86a-47e0-a114-f78cf92fe63b" providerId="ADAL" clId="{04B860EA-5C54-42A4-898A-A3C7F6C70D47}" dt="2023-10-26T07:27:07.268" v="4337" actId="26606"/>
          <ac:spMkLst>
            <pc:docMk/>
            <pc:sldMk cId="2977784028" sldId="256"/>
            <ac:spMk id="913" creationId="{6D49CA2C-9593-4085-9ED2-049819E74754}"/>
          </ac:spMkLst>
        </pc:spChg>
        <pc:spChg chg="add del">
          <ac:chgData name="ARES Christopher" userId="3ff7c12f-b86a-47e0-a114-f78cf92fe63b" providerId="ADAL" clId="{04B860EA-5C54-42A4-898A-A3C7F6C70D47}" dt="2023-10-26T07:27:08.524" v="4339" actId="26606"/>
          <ac:spMkLst>
            <pc:docMk/>
            <pc:sldMk cId="2977784028" sldId="256"/>
            <ac:spMk id="916" creationId="{4E8F40FE-293C-453F-B8A6-4278993567DF}"/>
          </ac:spMkLst>
        </pc:spChg>
        <pc:spChg chg="add del">
          <ac:chgData name="ARES Christopher" userId="3ff7c12f-b86a-47e0-a114-f78cf92fe63b" providerId="ADAL" clId="{04B860EA-5C54-42A4-898A-A3C7F6C70D47}" dt="2023-10-26T07:27:08.524" v="4339" actId="26606"/>
          <ac:spMkLst>
            <pc:docMk/>
            <pc:sldMk cId="2977784028" sldId="256"/>
            <ac:spMk id="918" creationId="{481EABE0-FA8E-49A5-A966-F0539111C953}"/>
          </ac:spMkLst>
        </pc:spChg>
        <pc:spChg chg="add del">
          <ac:chgData name="ARES Christopher" userId="3ff7c12f-b86a-47e0-a114-f78cf92fe63b" providerId="ADAL" clId="{04B860EA-5C54-42A4-898A-A3C7F6C70D47}" dt="2023-10-26T07:27:08.524" v="4339" actId="26606"/>
          <ac:spMkLst>
            <pc:docMk/>
            <pc:sldMk cId="2977784028" sldId="256"/>
            <ac:spMk id="919" creationId="{56A3E26D-73B1-468C-B97B-BC1815959759}"/>
          </ac:spMkLst>
        </pc:spChg>
        <pc:spChg chg="add del">
          <ac:chgData name="ARES Christopher" userId="3ff7c12f-b86a-47e0-a114-f78cf92fe63b" providerId="ADAL" clId="{04B860EA-5C54-42A4-898A-A3C7F6C70D47}" dt="2023-10-26T07:27:56.029" v="4349" actId="26606"/>
          <ac:spMkLst>
            <pc:docMk/>
            <pc:sldMk cId="2977784028" sldId="256"/>
            <ac:spMk id="920" creationId="{E1750109-3B91-4506-B997-0CD8E35A1488}"/>
          </ac:spMkLst>
        </pc:spChg>
        <pc:spChg chg="add del">
          <ac:chgData name="ARES Christopher" userId="3ff7c12f-b86a-47e0-a114-f78cf92fe63b" providerId="ADAL" clId="{04B860EA-5C54-42A4-898A-A3C7F6C70D47}" dt="2023-10-26T07:26:20.566" v="4319" actId="26606"/>
          <ac:spMkLst>
            <pc:docMk/>
            <pc:sldMk cId="2977784028" sldId="256"/>
            <ac:spMk id="921" creationId="{E142508D-DCB4-49FC-885E-2CF85330EC61}"/>
          </ac:spMkLst>
        </pc:spChg>
        <pc:spChg chg="add del">
          <ac:chgData name="ARES Christopher" userId="3ff7c12f-b86a-47e0-a114-f78cf92fe63b" providerId="ADAL" clId="{04B860EA-5C54-42A4-898A-A3C7F6C70D47}" dt="2023-10-26T07:26:20.566" v="4319" actId="26606"/>
          <ac:spMkLst>
            <pc:docMk/>
            <pc:sldMk cId="2977784028" sldId="256"/>
            <ac:spMk id="922" creationId="{2791DBF5-3FCA-4011-AF8A-650D650F9F64}"/>
          </ac:spMkLst>
        </pc:spChg>
        <pc:spChg chg="add del">
          <ac:chgData name="ARES Christopher" userId="3ff7c12f-b86a-47e0-a114-f78cf92fe63b" providerId="ADAL" clId="{04B860EA-5C54-42A4-898A-A3C7F6C70D47}" dt="2023-10-26T07:26:20.566" v="4319" actId="26606"/>
          <ac:spMkLst>
            <pc:docMk/>
            <pc:sldMk cId="2977784028" sldId="256"/>
            <ac:spMk id="923" creationId="{D964C04B-075F-470A-BC51-AF7231465411}"/>
          </ac:spMkLst>
        </pc:spChg>
        <pc:spChg chg="add del">
          <ac:chgData name="ARES Christopher" userId="3ff7c12f-b86a-47e0-a114-f78cf92fe63b" providerId="ADAL" clId="{04B860EA-5C54-42A4-898A-A3C7F6C70D47}" dt="2023-10-26T07:26:20.566" v="4319" actId="26606"/>
          <ac:spMkLst>
            <pc:docMk/>
            <pc:sldMk cId="2977784028" sldId="256"/>
            <ac:spMk id="924" creationId="{157AB58F-FDBA-4575-9E72-86B7F843FD96}"/>
          </ac:spMkLst>
        </pc:spChg>
        <pc:spChg chg="add del">
          <ac:chgData name="ARES Christopher" userId="3ff7c12f-b86a-47e0-a114-f78cf92fe63b" providerId="ADAL" clId="{04B860EA-5C54-42A4-898A-A3C7F6C70D47}" dt="2023-10-26T07:26:20.566" v="4319" actId="26606"/>
          <ac:spMkLst>
            <pc:docMk/>
            <pc:sldMk cId="2977784028" sldId="256"/>
            <ac:spMk id="925" creationId="{90D78486-07CC-4AFC-93CC-B95A73D03DA8}"/>
          </ac:spMkLst>
        </pc:spChg>
        <pc:spChg chg="add del">
          <ac:chgData name="ARES Christopher" userId="3ff7c12f-b86a-47e0-a114-f78cf92fe63b" providerId="ADAL" clId="{04B860EA-5C54-42A4-898A-A3C7F6C70D47}" dt="2023-10-26T07:27:10.793" v="4341" actId="26606"/>
          <ac:spMkLst>
            <pc:docMk/>
            <pc:sldMk cId="2977784028" sldId="256"/>
            <ac:spMk id="926" creationId="{5F255613-AAE8-4321-9EBA-89253DD45042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27" creationId="{66F27278-DFD8-4200-A2A2-F0A6391007F4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28" creationId="{A8D67904-06B0-470A-AE78-4A6201476CF7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29" creationId="{06E31665-19A0-4E95-B134-2ED00D2496DD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30" creationId="{28C04451-D4E5-4637-BE23-6DEB9B45A3CC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31" creationId="{F456B73C-536A-4A93-A98E-D64531295E54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32" creationId="{7E099ED9-A734-430F-BD23-B635E6BC9160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33" creationId="{8123F86D-9EA2-4948-8D9A-1FFD4DD4B3BD}"/>
          </ac:spMkLst>
        </pc:spChg>
        <pc:spChg chg="add del">
          <ac:chgData name="ARES Christopher" userId="3ff7c12f-b86a-47e0-a114-f78cf92fe63b" providerId="ADAL" clId="{04B860EA-5C54-42A4-898A-A3C7F6C70D47}" dt="2023-10-26T07:26:29.893" v="4321" actId="26606"/>
          <ac:spMkLst>
            <pc:docMk/>
            <pc:sldMk cId="2977784028" sldId="256"/>
            <ac:spMk id="934" creationId="{201F16FD-5C30-46D8-A7DE-FA937A2F2F7F}"/>
          </ac:spMkLst>
        </pc:spChg>
        <pc:spChg chg="add del">
          <ac:chgData name="ARES Christopher" userId="3ff7c12f-b86a-47e0-a114-f78cf92fe63b" providerId="ADAL" clId="{04B860EA-5C54-42A4-898A-A3C7F6C70D47}" dt="2023-10-26T07:27:10.793" v="4341" actId="26606"/>
          <ac:spMkLst>
            <pc:docMk/>
            <pc:sldMk cId="2977784028" sldId="256"/>
            <ac:spMk id="935" creationId="{5A3987B4-5CBA-4CB7-862B-56A9917A2D35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36" creationId="{A4385832-8E63-F04E-CE61-B31D6C478644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37" creationId="{78D13B7D-7983-98B9-CBE7-B751D2990864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38" creationId="{84251B9A-AB5B-5F0E-414B-3FCA08CEE6A7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39" creationId="{A4387D32-1683-1408-66E7-878EB26DDED5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40" creationId="{2E99EB99-CAE8-AD2E-3F53-B328B94B2479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41" creationId="{33F20888-508D-7630-9AAE-A256EBE465F5}"/>
          </ac:spMkLst>
        </pc:spChg>
        <pc:spChg chg="add del">
          <ac:chgData name="ARES Christopher" userId="3ff7c12f-b86a-47e0-a114-f78cf92fe63b" providerId="ADAL" clId="{04B860EA-5C54-42A4-898A-A3C7F6C70D47}" dt="2023-10-26T07:26:32.269" v="4323" actId="26606"/>
          <ac:spMkLst>
            <pc:docMk/>
            <pc:sldMk cId="2977784028" sldId="256"/>
            <ac:spMk id="942" creationId="{22241161-5CBE-E2D7-0F2F-2896D385C2D7}"/>
          </ac:spMkLst>
        </pc:spChg>
        <pc:spChg chg="add del">
          <ac:chgData name="ARES Christopher" userId="3ff7c12f-b86a-47e0-a114-f78cf92fe63b" providerId="ADAL" clId="{04B860EA-5C54-42A4-898A-A3C7F6C70D47}" dt="2023-10-26T07:27:10.793" v="4341" actId="26606"/>
          <ac:spMkLst>
            <pc:docMk/>
            <pc:sldMk cId="2977784028" sldId="256"/>
            <ac:spMk id="943" creationId="{CB147A70-DC29-4DDF-A34C-2B82C6E2295E}"/>
          </ac:spMkLst>
        </pc:spChg>
        <pc:spChg chg="add del">
          <ac:chgData name="ARES Christopher" userId="3ff7c12f-b86a-47e0-a114-f78cf92fe63b" providerId="ADAL" clId="{04B860EA-5C54-42A4-898A-A3C7F6C70D47}" dt="2023-10-26T07:27:10.793" v="4341" actId="26606"/>
          <ac:spMkLst>
            <pc:docMk/>
            <pc:sldMk cId="2977784028" sldId="256"/>
            <ac:spMk id="944" creationId="{D1B80E9C-CF8A-440B-B8F5-54BF121BF458}"/>
          </ac:spMkLst>
        </pc:spChg>
        <pc:spChg chg="add del">
          <ac:chgData name="ARES Christopher" userId="3ff7c12f-b86a-47e0-a114-f78cf92fe63b" providerId="ADAL" clId="{04B860EA-5C54-42A4-898A-A3C7F6C70D47}" dt="2023-10-26T07:27:10.793" v="4341" actId="26606"/>
          <ac:spMkLst>
            <pc:docMk/>
            <pc:sldMk cId="2977784028" sldId="256"/>
            <ac:spMk id="945" creationId="{F1FF25AD-D64E-45A0-B2D0-F4A6AB092614}"/>
          </ac:spMkLst>
        </pc:spChg>
        <pc:spChg chg="add del">
          <ac:chgData name="ARES Christopher" userId="3ff7c12f-b86a-47e0-a114-f78cf92fe63b" providerId="ADAL" clId="{04B860EA-5C54-42A4-898A-A3C7F6C70D47}" dt="2023-10-26T07:27:56.029" v="4349" actId="26606"/>
          <ac:spMkLst>
            <pc:docMk/>
            <pc:sldMk cId="2977784028" sldId="256"/>
            <ac:spMk id="946" creationId="{E72D8D1B-59F6-4FF3-8547-9BBB6129F2FA}"/>
          </ac:spMkLst>
        </pc:spChg>
        <pc:spChg chg="add del">
          <ac:chgData name="ARES Christopher" userId="3ff7c12f-b86a-47e0-a114-f78cf92fe63b" providerId="ADAL" clId="{04B860EA-5C54-42A4-898A-A3C7F6C70D47}" dt="2023-10-26T07:27:12.534" v="4343" actId="26606"/>
          <ac:spMkLst>
            <pc:docMk/>
            <pc:sldMk cId="2977784028" sldId="256"/>
            <ac:spMk id="947" creationId="{5074B721-7A55-47E5-B117-F7DAD67E867E}"/>
          </ac:spMkLst>
        </pc:spChg>
        <pc:spChg chg="add del">
          <ac:chgData name="ARES Christopher" userId="3ff7c12f-b86a-47e0-a114-f78cf92fe63b" providerId="ADAL" clId="{04B860EA-5C54-42A4-898A-A3C7F6C70D47}" dt="2023-10-26T07:27:12.534" v="4343" actId="26606"/>
          <ac:spMkLst>
            <pc:docMk/>
            <pc:sldMk cId="2977784028" sldId="256"/>
            <ac:spMk id="948" creationId="{5A3987B4-5CBA-4CB7-862B-56A9917A2D35}"/>
          </ac:spMkLst>
        </pc:spChg>
        <pc:spChg chg="add del">
          <ac:chgData name="ARES Christopher" userId="3ff7c12f-b86a-47e0-a114-f78cf92fe63b" providerId="ADAL" clId="{04B860EA-5C54-42A4-898A-A3C7F6C70D47}" dt="2023-10-26T07:27:12.534" v="4343" actId="26606"/>
          <ac:spMkLst>
            <pc:docMk/>
            <pc:sldMk cId="2977784028" sldId="256"/>
            <ac:spMk id="949" creationId="{CB147A70-DC29-4DDF-A34C-2B82C6E2295E}"/>
          </ac:spMkLst>
        </pc:spChg>
        <pc:spChg chg="add del">
          <ac:chgData name="ARES Christopher" userId="3ff7c12f-b86a-47e0-a114-f78cf92fe63b" providerId="ADAL" clId="{04B860EA-5C54-42A4-898A-A3C7F6C70D47}" dt="2023-10-26T07:27:12.534" v="4343" actId="26606"/>
          <ac:spMkLst>
            <pc:docMk/>
            <pc:sldMk cId="2977784028" sldId="256"/>
            <ac:spMk id="950" creationId="{D1B80E9C-CF8A-440B-B8F5-54BF121BF458}"/>
          </ac:spMkLst>
        </pc:spChg>
        <pc:spChg chg="add del">
          <ac:chgData name="ARES Christopher" userId="3ff7c12f-b86a-47e0-a114-f78cf92fe63b" providerId="ADAL" clId="{04B860EA-5C54-42A4-898A-A3C7F6C70D47}" dt="2023-10-26T07:27:12.534" v="4343" actId="26606"/>
          <ac:spMkLst>
            <pc:docMk/>
            <pc:sldMk cId="2977784028" sldId="256"/>
            <ac:spMk id="951" creationId="{F1FF25AD-D64E-45A0-B2D0-F4A6AB092614}"/>
          </ac:spMkLst>
        </pc:spChg>
        <pc:spChg chg="add del">
          <ac:chgData name="ARES Christopher" userId="3ff7c12f-b86a-47e0-a114-f78cf92fe63b" providerId="ADAL" clId="{04B860EA-5C54-42A4-898A-A3C7F6C70D47}" dt="2023-10-26T07:27:56.029" v="4349" actId="26606"/>
          <ac:spMkLst>
            <pc:docMk/>
            <pc:sldMk cId="2977784028" sldId="256"/>
            <ac:spMk id="952" creationId="{8FC8C21F-9484-4A71-ABFA-6C10682FAC3E}"/>
          </ac:spMkLst>
        </pc:spChg>
        <pc:spChg chg="add del">
          <ac:chgData name="ARES Christopher" userId="3ff7c12f-b86a-47e0-a114-f78cf92fe63b" providerId="ADAL" clId="{04B860EA-5C54-42A4-898A-A3C7F6C70D47}" dt="2023-10-26T07:27:56.029" v="4349" actId="26606"/>
          <ac:spMkLst>
            <pc:docMk/>
            <pc:sldMk cId="2977784028" sldId="256"/>
            <ac:spMk id="953" creationId="{2C444748-5A8D-4B53-89FE-42B455DFA2D1}"/>
          </ac:spMkLst>
        </pc:spChg>
        <pc:spChg chg="add del">
          <ac:chgData name="ARES Christopher" userId="3ff7c12f-b86a-47e0-a114-f78cf92fe63b" providerId="ADAL" clId="{04B860EA-5C54-42A4-898A-A3C7F6C70D47}" dt="2023-10-26T07:27:56.029" v="4349" actId="26606"/>
          <ac:spMkLst>
            <pc:docMk/>
            <pc:sldMk cId="2977784028" sldId="256"/>
            <ac:spMk id="954" creationId="{14044C96-7CFD-44DB-A579-D77B0D37C681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56" creationId="{7BF1C650-2A17-1202-181B-20009840309B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57" creationId="{92D90F49-E4C3-37BD-A9D3-579DAA26F5FA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58" creationId="{F984B939-5263-5268-DC73-77B037F296B4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59" creationId="{3DE5D013-C0D0-A7DF-04A7-20111C4FAF2D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60" creationId="{ED4B20EF-06B1-C114-087A-C703E5EA04CF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61" creationId="{B288D79E-B0B3-81F6-EC35-A0D5F9F81EF2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62" creationId="{CF427626-E90E-B9FA-8B0F-79E2366701D9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63" creationId="{B4F14185-2F59-24BB-A3D4-4FAFC2813640}"/>
          </ac:spMkLst>
        </pc:spChg>
        <pc:spChg chg="add del">
          <ac:chgData name="ARES Christopher" userId="3ff7c12f-b86a-47e0-a114-f78cf92fe63b" providerId="ADAL" clId="{04B860EA-5C54-42A4-898A-A3C7F6C70D47}" dt="2023-10-26T07:27:57.317" v="4351" actId="26606"/>
          <ac:spMkLst>
            <pc:docMk/>
            <pc:sldMk cId="2977784028" sldId="256"/>
            <ac:spMk id="964" creationId="{D9410027-FB1A-467A-4849-FABFF78451A2}"/>
          </ac:spMkLst>
        </pc:spChg>
        <pc:spChg chg="add del">
          <ac:chgData name="ARES Christopher" userId="3ff7c12f-b86a-47e0-a114-f78cf92fe63b" providerId="ADAL" clId="{04B860EA-5C54-42A4-898A-A3C7F6C70D47}" dt="2023-10-26T07:27:58.521" v="4353" actId="26606"/>
          <ac:spMkLst>
            <pc:docMk/>
            <pc:sldMk cId="2977784028" sldId="256"/>
            <ac:spMk id="966" creationId="{CEC27341-4ABB-43EF-9E57-10A858F9251F}"/>
          </ac:spMkLst>
        </pc:spChg>
        <pc:spChg chg="add del">
          <ac:chgData name="ARES Christopher" userId="3ff7c12f-b86a-47e0-a114-f78cf92fe63b" providerId="ADAL" clId="{04B860EA-5C54-42A4-898A-A3C7F6C70D47}" dt="2023-10-26T07:27:58.521" v="4353" actId="26606"/>
          <ac:spMkLst>
            <pc:docMk/>
            <pc:sldMk cId="2977784028" sldId="256"/>
            <ac:spMk id="967" creationId="{D2B98C55-54CC-433B-905F-FB0B2D2009ED}"/>
          </ac:spMkLst>
        </pc:spChg>
        <pc:spChg chg="add del">
          <ac:chgData name="ARES Christopher" userId="3ff7c12f-b86a-47e0-a114-f78cf92fe63b" providerId="ADAL" clId="{04B860EA-5C54-42A4-898A-A3C7F6C70D47}" dt="2023-10-26T07:27:58.521" v="4353" actId="26606"/>
          <ac:spMkLst>
            <pc:docMk/>
            <pc:sldMk cId="2977784028" sldId="256"/>
            <ac:spMk id="968" creationId="{19E21906-D4D4-4F16-9228-3E004930E1C7}"/>
          </ac:spMkLst>
        </pc:spChg>
        <pc:spChg chg="add del">
          <ac:chgData name="ARES Christopher" userId="3ff7c12f-b86a-47e0-a114-f78cf92fe63b" providerId="ADAL" clId="{04B860EA-5C54-42A4-898A-A3C7F6C70D47}" dt="2023-10-26T07:27:58.521" v="4353" actId="26606"/>
          <ac:spMkLst>
            <pc:docMk/>
            <pc:sldMk cId="2977784028" sldId="256"/>
            <ac:spMk id="969" creationId="{865BCC85-4C69-4CFB-A36A-6A489B87FFF3}"/>
          </ac:spMkLst>
        </pc:spChg>
        <pc:spChg chg="add del">
          <ac:chgData name="ARES Christopher" userId="3ff7c12f-b86a-47e0-a114-f78cf92fe63b" providerId="ADAL" clId="{04B860EA-5C54-42A4-898A-A3C7F6C70D47}" dt="2023-10-26T07:27:58.521" v="4353" actId="26606"/>
          <ac:spMkLst>
            <pc:docMk/>
            <pc:sldMk cId="2977784028" sldId="256"/>
            <ac:spMk id="970" creationId="{3A14BDAC-394B-4E9A-8ECE-61AA1A7C231A}"/>
          </ac:spMkLst>
        </pc:spChg>
        <pc:spChg chg="add del">
          <ac:chgData name="ARES Christopher" userId="3ff7c12f-b86a-47e0-a114-f78cf92fe63b" providerId="ADAL" clId="{04B860EA-5C54-42A4-898A-A3C7F6C70D47}" dt="2023-10-26T07:27:59.963" v="4355" actId="26606"/>
          <ac:spMkLst>
            <pc:docMk/>
            <pc:sldMk cId="2977784028" sldId="256"/>
            <ac:spMk id="972" creationId="{0F1AA1E5-0C1E-50F1-C2DA-3B43976B78F2}"/>
          </ac:spMkLst>
        </pc:spChg>
        <pc:spChg chg="add del">
          <ac:chgData name="ARES Christopher" userId="3ff7c12f-b86a-47e0-a114-f78cf92fe63b" providerId="ADAL" clId="{04B860EA-5C54-42A4-898A-A3C7F6C70D47}" dt="2023-10-26T07:28:07.022" v="4357" actId="26606"/>
          <ac:spMkLst>
            <pc:docMk/>
            <pc:sldMk cId="2977784028" sldId="256"/>
            <ac:spMk id="977" creationId="{5C8908E2-EE49-44D2-9428-A28D2312A8D5}"/>
          </ac:spMkLst>
        </pc:spChg>
        <pc:spChg chg="add del">
          <ac:chgData name="ARES Christopher" userId="3ff7c12f-b86a-47e0-a114-f78cf92fe63b" providerId="ADAL" clId="{04B860EA-5C54-42A4-898A-A3C7F6C70D47}" dt="2023-10-26T07:28:07.022" v="4357" actId="26606"/>
          <ac:spMkLst>
            <pc:docMk/>
            <pc:sldMk cId="2977784028" sldId="256"/>
            <ac:spMk id="981" creationId="{215A9370-15D3-4C30-8BA1-2059A74C9990}"/>
          </ac:spMkLst>
        </pc:spChg>
        <pc:spChg chg="add del">
          <ac:chgData name="ARES Christopher" userId="3ff7c12f-b86a-47e0-a114-f78cf92fe63b" providerId="ADAL" clId="{04B860EA-5C54-42A4-898A-A3C7F6C70D47}" dt="2023-10-26T07:28:07.022" v="4357" actId="26606"/>
          <ac:spMkLst>
            <pc:docMk/>
            <pc:sldMk cId="2977784028" sldId="256"/>
            <ac:spMk id="982" creationId="{ED888B23-07FA-482A-96DF-47E31AF1A603}"/>
          </ac:spMkLst>
        </pc:spChg>
        <pc:spChg chg="add del">
          <ac:chgData name="ARES Christopher" userId="3ff7c12f-b86a-47e0-a114-f78cf92fe63b" providerId="ADAL" clId="{04B860EA-5C54-42A4-898A-A3C7F6C70D47}" dt="2023-10-26T07:28:14.089" v="4361" actId="26606"/>
          <ac:spMkLst>
            <pc:docMk/>
            <pc:sldMk cId="2977784028" sldId="256"/>
            <ac:spMk id="987" creationId="{A7AE9375-4664-4DB2-922D-2782A6E439AC}"/>
          </ac:spMkLst>
        </pc:spChg>
        <pc:spChg chg="add del">
          <ac:chgData name="ARES Christopher" userId="3ff7c12f-b86a-47e0-a114-f78cf92fe63b" providerId="ADAL" clId="{04B860EA-5C54-42A4-898A-A3C7F6C70D47}" dt="2023-10-26T07:28:14.907" v="4363" actId="26606"/>
          <ac:spMkLst>
            <pc:docMk/>
            <pc:sldMk cId="2977784028" sldId="256"/>
            <ac:spMk id="991" creationId="{1DBBFE1F-E21D-6F33-FA39-7ED7133F8534}"/>
          </ac:spMkLst>
        </pc:spChg>
        <pc:spChg chg="add">
          <ac:chgData name="ARES Christopher" userId="3ff7c12f-b86a-47e0-a114-f78cf92fe63b" providerId="ADAL" clId="{04B860EA-5C54-42A4-898A-A3C7F6C70D47}" dt="2023-10-26T07:28:14.907" v="4364" actId="26606"/>
          <ac:spMkLst>
            <pc:docMk/>
            <pc:sldMk cId="2977784028" sldId="256"/>
            <ac:spMk id="994" creationId="{B63E10B8-7A5C-4E1D-BE92-AAA068608C08}"/>
          </ac:spMkLst>
        </pc:spChg>
        <pc:spChg chg="add">
          <ac:chgData name="ARES Christopher" userId="3ff7c12f-b86a-47e0-a114-f78cf92fe63b" providerId="ADAL" clId="{04B860EA-5C54-42A4-898A-A3C7F6C70D47}" dt="2023-10-26T07:28:14.907" v="4364" actId="26606"/>
          <ac:spMkLst>
            <pc:docMk/>
            <pc:sldMk cId="2977784028" sldId="256"/>
            <ac:spMk id="995" creationId="{E1C32068-6A8E-44A5-BE2D-65E7EC2DBF9A}"/>
          </ac:spMkLst>
        </pc:spChg>
        <pc:spChg chg="add">
          <ac:chgData name="ARES Christopher" userId="3ff7c12f-b86a-47e0-a114-f78cf92fe63b" providerId="ADAL" clId="{04B860EA-5C54-42A4-898A-A3C7F6C70D47}" dt="2023-10-26T07:28:14.907" v="4364" actId="26606"/>
          <ac:spMkLst>
            <pc:docMk/>
            <pc:sldMk cId="2977784028" sldId="256"/>
            <ac:spMk id="996" creationId="{83940A33-AE5F-4FC1-AFFF-1BC5DD32E14C}"/>
          </ac:spMkLst>
        </pc:spChg>
        <pc:spChg chg="add">
          <ac:chgData name="ARES Christopher" userId="3ff7c12f-b86a-47e0-a114-f78cf92fe63b" providerId="ADAL" clId="{04B860EA-5C54-42A4-898A-A3C7F6C70D47}" dt="2023-10-26T07:28:14.907" v="4364" actId="26606"/>
          <ac:spMkLst>
            <pc:docMk/>
            <pc:sldMk cId="2977784028" sldId="256"/>
            <ac:spMk id="997" creationId="{9310DD53-17D0-4A12-A0E2-72F3334878B5}"/>
          </ac:spMkLst>
        </pc:spChg>
        <pc:grpChg chg="add del">
          <ac:chgData name="ARES Christopher" userId="3ff7c12f-b86a-47e0-a114-f78cf92fe63b" providerId="ADAL" clId="{04B860EA-5C54-42A4-898A-A3C7F6C70D47}" dt="2023-10-25T09:13:56.162" v="2653" actId="26606"/>
          <ac:grpSpMkLst>
            <pc:docMk/>
            <pc:sldMk cId="2977784028" sldId="256"/>
            <ac:grpSpMk id="189" creationId="{32CC9F2B-E219-AF55-BBE8-372B5AC60059}"/>
          </ac:grpSpMkLst>
        </pc:grpChg>
        <pc:grpChg chg="add del">
          <ac:chgData name="ARES Christopher" userId="3ff7c12f-b86a-47e0-a114-f78cf92fe63b" providerId="ADAL" clId="{04B860EA-5C54-42A4-898A-A3C7F6C70D47}" dt="2023-10-25T09:14:01.931" v="2659" actId="26606"/>
          <ac:grpSpMkLst>
            <pc:docMk/>
            <pc:sldMk cId="2977784028" sldId="256"/>
            <ac:grpSpMk id="199" creationId="{32CC9F2B-E219-AF55-BBE8-372B5AC60059}"/>
          </ac:grpSpMkLst>
        </pc:grpChg>
        <pc:grpChg chg="add del">
          <ac:chgData name="ARES Christopher" userId="3ff7c12f-b86a-47e0-a114-f78cf92fe63b" providerId="ADAL" clId="{04B860EA-5C54-42A4-898A-A3C7F6C70D47}" dt="2023-10-25T09:47:24.866" v="2955" actId="26606"/>
          <ac:grpSpMkLst>
            <pc:docMk/>
            <pc:sldMk cId="2977784028" sldId="256"/>
            <ac:grpSpMk id="256" creationId="{AFD40B55-BABB-4B33-ADD3-0C2340430678}"/>
          </ac:grpSpMkLst>
        </pc:grpChg>
        <pc:grpChg chg="add del">
          <ac:chgData name="ARES Christopher" userId="3ff7c12f-b86a-47e0-a114-f78cf92fe63b" providerId="ADAL" clId="{04B860EA-5C54-42A4-898A-A3C7F6C70D47}" dt="2023-10-25T09:47:24.866" v="2955" actId="26606"/>
          <ac:grpSpMkLst>
            <pc:docMk/>
            <pc:sldMk cId="2977784028" sldId="256"/>
            <ac:grpSpMk id="258" creationId="{E616EDA1-F722-4C6A-AD2F-E487C7EBE6BD}"/>
          </ac:grpSpMkLst>
        </pc:grpChg>
        <pc:grpChg chg="add del">
          <ac:chgData name="ARES Christopher" userId="3ff7c12f-b86a-47e0-a114-f78cf92fe63b" providerId="ADAL" clId="{04B860EA-5C54-42A4-898A-A3C7F6C70D47}" dt="2023-10-25T09:47:24.866" v="2955" actId="26606"/>
          <ac:grpSpMkLst>
            <pc:docMk/>
            <pc:sldMk cId="2977784028" sldId="256"/>
            <ac:grpSpMk id="261" creationId="{718BCC2B-0684-4382-A2D3-C9ADC776876E}"/>
          </ac:grpSpMkLst>
        </pc:grpChg>
        <pc:grpChg chg="add del">
          <ac:chgData name="ARES Christopher" userId="3ff7c12f-b86a-47e0-a114-f78cf92fe63b" providerId="ADAL" clId="{04B860EA-5C54-42A4-898A-A3C7F6C70D47}" dt="2023-10-25T09:47:24.866" v="2955" actId="26606"/>
          <ac:grpSpMkLst>
            <pc:docMk/>
            <pc:sldMk cId="2977784028" sldId="256"/>
            <ac:grpSpMk id="264" creationId="{B5D0BDB0-2E17-4D86-BEE1-1A1817E04694}"/>
          </ac:grpSpMkLst>
        </pc:grpChg>
        <pc:grpChg chg="add del">
          <ac:chgData name="ARES Christopher" userId="3ff7c12f-b86a-47e0-a114-f78cf92fe63b" providerId="ADAL" clId="{04B860EA-5C54-42A4-898A-A3C7F6C70D47}" dt="2023-10-25T09:50:18.100" v="3354" actId="26606"/>
          <ac:grpSpMkLst>
            <pc:docMk/>
            <pc:sldMk cId="2977784028" sldId="256"/>
            <ac:grpSpMk id="299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49:33.567" v="3316" actId="26606"/>
          <ac:grpSpMkLst>
            <pc:docMk/>
            <pc:sldMk cId="2977784028" sldId="256"/>
            <ac:grpSpMk id="305" creationId="{8A01F592-3A3D-4FF0-BA89-6141201456E8}"/>
          </ac:grpSpMkLst>
        </pc:grpChg>
        <pc:grpChg chg="add del">
          <ac:chgData name="ARES Christopher" userId="3ff7c12f-b86a-47e0-a114-f78cf92fe63b" providerId="ADAL" clId="{04B860EA-5C54-42A4-898A-A3C7F6C70D47}" dt="2023-10-25T09:50:46.439" v="3386" actId="26606"/>
          <ac:grpSpMkLst>
            <pc:docMk/>
            <pc:sldMk cId="2977784028" sldId="256"/>
            <ac:grpSpMk id="329" creationId="{8214E4A5-A0D2-42C4-8D14-D2A7E495F041}"/>
          </ac:grpSpMkLst>
        </pc:grpChg>
        <pc:grpChg chg="add del">
          <ac:chgData name="ARES Christopher" userId="3ff7c12f-b86a-47e0-a114-f78cf92fe63b" providerId="ADAL" clId="{04B860EA-5C54-42A4-898A-A3C7F6C70D47}" dt="2023-10-25T09:49:44.370" v="3328" actId="26606"/>
          <ac:grpSpMkLst>
            <pc:docMk/>
            <pc:sldMk cId="2977784028" sldId="256"/>
            <ac:grpSpMk id="331" creationId="{AFD40B55-BABB-4B33-ADD3-0C2340430678}"/>
          </ac:grpSpMkLst>
        </pc:grpChg>
        <pc:grpChg chg="add del">
          <ac:chgData name="ARES Christopher" userId="3ff7c12f-b86a-47e0-a114-f78cf92fe63b" providerId="ADAL" clId="{04B860EA-5C54-42A4-898A-A3C7F6C70D47}" dt="2023-10-25T09:49:44.370" v="3328" actId="26606"/>
          <ac:grpSpMkLst>
            <pc:docMk/>
            <pc:sldMk cId="2977784028" sldId="256"/>
            <ac:grpSpMk id="333" creationId="{E616EDA1-F722-4C6A-AD2F-E487C7EBE6BD}"/>
          </ac:grpSpMkLst>
        </pc:grpChg>
        <pc:grpChg chg="add del">
          <ac:chgData name="ARES Christopher" userId="3ff7c12f-b86a-47e0-a114-f78cf92fe63b" providerId="ADAL" clId="{04B860EA-5C54-42A4-898A-A3C7F6C70D47}" dt="2023-10-25T09:49:44.370" v="3328" actId="26606"/>
          <ac:grpSpMkLst>
            <pc:docMk/>
            <pc:sldMk cId="2977784028" sldId="256"/>
            <ac:grpSpMk id="335" creationId="{718BCC2B-0684-4382-A2D3-C9ADC776876E}"/>
          </ac:grpSpMkLst>
        </pc:grpChg>
        <pc:grpChg chg="add del">
          <ac:chgData name="ARES Christopher" userId="3ff7c12f-b86a-47e0-a114-f78cf92fe63b" providerId="ADAL" clId="{04B860EA-5C54-42A4-898A-A3C7F6C70D47}" dt="2023-10-25T09:49:44.370" v="3328" actId="26606"/>
          <ac:grpSpMkLst>
            <pc:docMk/>
            <pc:sldMk cId="2977784028" sldId="256"/>
            <ac:grpSpMk id="337" creationId="{B5D0BDB0-2E17-4D86-BEE1-1A1817E04694}"/>
          </ac:grpSpMkLst>
        </pc:grpChg>
        <pc:grpChg chg="add del">
          <ac:chgData name="ARES Christopher" userId="3ff7c12f-b86a-47e0-a114-f78cf92fe63b" providerId="ADAL" clId="{04B860EA-5C54-42A4-898A-A3C7F6C70D47}" dt="2023-10-25T09:49:48.175" v="3330" actId="26606"/>
          <ac:grpSpMkLst>
            <pc:docMk/>
            <pc:sldMk cId="2977784028" sldId="256"/>
            <ac:grpSpMk id="341" creationId="{32CC9F2B-E219-AF55-BBE8-372B5AC60059}"/>
          </ac:grpSpMkLst>
        </pc:grpChg>
        <pc:grpChg chg="add del">
          <ac:chgData name="ARES Christopher" userId="3ff7c12f-b86a-47e0-a114-f78cf92fe63b" providerId="ADAL" clId="{04B860EA-5C54-42A4-898A-A3C7F6C70D47}" dt="2023-10-25T09:49:58.386" v="3334" actId="26606"/>
          <ac:grpSpMkLst>
            <pc:docMk/>
            <pc:sldMk cId="2977784028" sldId="256"/>
            <ac:grpSpMk id="349" creationId="{514E1141-65DC-4F54-8399-7221AE6F83D4}"/>
          </ac:grpSpMkLst>
        </pc:grpChg>
        <pc:grpChg chg="add del">
          <ac:chgData name="ARES Christopher" userId="3ff7c12f-b86a-47e0-a114-f78cf92fe63b" providerId="ADAL" clId="{04B860EA-5C54-42A4-898A-A3C7F6C70D47}" dt="2023-10-25T09:50:00.609" v="3336" actId="26606"/>
          <ac:grpSpMkLst>
            <pc:docMk/>
            <pc:sldMk cId="2977784028" sldId="256"/>
            <ac:grpSpMk id="354" creationId="{2B3BDA57-FF2A-4F60-736E-FAC6B57BE965}"/>
          </ac:grpSpMkLst>
        </pc:grpChg>
        <pc:grpChg chg="add del">
          <ac:chgData name="ARES Christopher" userId="3ff7c12f-b86a-47e0-a114-f78cf92fe63b" providerId="ADAL" clId="{04B860EA-5C54-42A4-898A-A3C7F6C70D47}" dt="2023-10-25T09:50:02.420" v="3338" actId="26606"/>
          <ac:grpSpMkLst>
            <pc:docMk/>
            <pc:sldMk cId="2977784028" sldId="256"/>
            <ac:grpSpMk id="359" creationId="{97F35244-1BC3-F7B1-E4A5-261CC992774E}"/>
          </ac:grpSpMkLst>
        </pc:grpChg>
        <pc:grpChg chg="add del">
          <ac:chgData name="ARES Christopher" userId="3ff7c12f-b86a-47e0-a114-f78cf92fe63b" providerId="ADAL" clId="{04B860EA-5C54-42A4-898A-A3C7F6C70D47}" dt="2023-10-25T09:50:24.365" v="3364" actId="26606"/>
          <ac:grpSpMkLst>
            <pc:docMk/>
            <pc:sldMk cId="2977784028" sldId="256"/>
            <ac:grpSpMk id="387" creationId="{B29018A0-5DE6-4CC9-AB25-675616AF7225}"/>
          </ac:grpSpMkLst>
        </pc:grpChg>
        <pc:grpChg chg="add del">
          <ac:chgData name="ARES Christopher" userId="3ff7c12f-b86a-47e0-a114-f78cf92fe63b" providerId="ADAL" clId="{04B860EA-5C54-42A4-898A-A3C7F6C70D47}" dt="2023-10-25T09:50:27.796" v="3368" actId="26606"/>
          <ac:grpSpMkLst>
            <pc:docMk/>
            <pc:sldMk cId="2977784028" sldId="256"/>
            <ac:grpSpMk id="398" creationId="{B29018A0-5DE6-4CC9-AB25-675616AF7225}"/>
          </ac:grpSpMkLst>
        </pc:grpChg>
        <pc:grpChg chg="add del">
          <ac:chgData name="ARES Christopher" userId="3ff7c12f-b86a-47e0-a114-f78cf92fe63b" providerId="ADAL" clId="{04B860EA-5C54-42A4-898A-A3C7F6C70D47}" dt="2023-10-25T09:50:30.802" v="3372" actId="26606"/>
          <ac:grpSpMkLst>
            <pc:docMk/>
            <pc:sldMk cId="2977784028" sldId="256"/>
            <ac:grpSpMk id="409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0:34.478" v="3374" actId="26606"/>
          <ac:grpSpMkLst>
            <pc:docMk/>
            <pc:sldMk cId="2977784028" sldId="256"/>
            <ac:grpSpMk id="438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0:44.167" v="3382" actId="26606"/>
          <ac:grpSpMkLst>
            <pc:docMk/>
            <pc:sldMk cId="2977784028" sldId="256"/>
            <ac:grpSpMk id="485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0:46.439" v="3386" actId="26606"/>
          <ac:grpSpMkLst>
            <pc:docMk/>
            <pc:sldMk cId="2977784028" sldId="256"/>
            <ac:grpSpMk id="520" creationId="{9AB7365C-2583-4DC5-97E2-F1417C43F4CD}"/>
          </ac:grpSpMkLst>
        </pc:grpChg>
        <pc:grpChg chg="add del">
          <ac:chgData name="ARES Christopher" userId="3ff7c12f-b86a-47e0-a114-f78cf92fe63b" providerId="ADAL" clId="{04B860EA-5C54-42A4-898A-A3C7F6C70D47}" dt="2023-10-25T09:50:46.439" v="3386" actId="26606"/>
          <ac:grpSpMkLst>
            <pc:docMk/>
            <pc:sldMk cId="2977784028" sldId="256"/>
            <ac:grpSpMk id="527" creationId="{AF19A774-30A5-488B-9BAF-629C6440294E}"/>
          </ac:grpSpMkLst>
        </pc:grpChg>
        <pc:grpChg chg="add del">
          <ac:chgData name="ARES Christopher" userId="3ff7c12f-b86a-47e0-a114-f78cf92fe63b" providerId="ADAL" clId="{04B860EA-5C54-42A4-898A-A3C7F6C70D47}" dt="2023-10-25T09:50:46.439" v="3386" actId="26606"/>
          <ac:grpSpMkLst>
            <pc:docMk/>
            <pc:sldMk cId="2977784028" sldId="256"/>
            <ac:grpSpMk id="533" creationId="{670FB431-AE18-414D-92F4-1D12D1991152}"/>
          </ac:grpSpMkLst>
        </pc:grpChg>
        <pc:grpChg chg="add del">
          <ac:chgData name="ARES Christopher" userId="3ff7c12f-b86a-47e0-a114-f78cf92fe63b" providerId="ADAL" clId="{04B860EA-5C54-42A4-898A-A3C7F6C70D47}" dt="2023-10-25T09:51:07.523" v="3402" actId="26606"/>
          <ac:grpSpMkLst>
            <pc:docMk/>
            <pc:sldMk cId="2977784028" sldId="256"/>
            <ac:grpSpMk id="586" creationId="{8A01F592-3A3D-4FF0-BA89-6141201456E8}"/>
          </ac:grpSpMkLst>
        </pc:grpChg>
        <pc:grpChg chg="add del">
          <ac:chgData name="ARES Christopher" userId="3ff7c12f-b86a-47e0-a114-f78cf92fe63b" providerId="ADAL" clId="{04B860EA-5C54-42A4-898A-A3C7F6C70D47}" dt="2023-10-25T09:51:09.291" v="3408" actId="26606"/>
          <ac:grpSpMkLst>
            <pc:docMk/>
            <pc:sldMk cId="2977784028" sldId="256"/>
            <ac:grpSpMk id="602" creationId="{8A01F592-3A3D-4FF0-BA89-6141201456E8}"/>
          </ac:grpSpMkLst>
        </pc:grpChg>
        <pc:grpChg chg="add del">
          <ac:chgData name="ARES Christopher" userId="3ff7c12f-b86a-47e0-a114-f78cf92fe63b" providerId="ADAL" clId="{04B860EA-5C54-42A4-898A-A3C7F6C70D47}" dt="2023-10-25T09:53:37.031" v="3483" actId="26606"/>
          <ac:grpSpMkLst>
            <pc:docMk/>
            <pc:sldMk cId="2977784028" sldId="256"/>
            <ac:grpSpMk id="617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3:38.937" v="3487" actId="26606"/>
          <ac:grpSpMkLst>
            <pc:docMk/>
            <pc:sldMk cId="2977784028" sldId="256"/>
            <ac:grpSpMk id="621" creationId="{E616EDA1-F722-4C6A-AD2F-E487C7EBE6BD}"/>
          </ac:grpSpMkLst>
        </pc:grpChg>
        <pc:grpChg chg="add del">
          <ac:chgData name="ARES Christopher" userId="3ff7c12f-b86a-47e0-a114-f78cf92fe63b" providerId="ADAL" clId="{04B860EA-5C54-42A4-898A-A3C7F6C70D47}" dt="2023-10-25T09:53:38.937" v="3487" actId="26606"/>
          <ac:grpSpMkLst>
            <pc:docMk/>
            <pc:sldMk cId="2977784028" sldId="256"/>
            <ac:grpSpMk id="625" creationId="{718BCC2B-0684-4382-A2D3-C9ADC776876E}"/>
          </ac:grpSpMkLst>
        </pc:grpChg>
        <pc:grpChg chg="add del">
          <ac:chgData name="ARES Christopher" userId="3ff7c12f-b86a-47e0-a114-f78cf92fe63b" providerId="ADAL" clId="{04B860EA-5C54-42A4-898A-A3C7F6C70D47}" dt="2023-10-25T09:53:38.937" v="3487" actId="26606"/>
          <ac:grpSpMkLst>
            <pc:docMk/>
            <pc:sldMk cId="2977784028" sldId="256"/>
            <ac:grpSpMk id="629" creationId="{B5D0BDB0-2E17-4D86-BEE1-1A1817E04694}"/>
          </ac:grpSpMkLst>
        </pc:grpChg>
        <pc:grpChg chg="add del">
          <ac:chgData name="ARES Christopher" userId="3ff7c12f-b86a-47e0-a114-f78cf92fe63b" providerId="ADAL" clId="{04B860EA-5C54-42A4-898A-A3C7F6C70D47}" dt="2023-10-25T09:53:38.937" v="3487" actId="26606"/>
          <ac:grpSpMkLst>
            <pc:docMk/>
            <pc:sldMk cId="2977784028" sldId="256"/>
            <ac:grpSpMk id="656" creationId="{AFD40B55-BABB-4B33-ADD3-0C2340430678}"/>
          </ac:grpSpMkLst>
        </pc:grpChg>
        <pc:grpChg chg="add del">
          <ac:chgData name="ARES Christopher" userId="3ff7c12f-b86a-47e0-a114-f78cf92fe63b" providerId="ADAL" clId="{04B860EA-5C54-42A4-898A-A3C7F6C70D47}" dt="2023-10-25T09:53:41.876" v="3489" actId="26606"/>
          <ac:grpSpMkLst>
            <pc:docMk/>
            <pc:sldMk cId="2977784028" sldId="256"/>
            <ac:grpSpMk id="660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3:58.057" v="3502" actId="26606"/>
          <ac:grpSpMkLst>
            <pc:docMk/>
            <pc:sldMk cId="2977784028" sldId="256"/>
            <ac:grpSpMk id="723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4:03.673" v="3504" actId="26606"/>
          <ac:grpSpMkLst>
            <pc:docMk/>
            <pc:sldMk cId="2977784028" sldId="256"/>
            <ac:grpSpMk id="735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5T09:54:12.131" v="3514" actId="26606"/>
          <ac:grpSpMkLst>
            <pc:docMk/>
            <pc:sldMk cId="2977784028" sldId="256"/>
            <ac:grpSpMk id="771" creationId="{514E1141-65DC-4F54-8399-7221AE6F83D4}"/>
          </ac:grpSpMkLst>
        </pc:grpChg>
        <pc:grpChg chg="add del">
          <ac:chgData name="ARES Christopher" userId="3ff7c12f-b86a-47e0-a114-f78cf92fe63b" providerId="ADAL" clId="{04B860EA-5C54-42A4-898A-A3C7F6C70D47}" dt="2023-10-25T09:54:13.319" v="3516" actId="26606"/>
          <ac:grpSpMkLst>
            <pc:docMk/>
            <pc:sldMk cId="2977784028" sldId="256"/>
            <ac:grpSpMk id="777" creationId="{2B3BDA57-FF2A-4F60-736E-FAC6B57BE965}"/>
          </ac:grpSpMkLst>
        </pc:grpChg>
        <pc:grpChg chg="add del">
          <ac:chgData name="ARES Christopher" userId="3ff7c12f-b86a-47e0-a114-f78cf92fe63b" providerId="ADAL" clId="{04B860EA-5C54-42A4-898A-A3C7F6C70D47}" dt="2023-10-25T09:54:17.817" v="3520" actId="26606"/>
          <ac:grpSpMkLst>
            <pc:docMk/>
            <pc:sldMk cId="2977784028" sldId="256"/>
            <ac:grpSpMk id="784" creationId="{24413201-85BF-4680-A7D4-10CDBD03569C}"/>
          </ac:grpSpMkLst>
        </pc:grpChg>
        <pc:grpChg chg="add del">
          <ac:chgData name="ARES Christopher" userId="3ff7c12f-b86a-47e0-a114-f78cf92fe63b" providerId="ADAL" clId="{04B860EA-5C54-42A4-898A-A3C7F6C70D47}" dt="2023-10-26T07:26:01.703" v="4301" actId="26606"/>
          <ac:grpSpMkLst>
            <pc:docMk/>
            <pc:sldMk cId="2977784028" sldId="256"/>
            <ac:grpSpMk id="866" creationId="{32CC9F2B-E219-AF55-BBE8-372B5AC60059}"/>
          </ac:grpSpMkLst>
        </pc:grpChg>
        <pc:grpChg chg="add del">
          <ac:chgData name="ARES Christopher" userId="3ff7c12f-b86a-47e0-a114-f78cf92fe63b" providerId="ADAL" clId="{04B860EA-5C54-42A4-898A-A3C7F6C70D47}" dt="2023-10-26T07:26:02.822" v="4303" actId="26606"/>
          <ac:grpSpMkLst>
            <pc:docMk/>
            <pc:sldMk cId="2977784028" sldId="256"/>
            <ac:grpSpMk id="871" creationId="{8A01F592-3A3D-4FF0-BA89-6141201456E8}"/>
          </ac:grpSpMkLst>
        </pc:grpChg>
        <pc:grpChg chg="add del">
          <ac:chgData name="ARES Christopher" userId="3ff7c12f-b86a-47e0-a114-f78cf92fe63b" providerId="ADAL" clId="{04B860EA-5C54-42A4-898A-A3C7F6C70D47}" dt="2023-10-26T07:27:54.339" v="4347" actId="26606"/>
          <ac:grpSpMkLst>
            <pc:docMk/>
            <pc:sldMk cId="2977784028" sldId="256"/>
            <ac:grpSpMk id="875" creationId="{97F35244-1BC3-F7B1-E4A5-261CC992774E}"/>
          </ac:grpSpMkLst>
        </pc:grpChg>
        <pc:grpChg chg="add del">
          <ac:chgData name="ARES Christopher" userId="3ff7c12f-b86a-47e0-a114-f78cf92fe63b" providerId="ADAL" clId="{04B860EA-5C54-42A4-898A-A3C7F6C70D47}" dt="2023-10-26T07:26:05.661" v="4307" actId="26606"/>
          <ac:grpSpMkLst>
            <pc:docMk/>
            <pc:sldMk cId="2977784028" sldId="256"/>
            <ac:grpSpMk id="881" creationId="{8A01F592-3A3D-4FF0-BA89-6141201456E8}"/>
          </ac:grpSpMkLst>
        </pc:grpChg>
        <pc:grpChg chg="add del">
          <ac:chgData name="ARES Christopher" userId="3ff7c12f-b86a-47e0-a114-f78cf92fe63b" providerId="ADAL" clId="{04B860EA-5C54-42A4-898A-A3C7F6C70D47}" dt="2023-10-26T07:26:06.733" v="4309" actId="26606"/>
          <ac:grpSpMkLst>
            <pc:docMk/>
            <pc:sldMk cId="2977784028" sldId="256"/>
            <ac:grpSpMk id="886" creationId="{230551C8-9E5B-4544-669D-7B582B289D94}"/>
          </ac:grpSpMkLst>
        </pc:grpChg>
        <pc:grpChg chg="add del">
          <ac:chgData name="ARES Christopher" userId="3ff7c12f-b86a-47e0-a114-f78cf92fe63b" providerId="ADAL" clId="{04B860EA-5C54-42A4-898A-A3C7F6C70D47}" dt="2023-10-26T07:26:17.813" v="4317" actId="26606"/>
          <ac:grpSpMkLst>
            <pc:docMk/>
            <pc:sldMk cId="2977784028" sldId="256"/>
            <ac:grpSpMk id="910" creationId="{AFD40B55-BABB-4B33-ADD3-0C2340430678}"/>
          </ac:grpSpMkLst>
        </pc:grpChg>
        <pc:grpChg chg="add del">
          <ac:chgData name="ARES Christopher" userId="3ff7c12f-b86a-47e0-a114-f78cf92fe63b" providerId="ADAL" clId="{04B860EA-5C54-42A4-898A-A3C7F6C70D47}" dt="2023-10-26T07:26:17.813" v="4317" actId="26606"/>
          <ac:grpSpMkLst>
            <pc:docMk/>
            <pc:sldMk cId="2977784028" sldId="256"/>
            <ac:grpSpMk id="912" creationId="{E616EDA1-F722-4C6A-AD2F-E487C7EBE6BD}"/>
          </ac:grpSpMkLst>
        </pc:grpChg>
        <pc:grpChg chg="add del">
          <ac:chgData name="ARES Christopher" userId="3ff7c12f-b86a-47e0-a114-f78cf92fe63b" providerId="ADAL" clId="{04B860EA-5C54-42A4-898A-A3C7F6C70D47}" dt="2023-10-26T07:26:17.813" v="4317" actId="26606"/>
          <ac:grpSpMkLst>
            <pc:docMk/>
            <pc:sldMk cId="2977784028" sldId="256"/>
            <ac:grpSpMk id="915" creationId="{718BCC2B-0684-4382-A2D3-C9ADC776876E}"/>
          </ac:grpSpMkLst>
        </pc:grpChg>
        <pc:grpChg chg="add del">
          <ac:chgData name="ARES Christopher" userId="3ff7c12f-b86a-47e0-a114-f78cf92fe63b" providerId="ADAL" clId="{04B860EA-5C54-42A4-898A-A3C7F6C70D47}" dt="2023-10-26T07:26:17.813" v="4317" actId="26606"/>
          <ac:grpSpMkLst>
            <pc:docMk/>
            <pc:sldMk cId="2977784028" sldId="256"/>
            <ac:grpSpMk id="917" creationId="{B5D0BDB0-2E17-4D86-BEE1-1A1817E04694}"/>
          </ac:grpSpMkLst>
        </pc:grpChg>
        <pc:grpChg chg="add del">
          <ac:chgData name="ARES Christopher" userId="3ff7c12f-b86a-47e0-a114-f78cf92fe63b" providerId="ADAL" clId="{04B860EA-5C54-42A4-898A-A3C7F6C70D47}" dt="2023-10-26T07:27:59.963" v="4355" actId="26606"/>
          <ac:grpSpMkLst>
            <pc:docMk/>
            <pc:sldMk cId="2977784028" sldId="256"/>
            <ac:grpSpMk id="973" creationId="{B2C4A1E3-5295-42E6-3542-9F415215D4BF}"/>
          </ac:grpSpMkLst>
        </pc:grpChg>
        <pc:grpChg chg="add del">
          <ac:chgData name="ARES Christopher" userId="3ff7c12f-b86a-47e0-a114-f78cf92fe63b" providerId="ADAL" clId="{04B860EA-5C54-42A4-898A-A3C7F6C70D47}" dt="2023-10-26T07:28:07.022" v="4357" actId="26606"/>
          <ac:grpSpMkLst>
            <pc:docMk/>
            <pc:sldMk cId="2977784028" sldId="256"/>
            <ac:grpSpMk id="978" creationId="{514E1141-65DC-4F54-8399-7221AE6F83D4}"/>
          </ac:grpSpMkLst>
        </pc:grpChg>
        <pc:picChg chg="add del mod">
          <ac:chgData name="ARES Christopher" userId="3ff7c12f-b86a-47e0-a114-f78cf92fe63b" providerId="ADAL" clId="{04B860EA-5C54-42A4-898A-A3C7F6C70D47}" dt="2023-10-25T09:49:27.635" v="3311" actId="478"/>
          <ac:picMkLst>
            <pc:docMk/>
            <pc:sldMk cId="2977784028" sldId="256"/>
            <ac:picMk id="4" creationId="{EF29CF97-ACD9-A885-2A47-391AE8C3F566}"/>
          </ac:picMkLst>
        </pc:picChg>
        <pc:picChg chg="mod ord">
          <ac:chgData name="ARES Christopher" userId="3ff7c12f-b86a-47e0-a114-f78cf92fe63b" providerId="ADAL" clId="{04B860EA-5C54-42A4-898A-A3C7F6C70D47}" dt="2023-10-26T07:28:14.907" v="4364" actId="26606"/>
          <ac:picMkLst>
            <pc:docMk/>
            <pc:sldMk cId="2977784028" sldId="256"/>
            <ac:picMk id="13" creationId="{978F84F5-D33E-02C3-5EDC-7BCB3F4043C8}"/>
          </ac:picMkLst>
        </pc:picChg>
        <pc:picChg chg="mod ord">
          <ac:chgData name="ARES Christopher" userId="3ff7c12f-b86a-47e0-a114-f78cf92fe63b" providerId="ADAL" clId="{04B860EA-5C54-42A4-898A-A3C7F6C70D47}" dt="2023-10-26T07:28:14.907" v="4364" actId="26606"/>
          <ac:picMkLst>
            <pc:docMk/>
            <pc:sldMk cId="2977784028" sldId="256"/>
            <ac:picMk id="41" creationId="{6DF792D4-DA4D-EFF0-7E6C-126BAF93F2F0}"/>
          </ac:picMkLst>
        </pc:picChg>
        <pc:picChg chg="mod ord">
          <ac:chgData name="ARES Christopher" userId="3ff7c12f-b86a-47e0-a114-f78cf92fe63b" providerId="ADAL" clId="{04B860EA-5C54-42A4-898A-A3C7F6C70D47}" dt="2023-10-26T07:29:16.068" v="4367" actId="14100"/>
          <ac:picMkLst>
            <pc:docMk/>
            <pc:sldMk cId="2977784028" sldId="256"/>
            <ac:picMk id="43" creationId="{D9E5DA7E-4461-C44A-3A3F-7A8EB17F7E25}"/>
          </ac:picMkLst>
        </pc:picChg>
        <pc:picChg chg="mod ord">
          <ac:chgData name="ARES Christopher" userId="3ff7c12f-b86a-47e0-a114-f78cf92fe63b" providerId="ADAL" clId="{04B860EA-5C54-42A4-898A-A3C7F6C70D47}" dt="2023-10-26T07:28:14.907" v="4364" actId="26606"/>
          <ac:picMkLst>
            <pc:docMk/>
            <pc:sldMk cId="2977784028" sldId="256"/>
            <ac:picMk id="100" creationId="{70620005-64ED-5902-F1C8-6081FDDB72A8}"/>
          </ac:picMkLst>
        </pc:picChg>
        <pc:cxnChg chg="add del">
          <ac:chgData name="ARES Christopher" userId="3ff7c12f-b86a-47e0-a114-f78cf92fe63b" providerId="ADAL" clId="{04B860EA-5C54-42A4-898A-A3C7F6C70D47}" dt="2023-10-25T09:49:38.196" v="3322" actId="26606"/>
          <ac:cxnSpMkLst>
            <pc:docMk/>
            <pc:sldMk cId="2977784028" sldId="256"/>
            <ac:cxnSpMk id="102" creationId="{C49DA8F6-BCC1-4447-B54C-57856834B94B}"/>
          </ac:cxnSpMkLst>
        </pc:cxnChg>
        <pc:cxnChg chg="add del">
          <ac:chgData name="ARES Christopher" userId="3ff7c12f-b86a-47e0-a114-f78cf92fe63b" providerId="ADAL" clId="{04B860EA-5C54-42A4-898A-A3C7F6C70D47}" dt="2023-10-25T09:13:54.281" v="2649" actId="26606"/>
          <ac:cxnSpMkLst>
            <pc:docMk/>
            <pc:sldMk cId="2977784028" sldId="256"/>
            <ac:cxnSpMk id="179" creationId="{91B6081D-D3E8-4209-B85B-EB1C655A6272}"/>
          </ac:cxnSpMkLst>
        </pc:cxnChg>
        <pc:cxnChg chg="add del">
          <ac:chgData name="ARES Christopher" userId="3ff7c12f-b86a-47e0-a114-f78cf92fe63b" providerId="ADAL" clId="{04B860EA-5C54-42A4-898A-A3C7F6C70D47}" dt="2023-10-25T09:13:54.281" v="2649" actId="26606"/>
          <ac:cxnSpMkLst>
            <pc:docMk/>
            <pc:sldMk cId="2977784028" sldId="256"/>
            <ac:cxnSpMk id="181" creationId="{28CA55E4-1295-45C8-BA05-5A9E705B749A}"/>
          </ac:cxnSpMkLst>
        </pc:cxnChg>
        <pc:cxnChg chg="add del">
          <ac:chgData name="ARES Christopher" userId="3ff7c12f-b86a-47e0-a114-f78cf92fe63b" providerId="ADAL" clId="{04B860EA-5C54-42A4-898A-A3C7F6C70D47}" dt="2023-10-25T09:13:54.281" v="2649" actId="26606"/>
          <ac:cxnSpMkLst>
            <pc:docMk/>
            <pc:sldMk cId="2977784028" sldId="256"/>
            <ac:cxnSpMk id="183" creationId="{08C5794E-A9A1-4A23-AF68-C79A7822334C}"/>
          </ac:cxnSpMkLst>
        </pc:cxnChg>
        <pc:cxnChg chg="add del">
          <ac:chgData name="ARES Christopher" userId="3ff7c12f-b86a-47e0-a114-f78cf92fe63b" providerId="ADAL" clId="{04B860EA-5C54-42A4-898A-A3C7F6C70D47}" dt="2023-10-25T09:13:55.560" v="2651" actId="26606"/>
          <ac:cxnSpMkLst>
            <pc:docMk/>
            <pc:sldMk cId="2977784028" sldId="256"/>
            <ac:cxnSpMk id="185" creationId="{50DA1EB8-87CF-4588-A1FD-4756F9A28F6B}"/>
          </ac:cxnSpMkLst>
        </pc:cxnChg>
        <pc:cxnChg chg="add del">
          <ac:chgData name="ARES Christopher" userId="3ff7c12f-b86a-47e0-a114-f78cf92fe63b" providerId="ADAL" clId="{04B860EA-5C54-42A4-898A-A3C7F6C70D47}" dt="2023-10-25T09:13:55.560" v="2651" actId="26606"/>
          <ac:cxnSpMkLst>
            <pc:docMk/>
            <pc:sldMk cId="2977784028" sldId="256"/>
            <ac:cxnSpMk id="186" creationId="{D7A4E378-EA57-47B9-B1EB-58B998F6CFFB}"/>
          </ac:cxnSpMkLst>
        </pc:cxnChg>
        <pc:cxnChg chg="add del">
          <ac:chgData name="ARES Christopher" userId="3ff7c12f-b86a-47e0-a114-f78cf92fe63b" providerId="ADAL" clId="{04B860EA-5C54-42A4-898A-A3C7F6C70D47}" dt="2023-10-25T09:13:55.560" v="2651" actId="26606"/>
          <ac:cxnSpMkLst>
            <pc:docMk/>
            <pc:sldMk cId="2977784028" sldId="256"/>
            <ac:cxnSpMk id="187" creationId="{D2B31ED6-76F0-425A-9A41-C947AEF9C145}"/>
          </ac:cxnSpMkLst>
        </pc:cxnChg>
        <pc:cxnChg chg="add del">
          <ac:chgData name="ARES Christopher" userId="3ff7c12f-b86a-47e0-a114-f78cf92fe63b" providerId="ADAL" clId="{04B860EA-5C54-42A4-898A-A3C7F6C70D47}" dt="2023-10-25T09:13:58.067" v="2655" actId="26606"/>
          <ac:cxnSpMkLst>
            <pc:docMk/>
            <pc:sldMk cId="2977784028" sldId="256"/>
            <ac:cxnSpMk id="193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13:58.067" v="2655" actId="26606"/>
          <ac:cxnSpMkLst>
            <pc:docMk/>
            <pc:sldMk cId="2977784028" sldId="256"/>
            <ac:cxnSpMk id="194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14:03.721" v="2661" actId="26606"/>
          <ac:cxnSpMkLst>
            <pc:docMk/>
            <pc:sldMk cId="2977784028" sldId="256"/>
            <ac:cxnSpMk id="203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14:03.721" v="2661" actId="26606"/>
          <ac:cxnSpMkLst>
            <pc:docMk/>
            <pc:sldMk cId="2977784028" sldId="256"/>
            <ac:cxnSpMk id="204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14:13.910" v="2670" actId="26606"/>
          <ac:cxnSpMkLst>
            <pc:docMk/>
            <pc:sldMk cId="2977784028" sldId="256"/>
            <ac:cxnSpMk id="210" creationId="{91B6081D-D3E8-4209-B85B-EB1C655A6272}"/>
          </ac:cxnSpMkLst>
        </pc:cxnChg>
        <pc:cxnChg chg="add del">
          <ac:chgData name="ARES Christopher" userId="3ff7c12f-b86a-47e0-a114-f78cf92fe63b" providerId="ADAL" clId="{04B860EA-5C54-42A4-898A-A3C7F6C70D47}" dt="2023-10-25T09:14:13.910" v="2670" actId="26606"/>
          <ac:cxnSpMkLst>
            <pc:docMk/>
            <pc:sldMk cId="2977784028" sldId="256"/>
            <ac:cxnSpMk id="211" creationId="{28CA55E4-1295-45C8-BA05-5A9E705B749A}"/>
          </ac:cxnSpMkLst>
        </pc:cxnChg>
        <pc:cxnChg chg="add del">
          <ac:chgData name="ARES Christopher" userId="3ff7c12f-b86a-47e0-a114-f78cf92fe63b" providerId="ADAL" clId="{04B860EA-5C54-42A4-898A-A3C7F6C70D47}" dt="2023-10-25T09:14:13.910" v="2670" actId="26606"/>
          <ac:cxnSpMkLst>
            <pc:docMk/>
            <pc:sldMk cId="2977784028" sldId="256"/>
            <ac:cxnSpMk id="212" creationId="{08C5794E-A9A1-4A23-AF68-C79A7822334C}"/>
          </ac:cxnSpMkLst>
        </pc:cxnChg>
        <pc:cxnChg chg="add del">
          <ac:chgData name="ARES Christopher" userId="3ff7c12f-b86a-47e0-a114-f78cf92fe63b" providerId="ADAL" clId="{04B860EA-5C54-42A4-898A-A3C7F6C70D47}" dt="2023-10-25T09:32:05.252" v="2733" actId="26606"/>
          <ac:cxnSpMkLst>
            <pc:docMk/>
            <pc:sldMk cId="2977784028" sldId="256"/>
            <ac:cxnSpMk id="217" creationId="{91B6081D-D3E8-4209-B85B-EB1C655A6272}"/>
          </ac:cxnSpMkLst>
        </pc:cxnChg>
        <pc:cxnChg chg="add del">
          <ac:chgData name="ARES Christopher" userId="3ff7c12f-b86a-47e0-a114-f78cf92fe63b" providerId="ADAL" clId="{04B860EA-5C54-42A4-898A-A3C7F6C70D47}" dt="2023-10-25T09:32:05.252" v="2733" actId="26606"/>
          <ac:cxnSpMkLst>
            <pc:docMk/>
            <pc:sldMk cId="2977784028" sldId="256"/>
            <ac:cxnSpMk id="219" creationId="{28CA55E4-1295-45C8-BA05-5A9E705B749A}"/>
          </ac:cxnSpMkLst>
        </pc:cxnChg>
        <pc:cxnChg chg="add del">
          <ac:chgData name="ARES Christopher" userId="3ff7c12f-b86a-47e0-a114-f78cf92fe63b" providerId="ADAL" clId="{04B860EA-5C54-42A4-898A-A3C7F6C70D47}" dt="2023-10-25T09:32:05.252" v="2733" actId="26606"/>
          <ac:cxnSpMkLst>
            <pc:docMk/>
            <pc:sldMk cId="2977784028" sldId="256"/>
            <ac:cxnSpMk id="221" creationId="{08C5794E-A9A1-4A23-AF68-C79A7822334C}"/>
          </ac:cxnSpMkLst>
        </pc:cxnChg>
        <pc:cxnChg chg="add del">
          <ac:chgData name="ARES Christopher" userId="3ff7c12f-b86a-47e0-a114-f78cf92fe63b" providerId="ADAL" clId="{04B860EA-5C54-42A4-898A-A3C7F6C70D47}" dt="2023-10-25T09:31:57.555" v="2726" actId="26606"/>
          <ac:cxnSpMkLst>
            <pc:docMk/>
            <pc:sldMk cId="2977784028" sldId="256"/>
            <ac:cxnSpMk id="226" creationId="{50DA1EB8-87CF-4588-A1FD-4756F9A28F6B}"/>
          </ac:cxnSpMkLst>
        </pc:cxnChg>
        <pc:cxnChg chg="add del">
          <ac:chgData name="ARES Christopher" userId="3ff7c12f-b86a-47e0-a114-f78cf92fe63b" providerId="ADAL" clId="{04B860EA-5C54-42A4-898A-A3C7F6C70D47}" dt="2023-10-25T09:31:57.555" v="2726" actId="26606"/>
          <ac:cxnSpMkLst>
            <pc:docMk/>
            <pc:sldMk cId="2977784028" sldId="256"/>
            <ac:cxnSpMk id="228" creationId="{D7A4E378-EA57-47B9-B1EB-58B998F6CFFB}"/>
          </ac:cxnSpMkLst>
        </pc:cxnChg>
        <pc:cxnChg chg="add del">
          <ac:chgData name="ARES Christopher" userId="3ff7c12f-b86a-47e0-a114-f78cf92fe63b" providerId="ADAL" clId="{04B860EA-5C54-42A4-898A-A3C7F6C70D47}" dt="2023-10-25T09:31:57.555" v="2726" actId="26606"/>
          <ac:cxnSpMkLst>
            <pc:docMk/>
            <pc:sldMk cId="2977784028" sldId="256"/>
            <ac:cxnSpMk id="230" creationId="{D2B31ED6-76F0-425A-9A41-C947AEF9C145}"/>
          </ac:cxnSpMkLst>
        </pc:cxnChg>
        <pc:cxnChg chg="add del">
          <ac:chgData name="ARES Christopher" userId="3ff7c12f-b86a-47e0-a114-f78cf92fe63b" providerId="ADAL" clId="{04B860EA-5C54-42A4-898A-A3C7F6C70D47}" dt="2023-10-25T09:32:01.213" v="2730" actId="26606"/>
          <ac:cxnSpMkLst>
            <pc:docMk/>
            <pc:sldMk cId="2977784028" sldId="256"/>
            <ac:cxnSpMk id="243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32:01.213" v="2730" actId="26606"/>
          <ac:cxnSpMkLst>
            <pc:docMk/>
            <pc:sldMk cId="2977784028" sldId="256"/>
            <ac:cxnSpMk id="244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47:24.866" v="2954" actId="26606"/>
          <ac:cxnSpMkLst>
            <pc:docMk/>
            <pc:sldMk cId="2977784028" sldId="256"/>
            <ac:cxnSpMk id="281" creationId="{249EDD1B-F94D-B4E6-ACAA-566B9A26FDE3}"/>
          </ac:cxnSpMkLst>
        </pc:cxnChg>
        <pc:cxnChg chg="add del">
          <ac:chgData name="ARES Christopher" userId="3ff7c12f-b86a-47e0-a114-f78cf92fe63b" providerId="ADAL" clId="{04B860EA-5C54-42A4-898A-A3C7F6C70D47}" dt="2023-10-25T09:49:21.322" v="3310" actId="26606"/>
          <ac:cxnSpMkLst>
            <pc:docMk/>
            <pc:sldMk cId="2977784028" sldId="256"/>
            <ac:cxnSpMk id="284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49:21.322" v="3310" actId="26606"/>
          <ac:cxnSpMkLst>
            <pc:docMk/>
            <pc:sldMk cId="2977784028" sldId="256"/>
            <ac:cxnSpMk id="285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51:09.298" v="3409" actId="26606"/>
          <ac:cxnSpMkLst>
            <pc:docMk/>
            <pc:sldMk cId="2977784028" sldId="256"/>
            <ac:cxnSpMk id="290" creationId="{822A5670-0F7B-4199-AEAB-33FBA9CEA44D}"/>
          </ac:cxnSpMkLst>
        </pc:cxnChg>
        <pc:cxnChg chg="add del">
          <ac:chgData name="ARES Christopher" userId="3ff7c12f-b86a-47e0-a114-f78cf92fe63b" providerId="ADAL" clId="{04B860EA-5C54-42A4-898A-A3C7F6C70D47}" dt="2023-10-25T09:51:09.298" v="3409" actId="26606"/>
          <ac:cxnSpMkLst>
            <pc:docMk/>
            <pc:sldMk cId="2977784028" sldId="256"/>
            <ac:cxnSpMk id="292" creationId="{8BB1744D-A7DF-4B65-B6E3-DCF12BB2D869}"/>
          </ac:cxnSpMkLst>
        </pc:cxnChg>
        <pc:cxnChg chg="add del">
          <ac:chgData name="ARES Christopher" userId="3ff7c12f-b86a-47e0-a114-f78cf92fe63b" providerId="ADAL" clId="{04B860EA-5C54-42A4-898A-A3C7F6C70D47}" dt="2023-10-25T09:51:09.298" v="3409" actId="26606"/>
          <ac:cxnSpMkLst>
            <pc:docMk/>
            <pc:sldMk cId="2977784028" sldId="256"/>
            <ac:cxnSpMk id="294" creationId="{882DD753-EA38-4E86-91FB-05041A44A28E}"/>
          </ac:cxnSpMkLst>
        </pc:cxnChg>
        <pc:cxnChg chg="add del">
          <ac:chgData name="ARES Christopher" userId="3ff7c12f-b86a-47e0-a114-f78cf92fe63b" providerId="ADAL" clId="{04B860EA-5C54-42A4-898A-A3C7F6C70D47}" dt="2023-10-25T09:51:09.298" v="3409" actId="26606"/>
          <ac:cxnSpMkLst>
            <pc:docMk/>
            <pc:sldMk cId="2977784028" sldId="256"/>
            <ac:cxnSpMk id="296" creationId="{6DA63E78-7704-45EF-B5D3-EADDF5D82674}"/>
          </ac:cxnSpMkLst>
        </pc:cxnChg>
        <pc:cxnChg chg="add del">
          <ac:chgData name="ARES Christopher" userId="3ff7c12f-b86a-47e0-a114-f78cf92fe63b" providerId="ADAL" clId="{04B860EA-5C54-42A4-898A-A3C7F6C70D47}" dt="2023-10-25T09:49:36.924" v="3320" actId="26606"/>
          <ac:cxnSpMkLst>
            <pc:docMk/>
            <pc:sldMk cId="2977784028" sldId="256"/>
            <ac:cxnSpMk id="317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49:36.924" v="3320" actId="26606"/>
          <ac:cxnSpMkLst>
            <pc:docMk/>
            <pc:sldMk cId="2977784028" sldId="256"/>
            <ac:cxnSpMk id="318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50:18.100" v="3354" actId="26606"/>
          <ac:cxnSpMkLst>
            <pc:docMk/>
            <pc:sldMk cId="2977784028" sldId="256"/>
            <ac:cxnSpMk id="332" creationId="{473E2575-93BA-49BD-A0BB-EBD45F7382A2}"/>
          </ac:cxnSpMkLst>
        </pc:cxnChg>
        <pc:cxnChg chg="add del">
          <ac:chgData name="ARES Christopher" userId="3ff7c12f-b86a-47e0-a114-f78cf92fe63b" providerId="ADAL" clId="{04B860EA-5C54-42A4-898A-A3C7F6C70D47}" dt="2023-10-25T09:50:18.100" v="3354" actId="26606"/>
          <ac:cxnSpMkLst>
            <pc:docMk/>
            <pc:sldMk cId="2977784028" sldId="256"/>
            <ac:cxnSpMk id="336" creationId="{FE32AE2A-5F1E-4AB5-96CD-95BBC7E8CBB1}"/>
          </ac:cxnSpMkLst>
        </pc:cxnChg>
        <pc:cxnChg chg="add del">
          <ac:chgData name="ARES Christopher" userId="3ff7c12f-b86a-47e0-a114-f78cf92fe63b" providerId="ADAL" clId="{04B860EA-5C54-42A4-898A-A3C7F6C70D47}" dt="2023-10-25T09:49:52.855" v="3332" actId="26606"/>
          <ac:cxnSpMkLst>
            <pc:docMk/>
            <pc:sldMk cId="2977784028" sldId="256"/>
            <ac:cxnSpMk id="345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49:52.855" v="3332" actId="26606"/>
          <ac:cxnSpMkLst>
            <pc:docMk/>
            <pc:sldMk cId="2977784028" sldId="256"/>
            <ac:cxnSpMk id="346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50:20.829" v="3358" actId="26606"/>
          <ac:cxnSpMkLst>
            <pc:docMk/>
            <pc:sldMk cId="2977784028" sldId="256"/>
            <ac:cxnSpMk id="347" creationId="{50DA1EB8-87CF-4588-A1FD-4756F9A28F6B}"/>
          </ac:cxnSpMkLst>
        </pc:cxnChg>
        <pc:cxnChg chg="add del">
          <ac:chgData name="ARES Christopher" userId="3ff7c12f-b86a-47e0-a114-f78cf92fe63b" providerId="ADAL" clId="{04B860EA-5C54-42A4-898A-A3C7F6C70D47}" dt="2023-10-25T09:50:20.829" v="3358" actId="26606"/>
          <ac:cxnSpMkLst>
            <pc:docMk/>
            <pc:sldMk cId="2977784028" sldId="256"/>
            <ac:cxnSpMk id="350" creationId="{D7A4E378-EA57-47B9-B1EB-58B998F6CFFB}"/>
          </ac:cxnSpMkLst>
        </pc:cxnChg>
        <pc:cxnChg chg="add del">
          <ac:chgData name="ARES Christopher" userId="3ff7c12f-b86a-47e0-a114-f78cf92fe63b" providerId="ADAL" clId="{04B860EA-5C54-42A4-898A-A3C7F6C70D47}" dt="2023-10-25T09:50:20.829" v="3358" actId="26606"/>
          <ac:cxnSpMkLst>
            <pc:docMk/>
            <pc:sldMk cId="2977784028" sldId="256"/>
            <ac:cxnSpMk id="353" creationId="{D2B31ED6-76F0-425A-9A41-C947AEF9C145}"/>
          </ac:cxnSpMkLst>
        </pc:cxnChg>
        <pc:cxnChg chg="add del">
          <ac:chgData name="ARES Christopher" userId="3ff7c12f-b86a-47e0-a114-f78cf92fe63b" providerId="ADAL" clId="{04B860EA-5C54-42A4-898A-A3C7F6C70D47}" dt="2023-10-25T09:50:30.802" v="3372" actId="26606"/>
          <ac:cxnSpMkLst>
            <pc:docMk/>
            <pc:sldMk cId="2977784028" sldId="256"/>
            <ac:cxnSpMk id="433" creationId="{F4FC7E75-1E2E-42A4-AF8F-1157ECFA30CD}"/>
          </ac:cxnSpMkLst>
        </pc:cxnChg>
        <pc:cxnChg chg="add del">
          <ac:chgData name="ARES Christopher" userId="3ff7c12f-b86a-47e0-a114-f78cf92fe63b" providerId="ADAL" clId="{04B860EA-5C54-42A4-898A-A3C7F6C70D47}" dt="2023-10-25T09:50:34.478" v="3374" actId="26606"/>
          <ac:cxnSpMkLst>
            <pc:docMk/>
            <pc:sldMk cId="2977784028" sldId="256"/>
            <ac:cxnSpMk id="463" creationId="{57B100DD-87F9-4A38-8651-E0E4FFA957B7}"/>
          </ac:cxnSpMkLst>
        </pc:cxnChg>
        <pc:cxnChg chg="add del">
          <ac:chgData name="ARES Christopher" userId="3ff7c12f-b86a-47e0-a114-f78cf92fe63b" providerId="ADAL" clId="{04B860EA-5C54-42A4-898A-A3C7F6C70D47}" dt="2023-10-25T09:50:44.167" v="3382" actId="26606"/>
          <ac:cxnSpMkLst>
            <pc:docMk/>
            <pc:sldMk cId="2977784028" sldId="256"/>
            <ac:cxnSpMk id="510" creationId="{50EA25D4-B492-4E34-86FE-9A43CD352CCF}"/>
          </ac:cxnSpMkLst>
        </pc:cxnChg>
        <pc:cxnChg chg="add del">
          <ac:chgData name="ARES Christopher" userId="3ff7c12f-b86a-47e0-a114-f78cf92fe63b" providerId="ADAL" clId="{04B860EA-5C54-42A4-898A-A3C7F6C70D47}" dt="2023-10-25T09:50:59.503" v="3396" actId="26606"/>
          <ac:cxnSpMkLst>
            <pc:docMk/>
            <pc:sldMk cId="2977784028" sldId="256"/>
            <ac:cxnSpMk id="572" creationId="{91B6081D-D3E8-4209-B85B-EB1C655A6272}"/>
          </ac:cxnSpMkLst>
        </pc:cxnChg>
        <pc:cxnChg chg="add del">
          <ac:chgData name="ARES Christopher" userId="3ff7c12f-b86a-47e0-a114-f78cf92fe63b" providerId="ADAL" clId="{04B860EA-5C54-42A4-898A-A3C7F6C70D47}" dt="2023-10-25T09:50:59.503" v="3396" actId="26606"/>
          <ac:cxnSpMkLst>
            <pc:docMk/>
            <pc:sldMk cId="2977784028" sldId="256"/>
            <ac:cxnSpMk id="573" creationId="{28CA55E4-1295-45C8-BA05-5A9E705B749A}"/>
          </ac:cxnSpMkLst>
        </pc:cxnChg>
        <pc:cxnChg chg="add del">
          <ac:chgData name="ARES Christopher" userId="3ff7c12f-b86a-47e0-a114-f78cf92fe63b" providerId="ADAL" clId="{04B860EA-5C54-42A4-898A-A3C7F6C70D47}" dt="2023-10-25T09:50:59.503" v="3396" actId="26606"/>
          <ac:cxnSpMkLst>
            <pc:docMk/>
            <pc:sldMk cId="2977784028" sldId="256"/>
            <ac:cxnSpMk id="574" creationId="{08C5794E-A9A1-4A23-AF68-C79A7822334C}"/>
          </ac:cxnSpMkLst>
        </pc:cxnChg>
        <pc:cxnChg chg="add del">
          <ac:chgData name="ARES Christopher" userId="3ff7c12f-b86a-47e0-a114-f78cf92fe63b" providerId="ADAL" clId="{04B860EA-5C54-42A4-898A-A3C7F6C70D47}" dt="2023-10-25T09:53:43.018" v="3494" actId="26606"/>
          <ac:cxnSpMkLst>
            <pc:docMk/>
            <pc:sldMk cId="2977784028" sldId="256"/>
            <ac:cxnSpMk id="609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53:43.018" v="3494" actId="26606"/>
          <ac:cxnSpMkLst>
            <pc:docMk/>
            <pc:sldMk cId="2977784028" sldId="256"/>
            <ac:cxnSpMk id="610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53:37.031" v="3483" actId="26606"/>
          <ac:cxnSpMkLst>
            <pc:docMk/>
            <pc:sldMk cId="2977784028" sldId="256"/>
            <ac:cxnSpMk id="648" creationId="{50EA25D4-B492-4E34-86FE-9A43CD352CCF}"/>
          </ac:cxnSpMkLst>
        </pc:cxnChg>
        <pc:cxnChg chg="add del">
          <ac:chgData name="ARES Christopher" userId="3ff7c12f-b86a-47e0-a114-f78cf92fe63b" providerId="ADAL" clId="{04B860EA-5C54-42A4-898A-A3C7F6C70D47}" dt="2023-10-25T09:53:41.876" v="3489" actId="26606"/>
          <ac:cxnSpMkLst>
            <pc:docMk/>
            <pc:sldMk cId="2977784028" sldId="256"/>
            <ac:cxnSpMk id="672" creationId="{F4FC7E75-1E2E-42A4-AF8F-1157ECFA30CD}"/>
          </ac:cxnSpMkLst>
        </pc:cxnChg>
        <pc:cxnChg chg="add del">
          <ac:chgData name="ARES Christopher" userId="3ff7c12f-b86a-47e0-a114-f78cf92fe63b" providerId="ADAL" clId="{04B860EA-5C54-42A4-898A-A3C7F6C70D47}" dt="2023-10-25T09:54:05.207" v="3506" actId="26606"/>
          <ac:cxnSpMkLst>
            <pc:docMk/>
            <pc:sldMk cId="2977784028" sldId="256"/>
            <ac:cxnSpMk id="707" creationId="{C49DA8F6-BCC1-4447-B54C-57856834B94B}"/>
          </ac:cxnSpMkLst>
        </pc:cxnChg>
        <pc:cxnChg chg="add del">
          <ac:chgData name="ARES Christopher" userId="3ff7c12f-b86a-47e0-a114-f78cf92fe63b" providerId="ADAL" clId="{04B860EA-5C54-42A4-898A-A3C7F6C70D47}" dt="2023-10-25T09:53:58.057" v="3502" actId="26606"/>
          <ac:cxnSpMkLst>
            <pc:docMk/>
            <pc:sldMk cId="2977784028" sldId="256"/>
            <ac:cxnSpMk id="724" creationId="{50EA25D4-B492-4E34-86FE-9A43CD352CCF}"/>
          </ac:cxnSpMkLst>
        </pc:cxnChg>
        <pc:cxnChg chg="add del">
          <ac:chgData name="ARES Christopher" userId="3ff7c12f-b86a-47e0-a114-f78cf92fe63b" providerId="ADAL" clId="{04B860EA-5C54-42A4-898A-A3C7F6C70D47}" dt="2023-10-25T09:54:03.673" v="3504" actId="26606"/>
          <ac:cxnSpMkLst>
            <pc:docMk/>
            <pc:sldMk cId="2977784028" sldId="256"/>
            <ac:cxnSpMk id="744" creationId="{57B100DD-87F9-4A38-8651-E0E4FFA957B7}"/>
          </ac:cxnSpMkLst>
        </pc:cxnChg>
        <pc:cxnChg chg="add del">
          <ac:chgData name="ARES Christopher" userId="3ff7c12f-b86a-47e0-a114-f78cf92fe63b" providerId="ADAL" clId="{04B860EA-5C54-42A4-898A-A3C7F6C70D47}" dt="2023-10-25T09:54:10.689" v="3512" actId="26606"/>
          <ac:cxnSpMkLst>
            <pc:docMk/>
            <pc:sldMk cId="2977784028" sldId="256"/>
            <ac:cxnSpMk id="767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09:54:10.689" v="3512" actId="26606"/>
          <ac:cxnSpMkLst>
            <pc:docMk/>
            <pc:sldMk cId="2977784028" sldId="256"/>
            <ac:cxnSpMk id="768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09:54:17.817" v="3520" actId="26606"/>
          <ac:cxnSpMkLst>
            <pc:docMk/>
            <pc:sldMk cId="2977784028" sldId="256"/>
            <ac:cxnSpMk id="795" creationId="{F4FC7E75-1E2E-42A4-AF8F-1157ECFA30CD}"/>
          </ac:cxnSpMkLst>
        </pc:cxnChg>
        <pc:cxnChg chg="add del">
          <ac:chgData name="ARES Christopher" userId="3ff7c12f-b86a-47e0-a114-f78cf92fe63b" providerId="ADAL" clId="{04B860EA-5C54-42A4-898A-A3C7F6C70D47}" dt="2023-10-25T11:50:13.294" v="3891" actId="26606"/>
          <ac:cxnSpMkLst>
            <pc:docMk/>
            <pc:sldMk cId="2977784028" sldId="256"/>
            <ac:cxnSpMk id="836" creationId="{249EDD1B-F94D-B4E6-ACAA-566B9A26FDE3}"/>
          </ac:cxnSpMkLst>
        </pc:cxnChg>
        <pc:cxnChg chg="add del">
          <ac:chgData name="ARES Christopher" userId="3ff7c12f-b86a-47e0-a114-f78cf92fe63b" providerId="ADAL" clId="{04B860EA-5C54-42A4-898A-A3C7F6C70D47}" dt="2023-10-25T11:50:14.349" v="3893" actId="26606"/>
          <ac:cxnSpMkLst>
            <pc:docMk/>
            <pc:sldMk cId="2977784028" sldId="256"/>
            <ac:cxnSpMk id="839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5T11:50:14.349" v="3893" actId="26606"/>
          <ac:cxnSpMkLst>
            <pc:docMk/>
            <pc:sldMk cId="2977784028" sldId="256"/>
            <ac:cxnSpMk id="840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5T11:51:57.091" v="3897" actId="26606"/>
          <ac:cxnSpMkLst>
            <pc:docMk/>
            <pc:sldMk cId="2977784028" sldId="256"/>
            <ac:cxnSpMk id="847" creationId="{249EDD1B-F94D-B4E6-ACAA-566B9A26FDE3}"/>
          </ac:cxnSpMkLst>
        </pc:cxnChg>
        <pc:cxnChg chg="add del">
          <ac:chgData name="ARES Christopher" userId="3ff7c12f-b86a-47e0-a114-f78cf92fe63b" providerId="ADAL" clId="{04B860EA-5C54-42A4-898A-A3C7F6C70D47}" dt="2023-10-26T07:28:14.907" v="4364" actId="26606"/>
          <ac:cxnSpMkLst>
            <pc:docMk/>
            <pc:sldMk cId="2977784028" sldId="256"/>
            <ac:cxnSpMk id="850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6T07:28:14.907" v="4364" actId="26606"/>
          <ac:cxnSpMkLst>
            <pc:docMk/>
            <pc:sldMk cId="2977784028" sldId="256"/>
            <ac:cxnSpMk id="851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6T07:25:57.754" v="4297" actId="26606"/>
          <ac:cxnSpMkLst>
            <pc:docMk/>
            <pc:sldMk cId="2977784028" sldId="256"/>
            <ac:cxnSpMk id="856" creationId="{91B6081D-D3E8-4209-B85B-EB1C655A6272}"/>
          </ac:cxnSpMkLst>
        </pc:cxnChg>
        <pc:cxnChg chg="add del">
          <ac:chgData name="ARES Christopher" userId="3ff7c12f-b86a-47e0-a114-f78cf92fe63b" providerId="ADAL" clId="{04B860EA-5C54-42A4-898A-A3C7F6C70D47}" dt="2023-10-26T07:25:57.754" v="4297" actId="26606"/>
          <ac:cxnSpMkLst>
            <pc:docMk/>
            <pc:sldMk cId="2977784028" sldId="256"/>
            <ac:cxnSpMk id="858" creationId="{28CA55E4-1295-45C8-BA05-5A9E705B749A}"/>
          </ac:cxnSpMkLst>
        </pc:cxnChg>
        <pc:cxnChg chg="add del">
          <ac:chgData name="ARES Christopher" userId="3ff7c12f-b86a-47e0-a114-f78cf92fe63b" providerId="ADAL" clId="{04B860EA-5C54-42A4-898A-A3C7F6C70D47}" dt="2023-10-26T07:25:57.754" v="4297" actId="26606"/>
          <ac:cxnSpMkLst>
            <pc:docMk/>
            <pc:sldMk cId="2977784028" sldId="256"/>
            <ac:cxnSpMk id="860" creationId="{08C5794E-A9A1-4A23-AF68-C79A7822334C}"/>
          </ac:cxnSpMkLst>
        </pc:cxnChg>
        <pc:cxnChg chg="add del">
          <ac:chgData name="ARES Christopher" userId="3ff7c12f-b86a-47e0-a114-f78cf92fe63b" providerId="ADAL" clId="{04B860EA-5C54-42A4-898A-A3C7F6C70D47}" dt="2023-10-26T07:25:59.158" v="4299" actId="26606"/>
          <ac:cxnSpMkLst>
            <pc:docMk/>
            <pc:sldMk cId="2977784028" sldId="256"/>
            <ac:cxnSpMk id="862" creationId="{50DA1EB8-87CF-4588-A1FD-4756F9A28F6B}"/>
          </ac:cxnSpMkLst>
        </pc:cxnChg>
        <pc:cxnChg chg="add del">
          <ac:chgData name="ARES Christopher" userId="3ff7c12f-b86a-47e0-a114-f78cf92fe63b" providerId="ADAL" clId="{04B860EA-5C54-42A4-898A-A3C7F6C70D47}" dt="2023-10-26T07:25:59.158" v="4299" actId="26606"/>
          <ac:cxnSpMkLst>
            <pc:docMk/>
            <pc:sldMk cId="2977784028" sldId="256"/>
            <ac:cxnSpMk id="863" creationId="{D7A4E378-EA57-47B9-B1EB-58B998F6CFFB}"/>
          </ac:cxnSpMkLst>
        </pc:cxnChg>
        <pc:cxnChg chg="add del">
          <ac:chgData name="ARES Christopher" userId="3ff7c12f-b86a-47e0-a114-f78cf92fe63b" providerId="ADAL" clId="{04B860EA-5C54-42A4-898A-A3C7F6C70D47}" dt="2023-10-26T07:25:59.158" v="4299" actId="26606"/>
          <ac:cxnSpMkLst>
            <pc:docMk/>
            <pc:sldMk cId="2977784028" sldId="256"/>
            <ac:cxnSpMk id="864" creationId="{D2B31ED6-76F0-425A-9A41-C947AEF9C145}"/>
          </ac:cxnSpMkLst>
        </pc:cxnChg>
        <pc:cxnChg chg="add del">
          <ac:chgData name="ARES Christopher" userId="3ff7c12f-b86a-47e0-a114-f78cf92fe63b" providerId="ADAL" clId="{04B860EA-5C54-42A4-898A-A3C7F6C70D47}" dt="2023-10-26T07:26:07.899" v="4311" actId="26606"/>
          <ac:cxnSpMkLst>
            <pc:docMk/>
            <pc:sldMk cId="2977784028" sldId="256"/>
            <ac:cxnSpMk id="872" creationId="{C49DA8F6-BCC1-4447-B54C-57856834B94B}"/>
          </ac:cxnSpMkLst>
        </pc:cxnChg>
        <pc:cxnChg chg="add del">
          <ac:chgData name="ARES Christopher" userId="3ff7c12f-b86a-47e0-a114-f78cf92fe63b" providerId="ADAL" clId="{04B860EA-5C54-42A4-898A-A3C7F6C70D47}" dt="2023-10-26T07:28:07.930" v="4359" actId="26606"/>
          <ac:cxnSpMkLst>
            <pc:docMk/>
            <pc:sldMk cId="2977784028" sldId="256"/>
            <ac:cxnSpMk id="984" creationId="{D553F50E-1DB9-1304-55CF-733DDC6C9B46}"/>
          </ac:cxnSpMkLst>
        </pc:cxnChg>
        <pc:cxnChg chg="add del">
          <ac:chgData name="ARES Christopher" userId="3ff7c12f-b86a-47e0-a114-f78cf92fe63b" providerId="ADAL" clId="{04B860EA-5C54-42A4-898A-A3C7F6C70D47}" dt="2023-10-26T07:28:07.930" v="4359" actId="26606"/>
          <ac:cxnSpMkLst>
            <pc:docMk/>
            <pc:sldMk cId="2977784028" sldId="256"/>
            <ac:cxnSpMk id="985" creationId="{249EDD1B-F94D-B4E6-ACAA-566B9A26FDE3}"/>
          </ac:cxnSpMkLst>
        </pc:cxnChg>
        <pc:cxnChg chg="add del">
          <ac:chgData name="ARES Christopher" userId="3ff7c12f-b86a-47e0-a114-f78cf92fe63b" providerId="ADAL" clId="{04B860EA-5C54-42A4-898A-A3C7F6C70D47}" dt="2023-10-26T07:28:14.089" v="4361" actId="26606"/>
          <ac:cxnSpMkLst>
            <pc:docMk/>
            <pc:sldMk cId="2977784028" sldId="256"/>
            <ac:cxnSpMk id="988" creationId="{EE504C98-6397-41C1-A8D8-2D9C4ED307E0}"/>
          </ac:cxnSpMkLst>
        </pc:cxnChg>
        <pc:cxnChg chg="add del">
          <ac:chgData name="ARES Christopher" userId="3ff7c12f-b86a-47e0-a114-f78cf92fe63b" providerId="ADAL" clId="{04B860EA-5C54-42A4-898A-A3C7F6C70D47}" dt="2023-10-26T07:28:14.089" v="4361" actId="26606"/>
          <ac:cxnSpMkLst>
            <pc:docMk/>
            <pc:sldMk cId="2977784028" sldId="256"/>
            <ac:cxnSpMk id="989" creationId="{B7188D9B-1674-419B-A379-D1632A7EC3A2}"/>
          </ac:cxnSpMkLst>
        </pc:cxnChg>
        <pc:cxnChg chg="add del">
          <ac:chgData name="ARES Christopher" userId="3ff7c12f-b86a-47e0-a114-f78cf92fe63b" providerId="ADAL" clId="{04B860EA-5C54-42A4-898A-A3C7F6C70D47}" dt="2023-10-26T07:28:14.907" v="4363" actId="26606"/>
          <ac:cxnSpMkLst>
            <pc:docMk/>
            <pc:sldMk cId="2977784028" sldId="256"/>
            <ac:cxnSpMk id="992" creationId="{249EDD1B-F94D-B4E6-ACAA-566B9A26FDE3}"/>
          </ac:cxnSpMkLst>
        </pc:cxnChg>
      </pc:sldChg>
      <pc:sldChg chg="addSp delSp modSp del mod setBg delAnim modAnim">
        <pc:chgData name="ARES Christopher" userId="3ff7c12f-b86a-47e0-a114-f78cf92fe63b" providerId="ADAL" clId="{04B860EA-5C54-42A4-898A-A3C7F6C70D47}" dt="2023-10-26T07:36:29.266" v="4595" actId="2696"/>
        <pc:sldMkLst>
          <pc:docMk/>
          <pc:sldMk cId="2209274276" sldId="257"/>
        </pc:sldMkLst>
        <pc:spChg chg="del mod ord">
          <ac:chgData name="ARES Christopher" userId="3ff7c12f-b86a-47e0-a114-f78cf92fe63b" providerId="ADAL" clId="{04B860EA-5C54-42A4-898A-A3C7F6C70D47}" dt="2023-10-26T07:36:15.214" v="4592" actId="21"/>
          <ac:spMkLst>
            <pc:docMk/>
            <pc:sldMk cId="2209274276" sldId="257"/>
            <ac:spMk id="2" creationId="{32167C1A-D8B6-788B-43B7-E863EF9B7AD1}"/>
          </ac:spMkLst>
        </pc:spChg>
        <pc:spChg chg="del mod">
          <ac:chgData name="ARES Christopher" userId="3ff7c12f-b86a-47e0-a114-f78cf92fe63b" providerId="ADAL" clId="{04B860EA-5C54-42A4-898A-A3C7F6C70D47}" dt="2023-10-18T07:18:28.005" v="2200" actId="478"/>
          <ac:spMkLst>
            <pc:docMk/>
            <pc:sldMk cId="2209274276" sldId="257"/>
            <ac:spMk id="5" creationId="{FEA242D2-6705-C399-3C1D-7CFDF3299BA9}"/>
          </ac:spMkLst>
        </pc:spChg>
        <pc:spChg chg="add del">
          <ac:chgData name="ARES Christopher" userId="3ff7c12f-b86a-47e0-a114-f78cf92fe63b" providerId="ADAL" clId="{04B860EA-5C54-42A4-898A-A3C7F6C70D47}" dt="2023-10-25T09:14:09.736" v="2666" actId="26606"/>
          <ac:spMkLst>
            <pc:docMk/>
            <pc:sldMk cId="2209274276" sldId="257"/>
            <ac:spMk id="8" creationId="{1B15ED52-F352-441B-82BF-E0EA34836D08}"/>
          </ac:spMkLst>
        </pc:spChg>
        <pc:spChg chg="add del">
          <ac:chgData name="ARES Christopher" userId="3ff7c12f-b86a-47e0-a114-f78cf92fe63b" providerId="ADAL" clId="{04B860EA-5C54-42A4-898A-A3C7F6C70D47}" dt="2023-10-25T09:14:09.736" v="2666" actId="26606"/>
          <ac:spMkLst>
            <pc:docMk/>
            <pc:sldMk cId="2209274276" sldId="257"/>
            <ac:spMk id="10" creationId="{3B2E3793-BFE6-45A2-9B7B-E18844431C99}"/>
          </ac:spMkLst>
        </pc:spChg>
        <pc:spChg chg="add del">
          <ac:chgData name="ARES Christopher" userId="3ff7c12f-b86a-47e0-a114-f78cf92fe63b" providerId="ADAL" clId="{04B860EA-5C54-42A4-898A-A3C7F6C70D47}" dt="2023-10-25T09:14:09.736" v="2666" actId="26606"/>
          <ac:spMkLst>
            <pc:docMk/>
            <pc:sldMk cId="2209274276" sldId="257"/>
            <ac:spMk id="12" creationId="{BC4C4868-CB8F-4AF9-9CDB-8108F2C19B67}"/>
          </ac:spMkLst>
        </pc:spChg>
        <pc:spChg chg="add del">
          <ac:chgData name="ARES Christopher" userId="3ff7c12f-b86a-47e0-a114-f78cf92fe63b" providerId="ADAL" clId="{04B860EA-5C54-42A4-898A-A3C7F6C70D47}" dt="2023-10-25T09:14:09.736" v="2666" actId="26606"/>
          <ac:spMkLst>
            <pc:docMk/>
            <pc:sldMk cId="2209274276" sldId="257"/>
            <ac:spMk id="14" creationId="{375E0459-6403-40CD-989D-56A4407CA12E}"/>
          </ac:spMkLst>
        </pc:spChg>
        <pc:spChg chg="add del">
          <ac:chgData name="ARES Christopher" userId="3ff7c12f-b86a-47e0-a114-f78cf92fe63b" providerId="ADAL" clId="{04B860EA-5C54-42A4-898A-A3C7F6C70D47}" dt="2023-10-25T09:14:09.736" v="2666" actId="26606"/>
          <ac:spMkLst>
            <pc:docMk/>
            <pc:sldMk cId="2209274276" sldId="257"/>
            <ac:spMk id="16" creationId="{53E5B1A8-3AC9-4BD1-9BBC-78CA94F2D1BA}"/>
          </ac:spMkLst>
        </pc:spChg>
        <pc:spChg chg="add del">
          <ac:chgData name="ARES Christopher" userId="3ff7c12f-b86a-47e0-a114-f78cf92fe63b" providerId="ADAL" clId="{04B860EA-5C54-42A4-898A-A3C7F6C70D47}" dt="2023-10-25T09:14:10.786" v="2668" actId="26606"/>
          <ac:spMkLst>
            <pc:docMk/>
            <pc:sldMk cId="2209274276" sldId="257"/>
            <ac:spMk id="18" creationId="{8B3A2D1A-45FC-4F95-B150-1C13EF2F6D09}"/>
          </ac:spMkLst>
        </pc:spChg>
        <pc:spChg chg="add del">
          <ac:chgData name="ARES Christopher" userId="3ff7c12f-b86a-47e0-a114-f78cf92fe63b" providerId="ADAL" clId="{04B860EA-5C54-42A4-898A-A3C7F6C70D47}" dt="2023-10-25T09:14:10.786" v="2668" actId="26606"/>
          <ac:spMkLst>
            <pc:docMk/>
            <pc:sldMk cId="2209274276" sldId="257"/>
            <ac:spMk id="19" creationId="{39C3C864-C625-4883-B868-9A4C470F4DD5}"/>
          </ac:spMkLst>
        </pc:spChg>
        <pc:spChg chg="add del">
          <ac:chgData name="ARES Christopher" userId="3ff7c12f-b86a-47e0-a114-f78cf92fe63b" providerId="ADAL" clId="{04B860EA-5C54-42A4-898A-A3C7F6C70D47}" dt="2023-10-25T09:14:18.724" v="2675" actId="26606"/>
          <ac:spMkLst>
            <pc:docMk/>
            <pc:sldMk cId="2209274276" sldId="257"/>
            <ac:spMk id="21" creationId="{2596F992-698C-48C0-9D89-70DA4CE927EF}"/>
          </ac:spMkLst>
        </pc:spChg>
        <pc:spChg chg="add del">
          <ac:chgData name="ARES Christopher" userId="3ff7c12f-b86a-47e0-a114-f78cf92fe63b" providerId="ADAL" clId="{04B860EA-5C54-42A4-898A-A3C7F6C70D47}" dt="2023-10-25T09:14:18.724" v="2675" actId="26606"/>
          <ac:spMkLst>
            <pc:docMk/>
            <pc:sldMk cId="2209274276" sldId="257"/>
            <ac:spMk id="22" creationId="{E7BFF8DC-0AE7-4AD2-9B28-2E5F26D62C30}"/>
          </ac:spMkLst>
        </pc:spChg>
        <pc:spChg chg="add del">
          <ac:chgData name="ARES Christopher" userId="3ff7c12f-b86a-47e0-a114-f78cf92fe63b" providerId="ADAL" clId="{04B860EA-5C54-42A4-898A-A3C7F6C70D47}" dt="2023-10-25T09:14:18.724" v="2675" actId="26606"/>
          <ac:spMkLst>
            <pc:docMk/>
            <pc:sldMk cId="2209274276" sldId="257"/>
            <ac:spMk id="23" creationId="{7E0162AD-C6E5-4BF8-A453-76ADB36877D3}"/>
          </ac:spMkLst>
        </pc:spChg>
        <pc:spChg chg="add del">
          <ac:chgData name="ARES Christopher" userId="3ff7c12f-b86a-47e0-a114-f78cf92fe63b" providerId="ADAL" clId="{04B860EA-5C54-42A4-898A-A3C7F6C70D47}" dt="2023-10-25T09:14:17.990" v="2672" actId="26606"/>
          <ac:spMkLst>
            <pc:docMk/>
            <pc:sldMk cId="2209274276" sldId="257"/>
            <ac:spMk id="28" creationId="{1B15ED52-F352-441B-82BF-E0EA34836D08}"/>
          </ac:spMkLst>
        </pc:spChg>
        <pc:spChg chg="add del">
          <ac:chgData name="ARES Christopher" userId="3ff7c12f-b86a-47e0-a114-f78cf92fe63b" providerId="ADAL" clId="{04B860EA-5C54-42A4-898A-A3C7F6C70D47}" dt="2023-10-25T09:14:17.990" v="2672" actId="26606"/>
          <ac:spMkLst>
            <pc:docMk/>
            <pc:sldMk cId="2209274276" sldId="257"/>
            <ac:spMk id="30" creationId="{61707E60-CEC9-4661-AA82-69242EB4BDC3}"/>
          </ac:spMkLst>
        </pc:spChg>
        <pc:spChg chg="add del">
          <ac:chgData name="ARES Christopher" userId="3ff7c12f-b86a-47e0-a114-f78cf92fe63b" providerId="ADAL" clId="{04B860EA-5C54-42A4-898A-A3C7F6C70D47}" dt="2023-10-25T09:14:17.990" v="2672" actId="26606"/>
          <ac:spMkLst>
            <pc:docMk/>
            <pc:sldMk cId="2209274276" sldId="257"/>
            <ac:spMk id="32" creationId="{8F035CD8-AE30-4146-96F2-036B0CE5E4F3}"/>
          </ac:spMkLst>
        </pc:spChg>
        <pc:spChg chg="add del">
          <ac:chgData name="ARES Christopher" userId="3ff7c12f-b86a-47e0-a114-f78cf92fe63b" providerId="ADAL" clId="{04B860EA-5C54-42A4-898A-A3C7F6C70D47}" dt="2023-10-25T09:14:18.708" v="2674" actId="26606"/>
          <ac:spMkLst>
            <pc:docMk/>
            <pc:sldMk cId="2209274276" sldId="257"/>
            <ac:spMk id="34" creationId="{32AEEBC8-9D30-42EF-95F2-386C2653FBF0}"/>
          </ac:spMkLst>
        </pc:spChg>
        <pc:spChg chg="add del">
          <ac:chgData name="ARES Christopher" userId="3ff7c12f-b86a-47e0-a114-f78cf92fe63b" providerId="ADAL" clId="{04B860EA-5C54-42A4-898A-A3C7F6C70D47}" dt="2023-10-25T09:14:18.708" v="2674" actId="26606"/>
          <ac:spMkLst>
            <pc:docMk/>
            <pc:sldMk cId="2209274276" sldId="257"/>
            <ac:spMk id="35" creationId="{2E92FA66-67D7-4CB4-94D3-E643A9AD4757}"/>
          </ac:spMkLst>
        </pc:spChg>
        <pc:spChg chg="add del">
          <ac:chgData name="ARES Christopher" userId="3ff7c12f-b86a-47e0-a114-f78cf92fe63b" providerId="ADAL" clId="{04B860EA-5C54-42A4-898A-A3C7F6C70D47}" dt="2023-10-25T09:40:39.419" v="2798" actId="26606"/>
          <ac:spMkLst>
            <pc:docMk/>
            <pc:sldMk cId="2209274276" sldId="257"/>
            <ac:spMk id="37" creationId="{32AEEBC8-9D30-42EF-95F2-386C2653FBF0}"/>
          </ac:spMkLst>
        </pc:spChg>
        <pc:spChg chg="add del">
          <ac:chgData name="ARES Christopher" userId="3ff7c12f-b86a-47e0-a114-f78cf92fe63b" providerId="ADAL" clId="{04B860EA-5C54-42A4-898A-A3C7F6C70D47}" dt="2023-10-25T09:40:39.419" v="2798" actId="26606"/>
          <ac:spMkLst>
            <pc:docMk/>
            <pc:sldMk cId="2209274276" sldId="257"/>
            <ac:spMk id="38" creationId="{3529E97A-97C3-40EA-8A04-5C02398D568F}"/>
          </ac:spMkLst>
        </pc:spChg>
        <pc:spChg chg="add del">
          <ac:chgData name="ARES Christopher" userId="3ff7c12f-b86a-47e0-a114-f78cf92fe63b" providerId="ADAL" clId="{04B860EA-5C54-42A4-898A-A3C7F6C70D47}" dt="2023-10-25T09:40:39.419" v="2798" actId="26606"/>
          <ac:spMkLst>
            <pc:docMk/>
            <pc:sldMk cId="2209274276" sldId="257"/>
            <ac:spMk id="39" creationId="{59FA8C2E-A5A7-4490-927A-7CD58343EDBB}"/>
          </ac:spMkLst>
        </pc:spChg>
        <pc:spChg chg="add del">
          <ac:chgData name="ARES Christopher" userId="3ff7c12f-b86a-47e0-a114-f78cf92fe63b" providerId="ADAL" clId="{04B860EA-5C54-42A4-898A-A3C7F6C70D47}" dt="2023-10-25T09:39:14.923" v="2787" actId="26606"/>
          <ac:spMkLst>
            <pc:docMk/>
            <pc:sldMk cId="2209274276" sldId="257"/>
            <ac:spMk id="41" creationId="{76492A0D-6B2B-464C-AB85-8A2AC0D77DDC}"/>
          </ac:spMkLst>
        </pc:spChg>
        <pc:spChg chg="add del">
          <ac:chgData name="ARES Christopher" userId="3ff7c12f-b86a-47e0-a114-f78cf92fe63b" providerId="ADAL" clId="{04B860EA-5C54-42A4-898A-A3C7F6C70D47}" dt="2023-10-25T09:39:14.923" v="2787" actId="26606"/>
          <ac:spMkLst>
            <pc:docMk/>
            <pc:sldMk cId="2209274276" sldId="257"/>
            <ac:spMk id="42" creationId="{53DDC01D-1457-421B-91B7-A37911A142C6}"/>
          </ac:spMkLst>
        </pc:spChg>
        <pc:spChg chg="add del">
          <ac:chgData name="ARES Christopher" userId="3ff7c12f-b86a-47e0-a114-f78cf92fe63b" providerId="ADAL" clId="{04B860EA-5C54-42A4-898A-A3C7F6C70D47}" dt="2023-10-25T09:33:36.024" v="2749" actId="26606"/>
          <ac:spMkLst>
            <pc:docMk/>
            <pc:sldMk cId="2209274276" sldId="257"/>
            <ac:spMk id="44" creationId="{2550BE34-C2B8-49B8-8519-67A8CAD51AE9}"/>
          </ac:spMkLst>
        </pc:spChg>
        <pc:spChg chg="add del">
          <ac:chgData name="ARES Christopher" userId="3ff7c12f-b86a-47e0-a114-f78cf92fe63b" providerId="ADAL" clId="{04B860EA-5C54-42A4-898A-A3C7F6C70D47}" dt="2023-10-25T09:39:14.923" v="2787" actId="26606"/>
          <ac:spMkLst>
            <pc:docMk/>
            <pc:sldMk cId="2209274276" sldId="257"/>
            <ac:spMk id="45" creationId="{FB154F73-29A0-4CF8-939B-DD0DDA2295A6}"/>
          </ac:spMkLst>
        </pc:spChg>
        <pc:spChg chg="add del">
          <ac:chgData name="ARES Christopher" userId="3ff7c12f-b86a-47e0-a114-f78cf92fe63b" providerId="ADAL" clId="{04B860EA-5C54-42A4-898A-A3C7F6C70D47}" dt="2023-10-25T09:33:36.024" v="2749" actId="26606"/>
          <ac:spMkLst>
            <pc:docMk/>
            <pc:sldMk cId="2209274276" sldId="257"/>
            <ac:spMk id="46" creationId="{A7457DD9-5A45-400A-AB4B-4B4EDECA25F1}"/>
          </ac:spMkLst>
        </pc:spChg>
        <pc:spChg chg="add del">
          <ac:chgData name="ARES Christopher" userId="3ff7c12f-b86a-47e0-a114-f78cf92fe63b" providerId="ADAL" clId="{04B860EA-5C54-42A4-898A-A3C7F6C70D47}" dt="2023-10-25T09:39:14.923" v="2787" actId="26606"/>
          <ac:spMkLst>
            <pc:docMk/>
            <pc:sldMk cId="2209274276" sldId="257"/>
            <ac:spMk id="47" creationId="{9B0011D9-F7F7-406C-9DF8-6E5D0404D61A}"/>
          </ac:spMkLst>
        </pc:spChg>
        <pc:spChg chg="add del">
          <ac:chgData name="ARES Christopher" userId="3ff7c12f-b86a-47e0-a114-f78cf92fe63b" providerId="ADAL" clId="{04B860EA-5C54-42A4-898A-A3C7F6C70D47}" dt="2023-10-25T09:33:36.024" v="2749" actId="26606"/>
          <ac:spMkLst>
            <pc:docMk/>
            <pc:sldMk cId="2209274276" sldId="257"/>
            <ac:spMk id="48" creationId="{441CF7D6-A660-431A-B0BB-140A0D5556B6}"/>
          </ac:spMkLst>
        </pc:spChg>
        <pc:spChg chg="add del">
          <ac:chgData name="ARES Christopher" userId="3ff7c12f-b86a-47e0-a114-f78cf92fe63b" providerId="ADAL" clId="{04B860EA-5C54-42A4-898A-A3C7F6C70D47}" dt="2023-10-25T09:39:16.981" v="2789" actId="26606"/>
          <ac:spMkLst>
            <pc:docMk/>
            <pc:sldMk cId="2209274276" sldId="257"/>
            <ac:spMk id="49" creationId="{9D25F302-27C5-414F-97F8-6EA0A6C028BA}"/>
          </ac:spMkLst>
        </pc:spChg>
        <pc:spChg chg="add del">
          <ac:chgData name="ARES Christopher" userId="3ff7c12f-b86a-47e0-a114-f78cf92fe63b" providerId="ADAL" clId="{04B860EA-5C54-42A4-898A-A3C7F6C70D47}" dt="2023-10-25T09:33:36.024" v="2749" actId="26606"/>
          <ac:spMkLst>
            <pc:docMk/>
            <pc:sldMk cId="2209274276" sldId="257"/>
            <ac:spMk id="50" creationId="{0570A85B-3810-4F95-97B0-CBF4CCDB381C}"/>
          </ac:spMkLst>
        </pc:spChg>
        <pc:spChg chg="add del">
          <ac:chgData name="ARES Christopher" userId="3ff7c12f-b86a-47e0-a114-f78cf92fe63b" providerId="ADAL" clId="{04B860EA-5C54-42A4-898A-A3C7F6C70D47}" dt="2023-10-25T09:39:16.981" v="2789" actId="26606"/>
          <ac:spMkLst>
            <pc:docMk/>
            <pc:sldMk cId="2209274276" sldId="257"/>
            <ac:spMk id="51" creationId="{830A36F8-48C2-4842-A87B-8CE8DF4E7FD2}"/>
          </ac:spMkLst>
        </pc:spChg>
        <pc:spChg chg="add del">
          <ac:chgData name="ARES Christopher" userId="3ff7c12f-b86a-47e0-a114-f78cf92fe63b" providerId="ADAL" clId="{04B860EA-5C54-42A4-898A-A3C7F6C70D47}" dt="2023-10-25T09:33:36.393" v="2751" actId="26606"/>
          <ac:spMkLst>
            <pc:docMk/>
            <pc:sldMk cId="2209274276" sldId="257"/>
            <ac:spMk id="52" creationId="{32AEEBC8-9D30-42EF-95F2-386C2653FBF0}"/>
          </ac:spMkLst>
        </pc:spChg>
        <pc:spChg chg="add del">
          <ac:chgData name="ARES Christopher" userId="3ff7c12f-b86a-47e0-a114-f78cf92fe63b" providerId="ADAL" clId="{04B860EA-5C54-42A4-898A-A3C7F6C70D47}" dt="2023-10-25T09:33:36.393" v="2751" actId="26606"/>
          <ac:spMkLst>
            <pc:docMk/>
            <pc:sldMk cId="2209274276" sldId="257"/>
            <ac:spMk id="53" creationId="{2E92FA66-67D7-4CB4-94D3-E643A9AD4757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54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33:37.427" v="2753" actId="26606"/>
          <ac:spMkLst>
            <pc:docMk/>
            <pc:sldMk cId="2209274276" sldId="257"/>
            <ac:spMk id="55" creationId="{1A95671B-3CC6-4792-9114-B74FAEA224E6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56" creationId="{A9BE4EDE-6DC8-48E2-99F3-98CBCEAB6B39}"/>
          </ac:spMkLst>
        </pc:spChg>
        <pc:spChg chg="add del">
          <ac:chgData name="ARES Christopher" userId="3ff7c12f-b86a-47e0-a114-f78cf92fe63b" providerId="ADAL" clId="{04B860EA-5C54-42A4-898A-A3C7F6C70D47}" dt="2023-10-25T09:33:38.547" v="2755" actId="26606"/>
          <ac:spMkLst>
            <pc:docMk/>
            <pc:sldMk cId="2209274276" sldId="257"/>
            <ac:spMk id="57" creationId="{058A14AF-9FB5-4CC7-BA35-E8E85D3EDF0E}"/>
          </ac:spMkLst>
        </pc:spChg>
        <pc:spChg chg="add del">
          <ac:chgData name="ARES Christopher" userId="3ff7c12f-b86a-47e0-a114-f78cf92fe63b" providerId="ADAL" clId="{04B860EA-5C54-42A4-898A-A3C7F6C70D47}" dt="2023-10-25T09:33:38.547" v="2755" actId="26606"/>
          <ac:spMkLst>
            <pc:docMk/>
            <pc:sldMk cId="2209274276" sldId="257"/>
            <ac:spMk id="58" creationId="{3A9A4357-BD1D-4622-A4FE-766E6AB8DE84}"/>
          </ac:spMkLst>
        </pc:spChg>
        <pc:spChg chg="add del">
          <ac:chgData name="ARES Christopher" userId="3ff7c12f-b86a-47e0-a114-f78cf92fe63b" providerId="ADAL" clId="{04B860EA-5C54-42A4-898A-A3C7F6C70D47}" dt="2023-10-25T09:33:38.547" v="2755" actId="26606"/>
          <ac:spMkLst>
            <pc:docMk/>
            <pc:sldMk cId="2209274276" sldId="257"/>
            <ac:spMk id="59" creationId="{E659831F-0D9A-4C63-9EBB-8435B85A440F}"/>
          </ac:spMkLst>
        </pc:spChg>
        <pc:spChg chg="add del">
          <ac:chgData name="ARES Christopher" userId="3ff7c12f-b86a-47e0-a114-f78cf92fe63b" providerId="ADAL" clId="{04B860EA-5C54-42A4-898A-A3C7F6C70D47}" dt="2023-10-25T09:33:38.547" v="2755" actId="26606"/>
          <ac:spMkLst>
            <pc:docMk/>
            <pc:sldMk cId="2209274276" sldId="257"/>
            <ac:spMk id="60" creationId="{E6995CE5-F890-4ABA-82A2-26507CE8D2A3}"/>
          </ac:spMkLst>
        </pc:spChg>
        <pc:spChg chg="add del">
          <ac:chgData name="ARES Christopher" userId="3ff7c12f-b86a-47e0-a114-f78cf92fe63b" providerId="ADAL" clId="{04B860EA-5C54-42A4-898A-A3C7F6C70D47}" dt="2023-10-25T09:39:16.981" v="2789" actId="26606"/>
          <ac:spMkLst>
            <pc:docMk/>
            <pc:sldMk cId="2209274276" sldId="257"/>
            <ac:spMk id="61" creationId="{8F451A30-466B-4996-9BA5-CD6ABCC6D558}"/>
          </ac:spMkLst>
        </pc:spChg>
        <pc:spChg chg="add del">
          <ac:chgData name="ARES Christopher" userId="3ff7c12f-b86a-47e0-a114-f78cf92fe63b" providerId="ADAL" clId="{04B860EA-5C54-42A4-898A-A3C7F6C70D47}" dt="2023-10-25T09:33:39.865" v="2757" actId="26606"/>
          <ac:spMkLst>
            <pc:docMk/>
            <pc:sldMk cId="2209274276" sldId="257"/>
            <ac:spMk id="62" creationId="{A2679492-7988-4050-9056-542444452411}"/>
          </ac:spMkLst>
        </pc:spChg>
        <pc:spChg chg="add del">
          <ac:chgData name="ARES Christopher" userId="3ff7c12f-b86a-47e0-a114-f78cf92fe63b" providerId="ADAL" clId="{04B860EA-5C54-42A4-898A-A3C7F6C70D47}" dt="2023-10-25T09:33:39.865" v="2757" actId="26606"/>
          <ac:spMkLst>
            <pc:docMk/>
            <pc:sldMk cId="2209274276" sldId="257"/>
            <ac:spMk id="63" creationId="{B091B163-7D61-4891-ABCF-5C13D9C418D0}"/>
          </ac:spMkLst>
        </pc:spChg>
        <pc:spChg chg="add del">
          <ac:chgData name="ARES Christopher" userId="3ff7c12f-b86a-47e0-a114-f78cf92fe63b" providerId="ADAL" clId="{04B860EA-5C54-42A4-898A-A3C7F6C70D47}" dt="2023-10-25T09:39:17.862" v="2791" actId="26606"/>
          <ac:spMkLst>
            <pc:docMk/>
            <pc:sldMk cId="2209274276" sldId="257"/>
            <ac:spMk id="65" creationId="{AA474011-A49D-4C7A-BF41-0ACD0A2693B3}"/>
          </ac:spMkLst>
        </pc:spChg>
        <pc:spChg chg="add del">
          <ac:chgData name="ARES Christopher" userId="3ff7c12f-b86a-47e0-a114-f78cf92fe63b" providerId="ADAL" clId="{04B860EA-5C54-42A4-898A-A3C7F6C70D47}" dt="2023-10-25T09:33:40.405" v="2759" actId="26606"/>
          <ac:spMkLst>
            <pc:docMk/>
            <pc:sldMk cId="2209274276" sldId="257"/>
            <ac:spMk id="66" creationId="{5AA03EDC-7067-4DFF-B672-541D016AAAB8}"/>
          </ac:spMkLst>
        </pc:spChg>
        <pc:spChg chg="add del">
          <ac:chgData name="ARES Christopher" userId="3ff7c12f-b86a-47e0-a114-f78cf92fe63b" providerId="ADAL" clId="{04B860EA-5C54-42A4-898A-A3C7F6C70D47}" dt="2023-10-25T09:33:40.405" v="2759" actId="26606"/>
          <ac:spMkLst>
            <pc:docMk/>
            <pc:sldMk cId="2209274276" sldId="257"/>
            <ac:spMk id="67" creationId="{0EBF3E39-B0BE-496A-8604-9007470FFA3A}"/>
          </ac:spMkLst>
        </pc:spChg>
        <pc:spChg chg="add del">
          <ac:chgData name="ARES Christopher" userId="3ff7c12f-b86a-47e0-a114-f78cf92fe63b" providerId="ADAL" clId="{04B860EA-5C54-42A4-898A-A3C7F6C70D47}" dt="2023-10-25T09:39:17.862" v="2791" actId="26606"/>
          <ac:spMkLst>
            <pc:docMk/>
            <pc:sldMk cId="2209274276" sldId="257"/>
            <ac:spMk id="68" creationId="{6D72081E-AD41-4FBB-B02B-698A68DBCA5E}"/>
          </ac:spMkLst>
        </pc:spChg>
        <pc:spChg chg="add del">
          <ac:chgData name="ARES Christopher" userId="3ff7c12f-b86a-47e0-a114-f78cf92fe63b" providerId="ADAL" clId="{04B860EA-5C54-42A4-898A-A3C7F6C70D47}" dt="2023-10-25T09:33:40.783" v="2761" actId="26606"/>
          <ac:spMkLst>
            <pc:docMk/>
            <pc:sldMk cId="2209274276" sldId="257"/>
            <ac:spMk id="69" creationId="{7005C616-6139-47B3-BF77-59176F3C8745}"/>
          </ac:spMkLst>
        </pc:spChg>
        <pc:spChg chg="add del">
          <ac:chgData name="ARES Christopher" userId="3ff7c12f-b86a-47e0-a114-f78cf92fe63b" providerId="ADAL" clId="{04B860EA-5C54-42A4-898A-A3C7F6C70D47}" dt="2023-10-25T09:33:40.783" v="2761" actId="26606"/>
          <ac:spMkLst>
            <pc:docMk/>
            <pc:sldMk cId="2209274276" sldId="257"/>
            <ac:spMk id="71" creationId="{93C59B8F-AEFF-4D3A-BA0E-3C43111987AE}"/>
          </ac:spMkLst>
        </pc:spChg>
        <pc:spChg chg="add del">
          <ac:chgData name="ARES Christopher" userId="3ff7c12f-b86a-47e0-a114-f78cf92fe63b" providerId="ADAL" clId="{04B860EA-5C54-42A4-898A-A3C7F6C70D47}" dt="2023-10-25T09:33:40.783" v="2761" actId="26606"/>
          <ac:spMkLst>
            <pc:docMk/>
            <pc:sldMk cId="2209274276" sldId="257"/>
            <ac:spMk id="72" creationId="{E042CD37-C859-44CD-853E-5A3427DDB9C0}"/>
          </ac:spMkLst>
        </pc:spChg>
        <pc:spChg chg="add del">
          <ac:chgData name="ARES Christopher" userId="3ff7c12f-b86a-47e0-a114-f78cf92fe63b" providerId="ADAL" clId="{04B860EA-5C54-42A4-898A-A3C7F6C70D47}" dt="2023-10-25T09:39:17.862" v="2791" actId="26606"/>
          <ac:spMkLst>
            <pc:docMk/>
            <pc:sldMk cId="2209274276" sldId="257"/>
            <ac:spMk id="73" creationId="{716248AD-805F-41BF-9B57-FC53E5B32F98}"/>
          </ac:spMkLst>
        </pc:spChg>
        <pc:spChg chg="add del">
          <ac:chgData name="ARES Christopher" userId="3ff7c12f-b86a-47e0-a114-f78cf92fe63b" providerId="ADAL" clId="{04B860EA-5C54-42A4-898A-A3C7F6C70D47}" dt="2023-10-25T09:38:17.933" v="2763" actId="26606"/>
          <ac:spMkLst>
            <pc:docMk/>
            <pc:sldMk cId="2209274276" sldId="257"/>
            <ac:spMk id="74" creationId="{A2679492-7988-4050-9056-542444452411}"/>
          </ac:spMkLst>
        </pc:spChg>
        <pc:spChg chg="add del">
          <ac:chgData name="ARES Christopher" userId="3ff7c12f-b86a-47e0-a114-f78cf92fe63b" providerId="ADAL" clId="{04B860EA-5C54-42A4-898A-A3C7F6C70D47}" dt="2023-10-25T09:38:17.933" v="2763" actId="26606"/>
          <ac:spMkLst>
            <pc:docMk/>
            <pc:sldMk cId="2209274276" sldId="257"/>
            <ac:spMk id="75" creationId="{B091B163-7D61-4891-ABCF-5C13D9C418D0}"/>
          </ac:spMkLst>
        </pc:spChg>
        <pc:spChg chg="add del">
          <ac:chgData name="ARES Christopher" userId="3ff7c12f-b86a-47e0-a114-f78cf92fe63b" providerId="ADAL" clId="{04B860EA-5C54-42A4-898A-A3C7F6C70D47}" dt="2023-10-25T09:39:17.862" v="2791" actId="26606"/>
          <ac:spMkLst>
            <pc:docMk/>
            <pc:sldMk cId="2209274276" sldId="257"/>
            <ac:spMk id="77" creationId="{1F82758F-B2B3-4F0A-BB90-4BFFEDD166D6}"/>
          </ac:spMkLst>
        </pc:spChg>
        <pc:spChg chg="add del">
          <ac:chgData name="ARES Christopher" userId="3ff7c12f-b86a-47e0-a114-f78cf92fe63b" providerId="ADAL" clId="{04B860EA-5C54-42A4-898A-A3C7F6C70D47}" dt="2023-10-25T09:38:18.535" v="2765" actId="26606"/>
          <ac:spMkLst>
            <pc:docMk/>
            <pc:sldMk cId="2209274276" sldId="257"/>
            <ac:spMk id="78" creationId="{5AA03EDC-7067-4DFF-B672-541D016AAAB8}"/>
          </ac:spMkLst>
        </pc:spChg>
        <pc:spChg chg="add del">
          <ac:chgData name="ARES Christopher" userId="3ff7c12f-b86a-47e0-a114-f78cf92fe63b" providerId="ADAL" clId="{04B860EA-5C54-42A4-898A-A3C7F6C70D47}" dt="2023-10-25T09:38:18.535" v="2765" actId="26606"/>
          <ac:spMkLst>
            <pc:docMk/>
            <pc:sldMk cId="2209274276" sldId="257"/>
            <ac:spMk id="79" creationId="{0EBF3E39-B0BE-496A-8604-9007470FFA3A}"/>
          </ac:spMkLst>
        </pc:spChg>
        <pc:spChg chg="add del">
          <ac:chgData name="ARES Christopher" userId="3ff7c12f-b86a-47e0-a114-f78cf92fe63b" providerId="ADAL" clId="{04B860EA-5C54-42A4-898A-A3C7F6C70D47}" dt="2023-10-25T09:39:20.274" v="2793" actId="26606"/>
          <ac:spMkLst>
            <pc:docMk/>
            <pc:sldMk cId="2209274276" sldId="257"/>
            <ac:spMk id="80" creationId="{D7A453D2-15D8-4403-815F-291FA16340D9}"/>
          </ac:spMkLst>
        </pc:spChg>
        <pc:spChg chg="add del">
          <ac:chgData name="ARES Christopher" userId="3ff7c12f-b86a-47e0-a114-f78cf92fe63b" providerId="ADAL" clId="{04B860EA-5C54-42A4-898A-A3C7F6C70D47}" dt="2023-10-25T09:38:22.909" v="2767" actId="26606"/>
          <ac:spMkLst>
            <pc:docMk/>
            <pc:sldMk cId="2209274276" sldId="257"/>
            <ac:spMk id="81" creationId="{7005C616-6139-47B3-BF77-59176F3C8745}"/>
          </ac:spMkLst>
        </pc:spChg>
        <pc:spChg chg="add del">
          <ac:chgData name="ARES Christopher" userId="3ff7c12f-b86a-47e0-a114-f78cf92fe63b" providerId="ADAL" clId="{04B860EA-5C54-42A4-898A-A3C7F6C70D47}" dt="2023-10-25T09:38:22.909" v="2767" actId="26606"/>
          <ac:spMkLst>
            <pc:docMk/>
            <pc:sldMk cId="2209274276" sldId="257"/>
            <ac:spMk id="83" creationId="{93C59B8F-AEFF-4D3A-BA0E-3C43111987AE}"/>
          </ac:spMkLst>
        </pc:spChg>
        <pc:spChg chg="add del">
          <ac:chgData name="ARES Christopher" userId="3ff7c12f-b86a-47e0-a114-f78cf92fe63b" providerId="ADAL" clId="{04B860EA-5C54-42A4-898A-A3C7F6C70D47}" dt="2023-10-25T09:38:22.909" v="2767" actId="26606"/>
          <ac:spMkLst>
            <pc:docMk/>
            <pc:sldMk cId="2209274276" sldId="257"/>
            <ac:spMk id="84" creationId="{E042CD37-C859-44CD-853E-5A3427DDB9C0}"/>
          </ac:spMkLst>
        </pc:spChg>
        <pc:spChg chg="add del">
          <ac:chgData name="ARES Christopher" userId="3ff7c12f-b86a-47e0-a114-f78cf92fe63b" providerId="ADAL" clId="{04B860EA-5C54-42A4-898A-A3C7F6C70D47}" dt="2023-10-25T09:39:20.274" v="2793" actId="26606"/>
          <ac:spMkLst>
            <pc:docMk/>
            <pc:sldMk cId="2209274276" sldId="257"/>
            <ac:spMk id="85" creationId="{8161EA6B-09CA-445B-AB0D-8DF76FA92DEF}"/>
          </ac:spMkLst>
        </pc:spChg>
        <pc:spChg chg="add del">
          <ac:chgData name="ARES Christopher" userId="3ff7c12f-b86a-47e0-a114-f78cf92fe63b" providerId="ADAL" clId="{04B860EA-5C54-42A4-898A-A3C7F6C70D47}" dt="2023-10-25T09:38:24.513" v="2769" actId="26606"/>
          <ac:spMkLst>
            <pc:docMk/>
            <pc:sldMk cId="2209274276" sldId="257"/>
            <ac:spMk id="86" creationId="{2596F992-698C-48C0-9D89-70DA4CE927EF}"/>
          </ac:spMkLst>
        </pc:spChg>
        <pc:spChg chg="add del">
          <ac:chgData name="ARES Christopher" userId="3ff7c12f-b86a-47e0-a114-f78cf92fe63b" providerId="ADAL" clId="{04B860EA-5C54-42A4-898A-A3C7F6C70D47}" dt="2023-10-25T09:38:24.513" v="2769" actId="26606"/>
          <ac:spMkLst>
            <pc:docMk/>
            <pc:sldMk cId="2209274276" sldId="257"/>
            <ac:spMk id="87" creationId="{E7BFF8DC-0AE7-4AD2-9B28-2E5F26D62C30}"/>
          </ac:spMkLst>
        </pc:spChg>
        <pc:spChg chg="add del">
          <ac:chgData name="ARES Christopher" userId="3ff7c12f-b86a-47e0-a114-f78cf92fe63b" providerId="ADAL" clId="{04B860EA-5C54-42A4-898A-A3C7F6C70D47}" dt="2023-10-25T09:38:24.513" v="2769" actId="26606"/>
          <ac:spMkLst>
            <pc:docMk/>
            <pc:sldMk cId="2209274276" sldId="257"/>
            <ac:spMk id="88" creationId="{7E0162AD-C6E5-4BF8-A453-76ADB36877D3}"/>
          </ac:spMkLst>
        </pc:spChg>
        <pc:spChg chg="add del">
          <ac:chgData name="ARES Christopher" userId="3ff7c12f-b86a-47e0-a114-f78cf92fe63b" providerId="ADAL" clId="{04B860EA-5C54-42A4-898A-A3C7F6C70D47}" dt="2023-10-25T09:38:25.114" v="2771" actId="26606"/>
          <ac:spMkLst>
            <pc:docMk/>
            <pc:sldMk cId="2209274276" sldId="257"/>
            <ac:spMk id="90" creationId="{66E48AFA-8884-4F68-A44F-D2C1E8609C5A}"/>
          </ac:spMkLst>
        </pc:spChg>
        <pc:spChg chg="add del">
          <ac:chgData name="ARES Christopher" userId="3ff7c12f-b86a-47e0-a114-f78cf92fe63b" providerId="ADAL" clId="{04B860EA-5C54-42A4-898A-A3C7F6C70D47}" dt="2023-10-25T09:38:25.114" v="2771" actId="26606"/>
          <ac:spMkLst>
            <pc:docMk/>
            <pc:sldMk cId="2209274276" sldId="257"/>
            <ac:spMk id="91" creationId="{969D19A6-08CB-498C-93EC-3FFB021FC68A}"/>
          </ac:spMkLst>
        </pc:spChg>
        <pc:spChg chg="add del">
          <ac:chgData name="ARES Christopher" userId="3ff7c12f-b86a-47e0-a114-f78cf92fe63b" providerId="ADAL" clId="{04B860EA-5C54-42A4-898A-A3C7F6C70D47}" dt="2023-10-25T09:38:26.855" v="2773" actId="26606"/>
          <ac:spMkLst>
            <pc:docMk/>
            <pc:sldMk cId="2209274276" sldId="257"/>
            <ac:spMk id="93" creationId="{32AEEBC8-9D30-42EF-95F2-386C2653FBF0}"/>
          </ac:spMkLst>
        </pc:spChg>
        <pc:spChg chg="add del">
          <ac:chgData name="ARES Christopher" userId="3ff7c12f-b86a-47e0-a114-f78cf92fe63b" providerId="ADAL" clId="{04B860EA-5C54-42A4-898A-A3C7F6C70D47}" dt="2023-10-25T09:38:26.855" v="2773" actId="26606"/>
          <ac:spMkLst>
            <pc:docMk/>
            <pc:sldMk cId="2209274276" sldId="257"/>
            <ac:spMk id="94" creationId="{3529E97A-97C3-40EA-8A04-5C02398D568F}"/>
          </ac:spMkLst>
        </pc:spChg>
        <pc:spChg chg="add del">
          <ac:chgData name="ARES Christopher" userId="3ff7c12f-b86a-47e0-a114-f78cf92fe63b" providerId="ADAL" clId="{04B860EA-5C54-42A4-898A-A3C7F6C70D47}" dt="2023-10-25T09:38:26.855" v="2773" actId="26606"/>
          <ac:spMkLst>
            <pc:docMk/>
            <pc:sldMk cId="2209274276" sldId="257"/>
            <ac:spMk id="95" creationId="{59FA8C2E-A5A7-4490-927A-7CD58343EDBB}"/>
          </ac:spMkLst>
        </pc:spChg>
        <pc:spChg chg="add del">
          <ac:chgData name="ARES Christopher" userId="3ff7c12f-b86a-47e0-a114-f78cf92fe63b" providerId="ADAL" clId="{04B860EA-5C54-42A4-898A-A3C7F6C70D47}" dt="2023-10-25T09:38:28.544" v="2775" actId="26606"/>
          <ac:spMkLst>
            <pc:docMk/>
            <pc:sldMk cId="2209274276" sldId="257"/>
            <ac:spMk id="97" creationId="{1A95671B-3CC6-4792-9114-B74FAEA224E6}"/>
          </ac:spMkLst>
        </pc:spChg>
        <pc:spChg chg="add del">
          <ac:chgData name="ARES Christopher" userId="3ff7c12f-b86a-47e0-a114-f78cf92fe63b" providerId="ADAL" clId="{04B860EA-5C54-42A4-898A-A3C7F6C70D47}" dt="2023-10-25T09:38:31.768" v="2779" actId="26606"/>
          <ac:spMkLst>
            <pc:docMk/>
            <pc:sldMk cId="2209274276" sldId="257"/>
            <ac:spMk id="101" creationId="{700E0F77-E936-4985-B7B1-B9823486AC33}"/>
          </ac:spMkLst>
        </pc:spChg>
        <pc:spChg chg="add del">
          <ac:chgData name="ARES Christopher" userId="3ff7c12f-b86a-47e0-a114-f78cf92fe63b" providerId="ADAL" clId="{04B860EA-5C54-42A4-898A-A3C7F6C70D47}" dt="2023-10-25T09:38:31.768" v="2779" actId="26606"/>
          <ac:spMkLst>
            <pc:docMk/>
            <pc:sldMk cId="2209274276" sldId="257"/>
            <ac:spMk id="102" creationId="{95C8260E-968F-44E8-A823-ABB431311926}"/>
          </ac:spMkLst>
        </pc:spChg>
        <pc:spChg chg="add del">
          <ac:chgData name="ARES Christopher" userId="3ff7c12f-b86a-47e0-a114-f78cf92fe63b" providerId="ADAL" clId="{04B860EA-5C54-42A4-898A-A3C7F6C70D47}" dt="2023-10-25T09:38:31.768" v="2779" actId="26606"/>
          <ac:spMkLst>
            <pc:docMk/>
            <pc:sldMk cId="2209274276" sldId="257"/>
            <ac:spMk id="103" creationId="{2C1BBA94-3F40-40AA-8BB9-E69E25E537C1}"/>
          </ac:spMkLst>
        </pc:spChg>
        <pc:spChg chg="add del">
          <ac:chgData name="ARES Christopher" userId="3ff7c12f-b86a-47e0-a114-f78cf92fe63b" providerId="ADAL" clId="{04B860EA-5C54-42A4-898A-A3C7F6C70D47}" dt="2023-10-25T09:38:31.768" v="2779" actId="26606"/>
          <ac:spMkLst>
            <pc:docMk/>
            <pc:sldMk cId="2209274276" sldId="257"/>
            <ac:spMk id="104" creationId="{FE43805F-24A6-46A4-B19B-54F28347355C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106" creationId="{E2AE60ED-C6B2-4E87-95DC-7AB5C589943A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107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108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109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38:35.124" v="2781" actId="26606"/>
          <ac:spMkLst>
            <pc:docMk/>
            <pc:sldMk cId="2209274276" sldId="257"/>
            <ac:spMk id="110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2" creationId="{CC5A27C5-BA1D-4372-9A44-03DAB06EB7CF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3" creationId="{186D3BA9-FEA3-49B7-B148-7ECC053E1283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4" creationId="{3D54E353-FDD6-42B5-B567-12C9232AC2E4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5" creationId="{DDAF221D-8B70-4DA2-8EC6-1B35600F83A0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6" creationId="{28DC658A-B0F6-46FC-ACE2-E243AD533C98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7" creationId="{A98F7AA8-63CB-43D4-96CA-C60D2638FE4F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8" creationId="{16F72A90-B900-47B2-8B00-49749A6F0766}"/>
          </ac:spMkLst>
        </pc:spChg>
        <pc:spChg chg="add del">
          <ac:chgData name="ARES Christopher" userId="3ff7c12f-b86a-47e0-a114-f78cf92fe63b" providerId="ADAL" clId="{04B860EA-5C54-42A4-898A-A3C7F6C70D47}" dt="2023-10-25T09:39:12.918" v="2783" actId="26606"/>
          <ac:spMkLst>
            <pc:docMk/>
            <pc:sldMk cId="2209274276" sldId="257"/>
            <ac:spMk id="119" creationId="{E2D05EDF-CB24-4761-95B4-BAD45742981D}"/>
          </ac:spMkLst>
        </pc:spChg>
        <pc:spChg chg="add del">
          <ac:chgData name="ARES Christopher" userId="3ff7c12f-b86a-47e0-a114-f78cf92fe63b" providerId="ADAL" clId="{04B860EA-5C54-42A4-898A-A3C7F6C70D47}" dt="2023-10-25T09:39:20.274" v="2793" actId="26606"/>
          <ac:spMkLst>
            <pc:docMk/>
            <pc:sldMk cId="2209274276" sldId="257"/>
            <ac:spMk id="120" creationId="{B8114C98-A349-4111-A123-E8EAB86ABE30}"/>
          </ac:spMkLst>
        </pc:spChg>
        <pc:spChg chg="add del">
          <ac:chgData name="ARES Christopher" userId="3ff7c12f-b86a-47e0-a114-f78cf92fe63b" providerId="ADAL" clId="{04B860EA-5C54-42A4-898A-A3C7F6C70D47}" dt="2023-10-25T09:39:20.274" v="2793" actId="26606"/>
          <ac:spMkLst>
            <pc:docMk/>
            <pc:sldMk cId="2209274276" sldId="257"/>
            <ac:spMk id="126" creationId="{E2D3D3F2-ABBB-4453-B1C5-1BEBF7E4DD56}"/>
          </ac:spMkLst>
        </pc:spChg>
        <pc:spChg chg="add del">
          <ac:chgData name="ARES Christopher" userId="3ff7c12f-b86a-47e0-a114-f78cf92fe63b" providerId="ADAL" clId="{04B860EA-5C54-42A4-898A-A3C7F6C70D47}" dt="2023-10-25T09:40:38.323" v="2795" actId="26606"/>
          <ac:spMkLst>
            <pc:docMk/>
            <pc:sldMk cId="2209274276" sldId="257"/>
            <ac:spMk id="138" creationId="{1A95671B-3CC6-4792-9114-B74FAEA224E6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0" creationId="{35177758-12DD-4CC9-902C-4B9C51CB4063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1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2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3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4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0:39.404" v="2797" actId="26606"/>
          <ac:spMkLst>
            <pc:docMk/>
            <pc:sldMk cId="2209274276" sldId="257"/>
            <ac:spMk id="145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2:30.259" v="2909" actId="26606"/>
          <ac:spMkLst>
            <pc:docMk/>
            <pc:sldMk cId="2209274276" sldId="257"/>
            <ac:spMk id="147" creationId="{7DE220E6-BA55-4F04-B3C4-F4985F3E77AF}"/>
          </ac:spMkLst>
        </pc:spChg>
        <pc:spChg chg="add del">
          <ac:chgData name="ARES Christopher" userId="3ff7c12f-b86a-47e0-a114-f78cf92fe63b" providerId="ADAL" clId="{04B860EA-5C54-42A4-898A-A3C7F6C70D47}" dt="2023-10-25T09:42:30.259" v="2909" actId="26606"/>
          <ac:spMkLst>
            <pc:docMk/>
            <pc:sldMk cId="2209274276" sldId="257"/>
            <ac:spMk id="148" creationId="{5AE190BC-D2FD-433E-AB89-0DF68EFD6D09}"/>
          </ac:spMkLst>
        </pc:spChg>
        <pc:spChg chg="add del">
          <ac:chgData name="ARES Christopher" userId="3ff7c12f-b86a-47e0-a114-f78cf92fe63b" providerId="ADAL" clId="{04B860EA-5C54-42A4-898A-A3C7F6C70D47}" dt="2023-10-25T09:42:30.259" v="2909" actId="26606"/>
          <ac:spMkLst>
            <pc:docMk/>
            <pc:sldMk cId="2209274276" sldId="257"/>
            <ac:spMk id="149" creationId="{43E8FEA2-54EE-4F84-B5DB-A055A7D805EE}"/>
          </ac:spMkLst>
        </pc:spChg>
        <pc:spChg chg="add del">
          <ac:chgData name="ARES Christopher" userId="3ff7c12f-b86a-47e0-a114-f78cf92fe63b" providerId="ADAL" clId="{04B860EA-5C54-42A4-898A-A3C7F6C70D47}" dt="2023-10-25T09:42:23.725" v="2898" actId="26606"/>
          <ac:spMkLst>
            <pc:docMk/>
            <pc:sldMk cId="2209274276" sldId="257"/>
            <ac:spMk id="151" creationId="{76492A0D-6B2B-464C-AB85-8A2AC0D77DDC}"/>
          </ac:spMkLst>
        </pc:spChg>
        <pc:spChg chg="add del">
          <ac:chgData name="ARES Christopher" userId="3ff7c12f-b86a-47e0-a114-f78cf92fe63b" providerId="ADAL" clId="{04B860EA-5C54-42A4-898A-A3C7F6C70D47}" dt="2023-10-25T09:42:23.725" v="2898" actId="26606"/>
          <ac:spMkLst>
            <pc:docMk/>
            <pc:sldMk cId="2209274276" sldId="257"/>
            <ac:spMk id="152" creationId="{53DDC01D-1457-421B-91B7-A37911A142C6}"/>
          </ac:spMkLst>
        </pc:spChg>
        <pc:spChg chg="add del">
          <ac:chgData name="ARES Christopher" userId="3ff7c12f-b86a-47e0-a114-f78cf92fe63b" providerId="ADAL" clId="{04B860EA-5C54-42A4-898A-A3C7F6C70D47}" dt="2023-10-25T09:40:54.007" v="2800" actId="26606"/>
          <ac:spMkLst>
            <pc:docMk/>
            <pc:sldMk cId="2209274276" sldId="257"/>
            <ac:spMk id="154" creationId="{1B15ED52-F352-441B-82BF-E0EA34836D08}"/>
          </ac:spMkLst>
        </pc:spChg>
        <pc:spChg chg="add del">
          <ac:chgData name="ARES Christopher" userId="3ff7c12f-b86a-47e0-a114-f78cf92fe63b" providerId="ADAL" clId="{04B860EA-5C54-42A4-898A-A3C7F6C70D47}" dt="2023-10-25T09:42:23.725" v="2898" actId="26606"/>
          <ac:spMkLst>
            <pc:docMk/>
            <pc:sldMk cId="2209274276" sldId="257"/>
            <ac:spMk id="155" creationId="{FB154F73-29A0-4CF8-939B-DD0DDA2295A6}"/>
          </ac:spMkLst>
        </pc:spChg>
        <pc:spChg chg="add del">
          <ac:chgData name="ARES Christopher" userId="3ff7c12f-b86a-47e0-a114-f78cf92fe63b" providerId="ADAL" clId="{04B860EA-5C54-42A4-898A-A3C7F6C70D47}" dt="2023-10-25T09:40:54.007" v="2800" actId="26606"/>
          <ac:spMkLst>
            <pc:docMk/>
            <pc:sldMk cId="2209274276" sldId="257"/>
            <ac:spMk id="156" creationId="{3B2E3793-BFE6-45A2-9B7B-E18844431C99}"/>
          </ac:spMkLst>
        </pc:spChg>
        <pc:spChg chg="add del">
          <ac:chgData name="ARES Christopher" userId="3ff7c12f-b86a-47e0-a114-f78cf92fe63b" providerId="ADAL" clId="{04B860EA-5C54-42A4-898A-A3C7F6C70D47}" dt="2023-10-25T09:42:23.725" v="2898" actId="26606"/>
          <ac:spMkLst>
            <pc:docMk/>
            <pc:sldMk cId="2209274276" sldId="257"/>
            <ac:spMk id="157" creationId="{9B0011D9-F7F7-406C-9DF8-6E5D0404D61A}"/>
          </ac:spMkLst>
        </pc:spChg>
        <pc:spChg chg="add del">
          <ac:chgData name="ARES Christopher" userId="3ff7c12f-b86a-47e0-a114-f78cf92fe63b" providerId="ADAL" clId="{04B860EA-5C54-42A4-898A-A3C7F6C70D47}" dt="2023-10-25T09:40:54.007" v="2800" actId="26606"/>
          <ac:spMkLst>
            <pc:docMk/>
            <pc:sldMk cId="2209274276" sldId="257"/>
            <ac:spMk id="158" creationId="{BC4C4868-CB8F-4AF9-9CDB-8108F2C19B67}"/>
          </ac:spMkLst>
        </pc:spChg>
        <pc:spChg chg="add del">
          <ac:chgData name="ARES Christopher" userId="3ff7c12f-b86a-47e0-a114-f78cf92fe63b" providerId="ADAL" clId="{04B860EA-5C54-42A4-898A-A3C7F6C70D47}" dt="2023-10-25T09:42:24.983" v="2900" actId="26606"/>
          <ac:spMkLst>
            <pc:docMk/>
            <pc:sldMk cId="2209274276" sldId="257"/>
            <ac:spMk id="159" creationId="{0D05C9B4-B5C9-2D4D-23C9-CEE72646F923}"/>
          </ac:spMkLst>
        </pc:spChg>
        <pc:spChg chg="add del">
          <ac:chgData name="ARES Christopher" userId="3ff7c12f-b86a-47e0-a114-f78cf92fe63b" providerId="ADAL" clId="{04B860EA-5C54-42A4-898A-A3C7F6C70D47}" dt="2023-10-25T09:40:54.007" v="2800" actId="26606"/>
          <ac:spMkLst>
            <pc:docMk/>
            <pc:sldMk cId="2209274276" sldId="257"/>
            <ac:spMk id="160" creationId="{375E0459-6403-40CD-989D-56A4407CA12E}"/>
          </ac:spMkLst>
        </pc:spChg>
        <pc:spChg chg="add del">
          <ac:chgData name="ARES Christopher" userId="3ff7c12f-b86a-47e0-a114-f78cf92fe63b" providerId="ADAL" clId="{04B860EA-5C54-42A4-898A-A3C7F6C70D47}" dt="2023-10-25T09:42:26.286" v="2902" actId="26606"/>
          <ac:spMkLst>
            <pc:docMk/>
            <pc:sldMk cId="2209274276" sldId="257"/>
            <ac:spMk id="161" creationId="{649C91A9-84E7-4BF0-9026-62F01380D853}"/>
          </ac:spMkLst>
        </pc:spChg>
        <pc:spChg chg="add del">
          <ac:chgData name="ARES Christopher" userId="3ff7c12f-b86a-47e0-a114-f78cf92fe63b" providerId="ADAL" clId="{04B860EA-5C54-42A4-898A-A3C7F6C70D47}" dt="2023-10-25T09:40:54.007" v="2800" actId="26606"/>
          <ac:spMkLst>
            <pc:docMk/>
            <pc:sldMk cId="2209274276" sldId="257"/>
            <ac:spMk id="162" creationId="{53E5B1A8-3AC9-4BD1-9BBC-78CA94F2D1BA}"/>
          </ac:spMkLst>
        </pc:spChg>
        <pc:spChg chg="add del">
          <ac:chgData name="ARES Christopher" userId="3ff7c12f-b86a-47e0-a114-f78cf92fe63b" providerId="ADAL" clId="{04B860EA-5C54-42A4-898A-A3C7F6C70D47}" dt="2023-10-25T09:42:26.286" v="2902" actId="26606"/>
          <ac:spMkLst>
            <pc:docMk/>
            <pc:sldMk cId="2209274276" sldId="257"/>
            <ac:spMk id="163" creationId="{9B47378D-AD27-45D0-8C1C-5B1098DCC068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4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5" creationId="{35177758-12DD-4CC9-902C-4B9C51CB4063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6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7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8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0:56.724" v="2802" actId="26606"/>
          <ac:spMkLst>
            <pc:docMk/>
            <pc:sldMk cId="2209274276" sldId="257"/>
            <ac:spMk id="169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170" creationId="{E2D05EDF-CB24-4761-95B4-BAD45742981D}"/>
          </ac:spMkLst>
        </pc:spChg>
        <pc:spChg chg="add del">
          <ac:chgData name="ARES Christopher" userId="3ff7c12f-b86a-47e0-a114-f78cf92fe63b" providerId="ADAL" clId="{04B860EA-5C54-42A4-898A-A3C7F6C70D47}" dt="2023-10-25T09:42:27.552" v="2904" actId="26606"/>
          <ac:spMkLst>
            <pc:docMk/>
            <pc:sldMk cId="2209274276" sldId="257"/>
            <ac:spMk id="172" creationId="{8B3A2D1A-45FC-4F95-B150-1C13EF2F6D09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3" creationId="{E2AE60ED-C6B2-4E87-95DC-7AB5C589943A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4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5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6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7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0:59.505" v="2806" actId="26606"/>
          <ac:spMkLst>
            <pc:docMk/>
            <pc:sldMk cId="2209274276" sldId="257"/>
            <ac:spMk id="178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2:27.552" v="2904" actId="26606"/>
          <ac:spMkLst>
            <pc:docMk/>
            <pc:sldMk cId="2209274276" sldId="257"/>
            <ac:spMk id="179" creationId="{39C3C864-C625-4883-B868-9A4C470F4DD5}"/>
          </ac:spMkLst>
        </pc:spChg>
        <pc:spChg chg="add del">
          <ac:chgData name="ARES Christopher" userId="3ff7c12f-b86a-47e0-a114-f78cf92fe63b" providerId="ADAL" clId="{04B860EA-5C54-42A4-898A-A3C7F6C70D47}" dt="2023-10-25T09:41:00.444" v="2808" actId="26606"/>
          <ac:spMkLst>
            <pc:docMk/>
            <pc:sldMk cId="2209274276" sldId="257"/>
            <ac:spMk id="180" creationId="{3346177D-ADC4-4968-B747-5CFCD390B5B9}"/>
          </ac:spMkLst>
        </pc:spChg>
        <pc:spChg chg="add del">
          <ac:chgData name="ARES Christopher" userId="3ff7c12f-b86a-47e0-a114-f78cf92fe63b" providerId="ADAL" clId="{04B860EA-5C54-42A4-898A-A3C7F6C70D47}" dt="2023-10-25T09:41:00.444" v="2808" actId="26606"/>
          <ac:spMkLst>
            <pc:docMk/>
            <pc:sldMk cId="2209274276" sldId="257"/>
            <ac:spMk id="181" creationId="{0844A943-BF79-4FEA-ABB1-3BD54D236606}"/>
          </ac:spMkLst>
        </pc:spChg>
        <pc:spChg chg="add del">
          <ac:chgData name="ARES Christopher" userId="3ff7c12f-b86a-47e0-a114-f78cf92fe63b" providerId="ADAL" clId="{04B860EA-5C54-42A4-898A-A3C7F6C70D47}" dt="2023-10-25T09:41:00.444" v="2808" actId="26606"/>
          <ac:spMkLst>
            <pc:docMk/>
            <pc:sldMk cId="2209274276" sldId="257"/>
            <ac:spMk id="182" creationId="{6437CC72-F4A8-4DC3-AFAB-D22C482C8100}"/>
          </ac:spMkLst>
        </pc:spChg>
        <pc:spChg chg="add del">
          <ac:chgData name="ARES Christopher" userId="3ff7c12f-b86a-47e0-a114-f78cf92fe63b" providerId="ADAL" clId="{04B860EA-5C54-42A4-898A-A3C7F6C70D47}" dt="2023-10-25T09:42:29.441" v="2906" actId="26606"/>
          <ac:spMkLst>
            <pc:docMk/>
            <pc:sldMk cId="2209274276" sldId="257"/>
            <ac:spMk id="183" creationId="{5AA03EDC-7067-4DFF-B672-541D016AAAB8}"/>
          </ac:spMkLst>
        </pc:spChg>
        <pc:spChg chg="add del">
          <ac:chgData name="ARES Christopher" userId="3ff7c12f-b86a-47e0-a114-f78cf92fe63b" providerId="ADAL" clId="{04B860EA-5C54-42A4-898A-A3C7F6C70D47}" dt="2023-10-25T09:42:29.441" v="2906" actId="26606"/>
          <ac:spMkLst>
            <pc:docMk/>
            <pc:sldMk cId="2209274276" sldId="257"/>
            <ac:spMk id="185" creationId="{0EBF3E39-B0BE-496A-8604-9007470FFA3A}"/>
          </ac:spMkLst>
        </pc:spChg>
        <pc:spChg chg="add del">
          <ac:chgData name="ARES Christopher" userId="3ff7c12f-b86a-47e0-a114-f78cf92fe63b" providerId="ADAL" clId="{04B860EA-5C54-42A4-898A-A3C7F6C70D47}" dt="2023-10-25T09:41:02.683" v="2812" actId="26606"/>
          <ac:spMkLst>
            <pc:docMk/>
            <pc:sldMk cId="2209274276" sldId="257"/>
            <ac:spMk id="186" creationId="{12609869-9E80-471B-A487-A53288E0E791}"/>
          </ac:spMkLst>
        </pc:spChg>
        <pc:spChg chg="add del">
          <ac:chgData name="ARES Christopher" userId="3ff7c12f-b86a-47e0-a114-f78cf92fe63b" providerId="ADAL" clId="{04B860EA-5C54-42A4-898A-A3C7F6C70D47}" dt="2023-10-25T09:41:02.683" v="2812" actId="26606"/>
          <ac:spMkLst>
            <pc:docMk/>
            <pc:sldMk cId="2209274276" sldId="257"/>
            <ac:spMk id="187" creationId="{7004738A-9D34-43E8-97D2-CA0EED4F8BE0}"/>
          </ac:spMkLst>
        </pc:spChg>
        <pc:spChg chg="add del">
          <ac:chgData name="ARES Christopher" userId="3ff7c12f-b86a-47e0-a114-f78cf92fe63b" providerId="ADAL" clId="{04B860EA-5C54-42A4-898A-A3C7F6C70D47}" dt="2023-10-25T09:41:02.683" v="2812" actId="26606"/>
          <ac:spMkLst>
            <pc:docMk/>
            <pc:sldMk cId="2209274276" sldId="257"/>
            <ac:spMk id="188" creationId="{B8B8D07F-F13E-443E-BA68-2D26672D76B9}"/>
          </ac:spMkLst>
        </pc:spChg>
        <pc:spChg chg="add del">
          <ac:chgData name="ARES Christopher" userId="3ff7c12f-b86a-47e0-a114-f78cf92fe63b" providerId="ADAL" clId="{04B860EA-5C54-42A4-898A-A3C7F6C70D47}" dt="2023-10-25T09:41:02.683" v="2812" actId="26606"/>
          <ac:spMkLst>
            <pc:docMk/>
            <pc:sldMk cId="2209274276" sldId="257"/>
            <ac:spMk id="189" creationId="{2813A4FA-24A5-41ED-A534-3807D1B2F344}"/>
          </ac:spMkLst>
        </pc:spChg>
        <pc:spChg chg="add del">
          <ac:chgData name="ARES Christopher" userId="3ff7c12f-b86a-47e0-a114-f78cf92fe63b" providerId="ADAL" clId="{04B860EA-5C54-42A4-898A-A3C7F6C70D47}" dt="2023-10-25T09:41:02.683" v="2812" actId="26606"/>
          <ac:spMkLst>
            <pc:docMk/>
            <pc:sldMk cId="2209274276" sldId="257"/>
            <ac:spMk id="190" creationId="{C3944F27-CA70-4E84-A51A-E6BF89558979}"/>
          </ac:spMkLst>
        </pc:spChg>
        <pc:spChg chg="add del">
          <ac:chgData name="ARES Christopher" userId="3ff7c12f-b86a-47e0-a114-f78cf92fe63b" providerId="ADAL" clId="{04B860EA-5C54-42A4-898A-A3C7F6C70D47}" dt="2023-10-25T09:42:30.259" v="2908" actId="26606"/>
          <ac:spMkLst>
            <pc:docMk/>
            <pc:sldMk cId="2209274276" sldId="257"/>
            <ac:spMk id="191" creationId="{7DE220E6-BA55-4F04-B3C4-F4985F3E77AF}"/>
          </ac:spMkLst>
        </pc:spChg>
        <pc:spChg chg="add del">
          <ac:chgData name="ARES Christopher" userId="3ff7c12f-b86a-47e0-a114-f78cf92fe63b" providerId="ADAL" clId="{04B860EA-5C54-42A4-898A-A3C7F6C70D47}" dt="2023-10-25T09:42:30.259" v="2908" actId="26606"/>
          <ac:spMkLst>
            <pc:docMk/>
            <pc:sldMk cId="2209274276" sldId="257"/>
            <ac:spMk id="193" creationId="{5AE190BC-D2FD-433E-AB89-0DF68EFD6D09}"/>
          </ac:spMkLst>
        </pc:spChg>
        <pc:spChg chg="add del">
          <ac:chgData name="ARES Christopher" userId="3ff7c12f-b86a-47e0-a114-f78cf92fe63b" providerId="ADAL" clId="{04B860EA-5C54-42A4-898A-A3C7F6C70D47}" dt="2023-10-25T09:42:30.259" v="2908" actId="26606"/>
          <ac:spMkLst>
            <pc:docMk/>
            <pc:sldMk cId="2209274276" sldId="257"/>
            <ac:spMk id="194" creationId="{43E8FEA2-54EE-4F84-B5DB-A055A7D805EE}"/>
          </ac:spMkLst>
        </pc:spChg>
        <pc:spChg chg="add del">
          <ac:chgData name="ARES Christopher" userId="3ff7c12f-b86a-47e0-a114-f78cf92fe63b" providerId="ADAL" clId="{04B860EA-5C54-42A4-898A-A3C7F6C70D47}" dt="2023-10-25T09:41:06.757" v="2816" actId="26606"/>
          <ac:spMkLst>
            <pc:docMk/>
            <pc:sldMk cId="2209274276" sldId="257"/>
            <ac:spMk id="196" creationId="{B11C179D-808F-4D23-BAFC-A14C6DCDA71D}"/>
          </ac:spMkLst>
        </pc:spChg>
        <pc:spChg chg="add del">
          <ac:chgData name="ARES Christopher" userId="3ff7c12f-b86a-47e0-a114-f78cf92fe63b" providerId="ADAL" clId="{04B860EA-5C54-42A4-898A-A3C7F6C70D47}" dt="2023-10-25T09:41:06.757" v="2816" actId="26606"/>
          <ac:spMkLst>
            <pc:docMk/>
            <pc:sldMk cId="2209274276" sldId="257"/>
            <ac:spMk id="197" creationId="{908137D4-4D0A-4ED1-BFB8-97D4A8335934}"/>
          </ac:spMkLst>
        </pc:spChg>
        <pc:spChg chg="add del">
          <ac:chgData name="ARES Christopher" userId="3ff7c12f-b86a-47e0-a114-f78cf92fe63b" providerId="ADAL" clId="{04B860EA-5C54-42A4-898A-A3C7F6C70D47}" dt="2023-10-25T09:41:06.757" v="2816" actId="26606"/>
          <ac:spMkLst>
            <pc:docMk/>
            <pc:sldMk cId="2209274276" sldId="257"/>
            <ac:spMk id="198" creationId="{8059A8FF-81E8-CDBC-F95D-C6EED3E0CE4D}"/>
          </ac:spMkLst>
        </pc:spChg>
        <pc:spChg chg="add del">
          <ac:chgData name="ARES Christopher" userId="3ff7c12f-b86a-47e0-a114-f78cf92fe63b" providerId="ADAL" clId="{04B860EA-5C54-42A4-898A-A3C7F6C70D47}" dt="2023-10-25T09:43:37.518" v="2933" actId="26606"/>
          <ac:spMkLst>
            <pc:docMk/>
            <pc:sldMk cId="2209274276" sldId="257"/>
            <ac:spMk id="199" creationId="{5AA03EDC-7067-4DFF-B672-541D016AAAB8}"/>
          </ac:spMkLst>
        </pc:spChg>
        <pc:spChg chg="add del">
          <ac:chgData name="ARES Christopher" userId="3ff7c12f-b86a-47e0-a114-f78cf92fe63b" providerId="ADAL" clId="{04B860EA-5C54-42A4-898A-A3C7F6C70D47}" dt="2023-10-25T09:41:12.171" v="2818" actId="26606"/>
          <ac:spMkLst>
            <pc:docMk/>
            <pc:sldMk cId="2209274276" sldId="257"/>
            <ac:spMk id="200" creationId="{C2528094-2C89-48B3-B51A-33390C185CE3}"/>
          </ac:spMkLst>
        </pc:spChg>
        <pc:spChg chg="add del">
          <ac:chgData name="ARES Christopher" userId="3ff7c12f-b86a-47e0-a114-f78cf92fe63b" providerId="ADAL" clId="{04B860EA-5C54-42A4-898A-A3C7F6C70D47}" dt="2023-10-25T09:41:12.171" v="2818" actId="26606"/>
          <ac:spMkLst>
            <pc:docMk/>
            <pc:sldMk cId="2209274276" sldId="257"/>
            <ac:spMk id="202" creationId="{B0CEF843-5EDB-4EFF-9FC3-B058D4CD22BE}"/>
          </ac:spMkLst>
        </pc:spChg>
        <pc:spChg chg="add del">
          <ac:chgData name="ARES Christopher" userId="3ff7c12f-b86a-47e0-a114-f78cf92fe63b" providerId="ADAL" clId="{04B860EA-5C54-42A4-898A-A3C7F6C70D47}" dt="2023-10-25T09:41:12.171" v="2818" actId="26606"/>
          <ac:spMkLst>
            <pc:docMk/>
            <pc:sldMk cId="2209274276" sldId="257"/>
            <ac:spMk id="203" creationId="{DC0FE031-FEED-4A22-95A5-5747EEB94666}"/>
          </ac:spMkLst>
        </pc:spChg>
        <pc:spChg chg="add del">
          <ac:chgData name="ARES Christopher" userId="3ff7c12f-b86a-47e0-a114-f78cf92fe63b" providerId="ADAL" clId="{04B860EA-5C54-42A4-898A-A3C7F6C70D47}" dt="2023-10-25T09:43:37.518" v="2933" actId="26606"/>
          <ac:spMkLst>
            <pc:docMk/>
            <pc:sldMk cId="2209274276" sldId="257"/>
            <ac:spMk id="204" creationId="{0EBF3E39-B0BE-496A-8604-9007470FFA3A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05" creationId="{C4285719-470E-454C-AF62-8323075F1F5B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06" creationId="{CD9FE4EF-C4D8-49A0-B2FF-81D8DB7D8A24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07" creationId="{4300840D-0A0B-4512-BACA-B439D5B9C57C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08" creationId="{D2B78728-A580-49A7-84F9-6EF6F583ADE0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09" creationId="{38FAA1A1-D861-433F-88FA-1E9D6FD31D11}"/>
          </ac:spMkLst>
        </pc:spChg>
        <pc:spChg chg="add del">
          <ac:chgData name="ARES Christopher" userId="3ff7c12f-b86a-47e0-a114-f78cf92fe63b" providerId="ADAL" clId="{04B860EA-5C54-42A4-898A-A3C7F6C70D47}" dt="2023-10-25T09:41:12.704" v="2820" actId="26606"/>
          <ac:spMkLst>
            <pc:docMk/>
            <pc:sldMk cId="2209274276" sldId="257"/>
            <ac:spMk id="210" creationId="{8D71EDA1-87BF-4D5D-AB79-F346FD19278A}"/>
          </ac:spMkLst>
        </pc:spChg>
        <pc:spChg chg="add del">
          <ac:chgData name="ARES Christopher" userId="3ff7c12f-b86a-47e0-a114-f78cf92fe63b" providerId="ADAL" clId="{04B860EA-5C54-42A4-898A-A3C7F6C70D47}" dt="2023-10-25T09:43:32.821" v="2924" actId="26606"/>
          <ac:spMkLst>
            <pc:docMk/>
            <pc:sldMk cId="2209274276" sldId="257"/>
            <ac:spMk id="211" creationId="{3B2E3793-BFE6-45A2-9B7B-E18844431C99}"/>
          </ac:spMkLst>
        </pc:spChg>
        <pc:spChg chg="add del">
          <ac:chgData name="ARES Christopher" userId="3ff7c12f-b86a-47e0-a114-f78cf92fe63b" providerId="ADAL" clId="{04B860EA-5C54-42A4-898A-A3C7F6C70D47}" dt="2023-10-25T09:41:14.248" v="2822" actId="26606"/>
          <ac:spMkLst>
            <pc:docMk/>
            <pc:sldMk cId="2209274276" sldId="257"/>
            <ac:spMk id="212" creationId="{D7A453D2-15D8-4403-815F-291FA16340D9}"/>
          </ac:spMkLst>
        </pc:spChg>
        <pc:spChg chg="add del">
          <ac:chgData name="ARES Christopher" userId="3ff7c12f-b86a-47e0-a114-f78cf92fe63b" providerId="ADAL" clId="{04B860EA-5C54-42A4-898A-A3C7F6C70D47}" dt="2023-10-25T09:41:14.248" v="2822" actId="26606"/>
          <ac:spMkLst>
            <pc:docMk/>
            <pc:sldMk cId="2209274276" sldId="257"/>
            <ac:spMk id="213" creationId="{8161EA6B-09CA-445B-AB0D-8DF76FA92DEF}"/>
          </ac:spMkLst>
        </pc:spChg>
        <pc:spChg chg="add del">
          <ac:chgData name="ARES Christopher" userId="3ff7c12f-b86a-47e0-a114-f78cf92fe63b" providerId="ADAL" clId="{04B860EA-5C54-42A4-898A-A3C7F6C70D47}" dt="2023-10-25T09:43:32.821" v="2924" actId="26606"/>
          <ac:spMkLst>
            <pc:docMk/>
            <pc:sldMk cId="2209274276" sldId="257"/>
            <ac:spMk id="215" creationId="{375E0459-6403-40CD-989D-56A4407CA12E}"/>
          </ac:spMkLst>
        </pc:spChg>
        <pc:spChg chg="add del">
          <ac:chgData name="ARES Christopher" userId="3ff7c12f-b86a-47e0-a114-f78cf92fe63b" providerId="ADAL" clId="{04B860EA-5C54-42A4-898A-A3C7F6C70D47}" dt="2023-10-25T09:43:32.821" v="2924" actId="26606"/>
          <ac:spMkLst>
            <pc:docMk/>
            <pc:sldMk cId="2209274276" sldId="257"/>
            <ac:spMk id="216" creationId="{1B15ED52-F352-441B-82BF-E0EA34836D08}"/>
          </ac:spMkLst>
        </pc:spChg>
        <pc:spChg chg="add del">
          <ac:chgData name="ARES Christopher" userId="3ff7c12f-b86a-47e0-a114-f78cf92fe63b" providerId="ADAL" clId="{04B860EA-5C54-42A4-898A-A3C7F6C70D47}" dt="2023-10-25T09:43:32.821" v="2924" actId="26606"/>
          <ac:spMkLst>
            <pc:docMk/>
            <pc:sldMk cId="2209274276" sldId="257"/>
            <ac:spMk id="217" creationId="{53E5B1A8-3AC9-4BD1-9BBC-78CA94F2D1BA}"/>
          </ac:spMkLst>
        </pc:spChg>
        <pc:spChg chg="add del">
          <ac:chgData name="ARES Christopher" userId="3ff7c12f-b86a-47e0-a114-f78cf92fe63b" providerId="ADAL" clId="{04B860EA-5C54-42A4-898A-A3C7F6C70D47}" dt="2023-10-25T09:41:14.248" v="2822" actId="26606"/>
          <ac:spMkLst>
            <pc:docMk/>
            <pc:sldMk cId="2209274276" sldId="257"/>
            <ac:spMk id="218" creationId="{B8114C98-A349-4111-A123-E8EAB86ABE30}"/>
          </ac:spMkLst>
        </pc:spChg>
        <pc:spChg chg="add del">
          <ac:chgData name="ARES Christopher" userId="3ff7c12f-b86a-47e0-a114-f78cf92fe63b" providerId="ADAL" clId="{04B860EA-5C54-42A4-898A-A3C7F6C70D47}" dt="2023-10-25T09:43:32.821" v="2924" actId="26606"/>
          <ac:spMkLst>
            <pc:docMk/>
            <pc:sldMk cId="2209274276" sldId="257"/>
            <ac:spMk id="220" creationId="{BC4C4868-CB8F-4AF9-9CDB-8108F2C19B67}"/>
          </ac:spMkLst>
        </pc:spChg>
        <pc:spChg chg="add del">
          <ac:chgData name="ARES Christopher" userId="3ff7c12f-b86a-47e0-a114-f78cf92fe63b" providerId="ADAL" clId="{04B860EA-5C54-42A4-898A-A3C7F6C70D47}" dt="2023-10-25T09:41:14.248" v="2822" actId="26606"/>
          <ac:spMkLst>
            <pc:docMk/>
            <pc:sldMk cId="2209274276" sldId="257"/>
            <ac:spMk id="222" creationId="{E2D3D3F2-ABBB-4453-B1C5-1BEBF7E4DD56}"/>
          </ac:spMkLst>
        </pc:spChg>
        <pc:spChg chg="add del">
          <ac:chgData name="ARES Christopher" userId="3ff7c12f-b86a-47e0-a114-f78cf92fe63b" providerId="ADAL" clId="{04B860EA-5C54-42A4-898A-A3C7F6C70D47}" dt="2023-10-25T09:43:33.290" v="2926" actId="26606"/>
          <ac:spMkLst>
            <pc:docMk/>
            <pc:sldMk cId="2209274276" sldId="257"/>
            <ac:spMk id="224" creationId="{90D0877E-6CD0-4206-8A18-56CEE73EFBF9}"/>
          </ac:spMkLst>
        </pc:spChg>
        <pc:spChg chg="add del">
          <ac:chgData name="ARES Christopher" userId="3ff7c12f-b86a-47e0-a114-f78cf92fe63b" providerId="ADAL" clId="{04B860EA-5C54-42A4-898A-A3C7F6C70D47}" dt="2023-10-25T09:43:33.290" v="2926" actId="26606"/>
          <ac:spMkLst>
            <pc:docMk/>
            <pc:sldMk cId="2209274276" sldId="257"/>
            <ac:spMk id="225" creationId="{E18AC0D4-F32D-4067-9F63-E553F4AFFF0E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28" creationId="{E2AE60ED-C6B2-4E87-95DC-7AB5C589943A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29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1:14.248" v="2822" actId="26606"/>
          <ac:spMkLst>
            <pc:docMk/>
            <pc:sldMk cId="2209274276" sldId="257"/>
            <ac:spMk id="230" creationId="{773AEA78-C03B-40B7-9D11-DC022119D577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31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1:17.101" v="2824" actId="26606"/>
          <ac:spMkLst>
            <pc:docMk/>
            <pc:sldMk cId="2209274276" sldId="257"/>
            <ac:spMk id="232" creationId="{C3896A03-3945-419A-B66B-4EE266EDD152}"/>
          </ac:spMkLst>
        </pc:spChg>
        <pc:spChg chg="add del">
          <ac:chgData name="ARES Christopher" userId="3ff7c12f-b86a-47e0-a114-f78cf92fe63b" providerId="ADAL" clId="{04B860EA-5C54-42A4-898A-A3C7F6C70D47}" dt="2023-10-25T09:41:17.101" v="2824" actId="26606"/>
          <ac:spMkLst>
            <pc:docMk/>
            <pc:sldMk cId="2209274276" sldId="257"/>
            <ac:spMk id="233" creationId="{B34F5AD2-EDBD-4BBD-A55C-EAFFD0C7097A}"/>
          </ac:spMkLst>
        </pc:spChg>
        <pc:spChg chg="add del">
          <ac:chgData name="ARES Christopher" userId="3ff7c12f-b86a-47e0-a114-f78cf92fe63b" providerId="ADAL" clId="{04B860EA-5C54-42A4-898A-A3C7F6C70D47}" dt="2023-10-25T09:41:17.101" v="2824" actId="26606"/>
          <ac:spMkLst>
            <pc:docMk/>
            <pc:sldMk cId="2209274276" sldId="257"/>
            <ac:spMk id="234" creationId="{450D3AD2-FA80-415F-A9CE-54D884561CD7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35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1:17.471" v="2826" actId="26606"/>
          <ac:spMkLst>
            <pc:docMk/>
            <pc:sldMk cId="2209274276" sldId="257"/>
            <ac:spMk id="236" creationId="{73C994B4-9721-4148-9EEC-6793CECDE8DD}"/>
          </ac:spMkLst>
        </pc:spChg>
        <pc:spChg chg="add del">
          <ac:chgData name="ARES Christopher" userId="3ff7c12f-b86a-47e0-a114-f78cf92fe63b" providerId="ADAL" clId="{04B860EA-5C54-42A4-898A-A3C7F6C70D47}" dt="2023-10-25T09:41:17.471" v="2826" actId="26606"/>
          <ac:spMkLst>
            <pc:docMk/>
            <pc:sldMk cId="2209274276" sldId="257"/>
            <ac:spMk id="237" creationId="{F9D95E49-763A-4886-B038-82F734740554}"/>
          </ac:spMkLst>
        </pc:spChg>
        <pc:spChg chg="add del">
          <ac:chgData name="ARES Christopher" userId="3ff7c12f-b86a-47e0-a114-f78cf92fe63b" providerId="ADAL" clId="{04B860EA-5C54-42A4-898A-A3C7F6C70D47}" dt="2023-10-25T09:41:17.471" v="2826" actId="26606"/>
          <ac:spMkLst>
            <pc:docMk/>
            <pc:sldMk cId="2209274276" sldId="257"/>
            <ac:spMk id="238" creationId="{405FF9F9-2976-47BF-9D5B-059E893A7663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41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1:19.129" v="2828" actId="26606"/>
          <ac:spMkLst>
            <pc:docMk/>
            <pc:sldMk cId="2209274276" sldId="257"/>
            <ac:spMk id="242" creationId="{700E0F77-E936-4985-B7B1-B9823486AC33}"/>
          </ac:spMkLst>
        </pc:spChg>
        <pc:spChg chg="add del">
          <ac:chgData name="ARES Christopher" userId="3ff7c12f-b86a-47e0-a114-f78cf92fe63b" providerId="ADAL" clId="{04B860EA-5C54-42A4-898A-A3C7F6C70D47}" dt="2023-10-25T09:41:19.129" v="2828" actId="26606"/>
          <ac:spMkLst>
            <pc:docMk/>
            <pc:sldMk cId="2209274276" sldId="257"/>
            <ac:spMk id="243" creationId="{95C8260E-968F-44E8-A823-ABB431311926}"/>
          </ac:spMkLst>
        </pc:spChg>
        <pc:spChg chg="add del">
          <ac:chgData name="ARES Christopher" userId="3ff7c12f-b86a-47e0-a114-f78cf92fe63b" providerId="ADAL" clId="{04B860EA-5C54-42A4-898A-A3C7F6C70D47}" dt="2023-10-25T09:41:19.129" v="2828" actId="26606"/>
          <ac:spMkLst>
            <pc:docMk/>
            <pc:sldMk cId="2209274276" sldId="257"/>
            <ac:spMk id="244" creationId="{2C1BBA94-3F40-40AA-8BB9-E69E25E537C1}"/>
          </ac:spMkLst>
        </pc:spChg>
        <pc:spChg chg="add del">
          <ac:chgData name="ARES Christopher" userId="3ff7c12f-b86a-47e0-a114-f78cf92fe63b" providerId="ADAL" clId="{04B860EA-5C54-42A4-898A-A3C7F6C70D47}" dt="2023-10-25T09:41:19.129" v="2828" actId="26606"/>
          <ac:spMkLst>
            <pc:docMk/>
            <pc:sldMk cId="2209274276" sldId="257"/>
            <ac:spMk id="245" creationId="{FE43805F-24A6-46A4-B19B-54F28347355C}"/>
          </ac:spMkLst>
        </pc:spChg>
        <pc:spChg chg="add del">
          <ac:chgData name="ARES Christopher" userId="3ff7c12f-b86a-47e0-a114-f78cf92fe63b" providerId="ADAL" clId="{04B860EA-5C54-42A4-898A-A3C7F6C70D47}" dt="2023-10-25T09:43:34.741" v="2928" actId="26606"/>
          <ac:spMkLst>
            <pc:docMk/>
            <pc:sldMk cId="2209274276" sldId="257"/>
            <ac:spMk id="246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1:19.709" v="2830" actId="26606"/>
          <ac:spMkLst>
            <pc:docMk/>
            <pc:sldMk cId="2209274276" sldId="257"/>
            <ac:spMk id="247" creationId="{D7A453D2-15D8-4403-815F-291FA16340D9}"/>
          </ac:spMkLst>
        </pc:spChg>
        <pc:spChg chg="add del">
          <ac:chgData name="ARES Christopher" userId="3ff7c12f-b86a-47e0-a114-f78cf92fe63b" providerId="ADAL" clId="{04B860EA-5C54-42A4-898A-A3C7F6C70D47}" dt="2023-10-25T09:41:19.709" v="2830" actId="26606"/>
          <ac:spMkLst>
            <pc:docMk/>
            <pc:sldMk cId="2209274276" sldId="257"/>
            <ac:spMk id="248" creationId="{8161EA6B-09CA-445B-AB0D-8DF76FA92DEF}"/>
          </ac:spMkLst>
        </pc:spChg>
        <pc:spChg chg="add del">
          <ac:chgData name="ARES Christopher" userId="3ff7c12f-b86a-47e0-a114-f78cf92fe63b" providerId="ADAL" clId="{04B860EA-5C54-42A4-898A-A3C7F6C70D47}" dt="2023-10-25T09:43:36.435" v="2930" actId="26606"/>
          <ac:spMkLst>
            <pc:docMk/>
            <pc:sldMk cId="2209274276" sldId="257"/>
            <ac:spMk id="250" creationId="{8B3A2D1A-45FC-4F95-B150-1C13EF2F6D09}"/>
          </ac:spMkLst>
        </pc:spChg>
        <pc:spChg chg="add del">
          <ac:chgData name="ARES Christopher" userId="3ff7c12f-b86a-47e0-a114-f78cf92fe63b" providerId="ADAL" clId="{04B860EA-5C54-42A4-898A-A3C7F6C70D47}" dt="2023-10-25T09:43:36.435" v="2930" actId="26606"/>
          <ac:spMkLst>
            <pc:docMk/>
            <pc:sldMk cId="2209274276" sldId="257"/>
            <ac:spMk id="251" creationId="{39C3C864-C625-4883-B868-9A4C470F4DD5}"/>
          </ac:spMkLst>
        </pc:spChg>
        <pc:spChg chg="add del">
          <ac:chgData name="ARES Christopher" userId="3ff7c12f-b86a-47e0-a114-f78cf92fe63b" providerId="ADAL" clId="{04B860EA-5C54-42A4-898A-A3C7F6C70D47}" dt="2023-10-25T09:41:19.709" v="2830" actId="26606"/>
          <ac:spMkLst>
            <pc:docMk/>
            <pc:sldMk cId="2209274276" sldId="257"/>
            <ac:spMk id="253" creationId="{B8114C98-A349-4111-A123-E8EAB86ABE30}"/>
          </ac:spMkLst>
        </pc:spChg>
        <pc:spChg chg="add del">
          <ac:chgData name="ARES Christopher" userId="3ff7c12f-b86a-47e0-a114-f78cf92fe63b" providerId="ADAL" clId="{04B860EA-5C54-42A4-898A-A3C7F6C70D47}" dt="2023-10-25T09:43:37.502" v="2932" actId="26606"/>
          <ac:spMkLst>
            <pc:docMk/>
            <pc:sldMk cId="2209274276" sldId="257"/>
            <ac:spMk id="255" creationId="{C2528094-2C89-48B3-B51A-33390C185CE3}"/>
          </ac:spMkLst>
        </pc:spChg>
        <pc:spChg chg="add del">
          <ac:chgData name="ARES Christopher" userId="3ff7c12f-b86a-47e0-a114-f78cf92fe63b" providerId="ADAL" clId="{04B860EA-5C54-42A4-898A-A3C7F6C70D47}" dt="2023-10-25T09:41:19.709" v="2830" actId="26606"/>
          <ac:spMkLst>
            <pc:docMk/>
            <pc:sldMk cId="2209274276" sldId="257"/>
            <ac:spMk id="257" creationId="{E2D3D3F2-ABBB-4453-B1C5-1BEBF7E4DD56}"/>
          </ac:spMkLst>
        </pc:spChg>
        <pc:spChg chg="add del">
          <ac:chgData name="ARES Christopher" userId="3ff7c12f-b86a-47e0-a114-f78cf92fe63b" providerId="ADAL" clId="{04B860EA-5C54-42A4-898A-A3C7F6C70D47}" dt="2023-10-25T09:43:37.502" v="2932" actId="26606"/>
          <ac:spMkLst>
            <pc:docMk/>
            <pc:sldMk cId="2209274276" sldId="257"/>
            <ac:spMk id="259" creationId="{B0CEF843-5EDB-4EFF-9FC3-B058D4CD22BE}"/>
          </ac:spMkLst>
        </pc:spChg>
        <pc:spChg chg="add del">
          <ac:chgData name="ARES Christopher" userId="3ff7c12f-b86a-47e0-a114-f78cf92fe63b" providerId="ADAL" clId="{04B860EA-5C54-42A4-898A-A3C7F6C70D47}" dt="2023-10-25T09:43:37.502" v="2932" actId="26606"/>
          <ac:spMkLst>
            <pc:docMk/>
            <pc:sldMk cId="2209274276" sldId="257"/>
            <ac:spMk id="260" creationId="{DC0FE031-FEED-4A22-95A5-5747EEB94666}"/>
          </ac:spMkLst>
        </pc:spChg>
        <pc:spChg chg="add">
          <ac:chgData name="ARES Christopher" userId="3ff7c12f-b86a-47e0-a114-f78cf92fe63b" providerId="ADAL" clId="{04B860EA-5C54-42A4-898A-A3C7F6C70D47}" dt="2023-10-25T09:43:37.518" v="2933" actId="26606"/>
          <ac:spMkLst>
            <pc:docMk/>
            <pc:sldMk cId="2209274276" sldId="257"/>
            <ac:spMk id="263" creationId="{8B3A2D1A-45FC-4F95-B150-1C13EF2F6D09}"/>
          </ac:spMkLst>
        </pc:spChg>
        <pc:spChg chg="add">
          <ac:chgData name="ARES Christopher" userId="3ff7c12f-b86a-47e0-a114-f78cf92fe63b" providerId="ADAL" clId="{04B860EA-5C54-42A4-898A-A3C7F6C70D47}" dt="2023-10-25T09:43:37.518" v="2933" actId="26606"/>
          <ac:spMkLst>
            <pc:docMk/>
            <pc:sldMk cId="2209274276" sldId="257"/>
            <ac:spMk id="264" creationId="{39C3C864-C625-4883-B868-9A4C470F4DD5}"/>
          </ac:spMkLst>
        </pc:spChg>
        <pc:spChg chg="add del">
          <ac:chgData name="ARES Christopher" userId="3ff7c12f-b86a-47e0-a114-f78cf92fe63b" providerId="ADAL" clId="{04B860EA-5C54-42A4-898A-A3C7F6C70D47}" dt="2023-10-25T09:41:20.965" v="2832" actId="26606"/>
          <ac:spMkLst>
            <pc:docMk/>
            <pc:sldMk cId="2209274276" sldId="257"/>
            <ac:spMk id="266" creationId="{AF6CB648-9554-488A-B457-99CAAD1DA528}"/>
          </ac:spMkLst>
        </pc:spChg>
        <pc:spChg chg="add del">
          <ac:chgData name="ARES Christopher" userId="3ff7c12f-b86a-47e0-a114-f78cf92fe63b" providerId="ADAL" clId="{04B860EA-5C54-42A4-898A-A3C7F6C70D47}" dt="2023-10-25T09:41:20.965" v="2832" actId="26606"/>
          <ac:spMkLst>
            <pc:docMk/>
            <pc:sldMk cId="2209274276" sldId="257"/>
            <ac:spMk id="267" creationId="{E3ADCBE7-9330-1CDA-00EB-CDD12DB722FF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69" creationId="{224E0F61-337C-4A5B-B6F4-08BF97AF6A4F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70" creationId="{9A2D6563-C921-43E3-960A-FCA5360D8DFD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71" creationId="{AB4D2B16-FD2F-49E6-B755-313F214585B1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72" creationId="{1D2B4AEE-CC3F-417C-8FF0-DA59478B8D8A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73" creationId="{2A058240-2147-45E0-AEDC-7842EF6C324B}"/>
          </ac:spMkLst>
        </pc:spChg>
        <pc:spChg chg="add del">
          <ac:chgData name="ARES Christopher" userId="3ff7c12f-b86a-47e0-a114-f78cf92fe63b" providerId="ADAL" clId="{04B860EA-5C54-42A4-898A-A3C7F6C70D47}" dt="2023-10-25T09:41:25.609" v="2834" actId="26606"/>
          <ac:spMkLst>
            <pc:docMk/>
            <pc:sldMk cId="2209274276" sldId="257"/>
            <ac:spMk id="274" creationId="{F9836921-C8BE-42F1-A4AD-7D4B4E7FD8DF}"/>
          </ac:spMkLst>
        </pc:spChg>
        <pc:spChg chg="add del">
          <ac:chgData name="ARES Christopher" userId="3ff7c12f-b86a-47e0-a114-f78cf92fe63b" providerId="ADAL" clId="{04B860EA-5C54-42A4-898A-A3C7F6C70D47}" dt="2023-10-25T09:41:26.079" v="2836" actId="26606"/>
          <ac:spMkLst>
            <pc:docMk/>
            <pc:sldMk cId="2209274276" sldId="257"/>
            <ac:spMk id="276" creationId="{AF6CB648-9554-488A-B457-99CAAD1DA528}"/>
          </ac:spMkLst>
        </pc:spChg>
        <pc:spChg chg="add del">
          <ac:chgData name="ARES Christopher" userId="3ff7c12f-b86a-47e0-a114-f78cf92fe63b" providerId="ADAL" clId="{04B860EA-5C54-42A4-898A-A3C7F6C70D47}" dt="2023-10-25T09:41:26.079" v="2836" actId="26606"/>
          <ac:spMkLst>
            <pc:docMk/>
            <pc:sldMk cId="2209274276" sldId="257"/>
            <ac:spMk id="277" creationId="{E3ADCBE7-9330-1CDA-00EB-CDD12DB722FF}"/>
          </ac:spMkLst>
        </pc:spChg>
        <pc:spChg chg="add del">
          <ac:chgData name="ARES Christopher" userId="3ff7c12f-b86a-47e0-a114-f78cf92fe63b" providerId="ADAL" clId="{04B860EA-5C54-42A4-898A-A3C7F6C70D47}" dt="2023-10-25T09:41:26.743" v="2838" actId="26606"/>
          <ac:spMkLst>
            <pc:docMk/>
            <pc:sldMk cId="2209274276" sldId="257"/>
            <ac:spMk id="279" creationId="{700E0F77-E936-4985-B7B1-B9823486AC33}"/>
          </ac:spMkLst>
        </pc:spChg>
        <pc:spChg chg="add del">
          <ac:chgData name="ARES Christopher" userId="3ff7c12f-b86a-47e0-a114-f78cf92fe63b" providerId="ADAL" clId="{04B860EA-5C54-42A4-898A-A3C7F6C70D47}" dt="2023-10-25T09:41:26.743" v="2838" actId="26606"/>
          <ac:spMkLst>
            <pc:docMk/>
            <pc:sldMk cId="2209274276" sldId="257"/>
            <ac:spMk id="280" creationId="{95C8260E-968F-44E8-A823-ABB431311926}"/>
          </ac:spMkLst>
        </pc:spChg>
        <pc:spChg chg="add del">
          <ac:chgData name="ARES Christopher" userId="3ff7c12f-b86a-47e0-a114-f78cf92fe63b" providerId="ADAL" clId="{04B860EA-5C54-42A4-898A-A3C7F6C70D47}" dt="2023-10-25T09:41:26.743" v="2838" actId="26606"/>
          <ac:spMkLst>
            <pc:docMk/>
            <pc:sldMk cId="2209274276" sldId="257"/>
            <ac:spMk id="281" creationId="{2C1BBA94-3F40-40AA-8BB9-E69E25E537C1}"/>
          </ac:spMkLst>
        </pc:spChg>
        <pc:spChg chg="add del">
          <ac:chgData name="ARES Christopher" userId="3ff7c12f-b86a-47e0-a114-f78cf92fe63b" providerId="ADAL" clId="{04B860EA-5C54-42A4-898A-A3C7F6C70D47}" dt="2023-10-25T09:41:26.743" v="2838" actId="26606"/>
          <ac:spMkLst>
            <pc:docMk/>
            <pc:sldMk cId="2209274276" sldId="257"/>
            <ac:spMk id="282" creationId="{FE43805F-24A6-46A4-B19B-54F28347355C}"/>
          </ac:spMkLst>
        </pc:spChg>
        <pc:spChg chg="add del">
          <ac:chgData name="ARES Christopher" userId="3ff7c12f-b86a-47e0-a114-f78cf92fe63b" providerId="ADAL" clId="{04B860EA-5C54-42A4-898A-A3C7F6C70D47}" dt="2023-10-25T09:41:28.468" v="2840" actId="26606"/>
          <ac:spMkLst>
            <pc:docMk/>
            <pc:sldMk cId="2209274276" sldId="257"/>
            <ac:spMk id="284" creationId="{73C994B4-9721-4148-9EEC-6793CECDE8DD}"/>
          </ac:spMkLst>
        </pc:spChg>
        <pc:spChg chg="add del">
          <ac:chgData name="ARES Christopher" userId="3ff7c12f-b86a-47e0-a114-f78cf92fe63b" providerId="ADAL" clId="{04B860EA-5C54-42A4-898A-A3C7F6C70D47}" dt="2023-10-25T09:41:28.468" v="2840" actId="26606"/>
          <ac:spMkLst>
            <pc:docMk/>
            <pc:sldMk cId="2209274276" sldId="257"/>
            <ac:spMk id="285" creationId="{F9D95E49-763A-4886-B038-82F734740554}"/>
          </ac:spMkLst>
        </pc:spChg>
        <pc:spChg chg="add del">
          <ac:chgData name="ARES Christopher" userId="3ff7c12f-b86a-47e0-a114-f78cf92fe63b" providerId="ADAL" clId="{04B860EA-5C54-42A4-898A-A3C7F6C70D47}" dt="2023-10-25T09:41:28.468" v="2840" actId="26606"/>
          <ac:spMkLst>
            <pc:docMk/>
            <pc:sldMk cId="2209274276" sldId="257"/>
            <ac:spMk id="286" creationId="{405FF9F9-2976-47BF-9D5B-059E893A7663}"/>
          </ac:spMkLst>
        </pc:spChg>
        <pc:spChg chg="add del">
          <ac:chgData name="ARES Christopher" userId="3ff7c12f-b86a-47e0-a114-f78cf92fe63b" providerId="ADAL" clId="{04B860EA-5C54-42A4-898A-A3C7F6C70D47}" dt="2023-10-25T09:41:31.675" v="2842" actId="26606"/>
          <ac:spMkLst>
            <pc:docMk/>
            <pc:sldMk cId="2209274276" sldId="257"/>
            <ac:spMk id="290" creationId="{C3896A03-3945-419A-B66B-4EE266EDD152}"/>
          </ac:spMkLst>
        </pc:spChg>
        <pc:spChg chg="add del">
          <ac:chgData name="ARES Christopher" userId="3ff7c12f-b86a-47e0-a114-f78cf92fe63b" providerId="ADAL" clId="{04B860EA-5C54-42A4-898A-A3C7F6C70D47}" dt="2023-10-25T09:41:31.675" v="2842" actId="26606"/>
          <ac:spMkLst>
            <pc:docMk/>
            <pc:sldMk cId="2209274276" sldId="257"/>
            <ac:spMk id="291" creationId="{B34F5AD2-EDBD-4BBD-A55C-EAFFD0C7097A}"/>
          </ac:spMkLst>
        </pc:spChg>
        <pc:spChg chg="add del">
          <ac:chgData name="ARES Christopher" userId="3ff7c12f-b86a-47e0-a114-f78cf92fe63b" providerId="ADAL" clId="{04B860EA-5C54-42A4-898A-A3C7F6C70D47}" dt="2023-10-25T09:41:31.675" v="2842" actId="26606"/>
          <ac:spMkLst>
            <pc:docMk/>
            <pc:sldMk cId="2209274276" sldId="257"/>
            <ac:spMk id="292" creationId="{450D3AD2-FA80-415F-A9CE-54D884561CD7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4" creationId="{C4285719-470E-454C-AF62-8323075F1F5B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5" creationId="{CD9FE4EF-C4D8-49A0-B2FF-81D8DB7D8A24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6" creationId="{4300840D-0A0B-4512-BACA-B439D5B9C57C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7" creationId="{D2B78728-A580-49A7-84F9-6EF6F583ADE0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8" creationId="{38FAA1A1-D861-433F-88FA-1E9D6FD31D11}"/>
          </ac:spMkLst>
        </pc:spChg>
        <pc:spChg chg="add del">
          <ac:chgData name="ARES Christopher" userId="3ff7c12f-b86a-47e0-a114-f78cf92fe63b" providerId="ADAL" clId="{04B860EA-5C54-42A4-898A-A3C7F6C70D47}" dt="2023-10-25T09:41:33.265" v="2844" actId="26606"/>
          <ac:spMkLst>
            <pc:docMk/>
            <pc:sldMk cId="2209274276" sldId="257"/>
            <ac:spMk id="299" creationId="{8D71EDA1-87BF-4D5D-AB79-F346FD19278A}"/>
          </ac:spMkLst>
        </pc:spChg>
        <pc:spChg chg="add del">
          <ac:chgData name="ARES Christopher" userId="3ff7c12f-b86a-47e0-a114-f78cf92fe63b" providerId="ADAL" clId="{04B860EA-5C54-42A4-898A-A3C7F6C70D47}" dt="2023-10-25T09:41:35.148" v="2846" actId="26606"/>
          <ac:spMkLst>
            <pc:docMk/>
            <pc:sldMk cId="2209274276" sldId="257"/>
            <ac:spMk id="301" creationId="{C2528094-2C89-48B3-B51A-33390C185CE3}"/>
          </ac:spMkLst>
        </pc:spChg>
        <pc:spChg chg="add del">
          <ac:chgData name="ARES Christopher" userId="3ff7c12f-b86a-47e0-a114-f78cf92fe63b" providerId="ADAL" clId="{04B860EA-5C54-42A4-898A-A3C7F6C70D47}" dt="2023-10-25T09:41:35.148" v="2846" actId="26606"/>
          <ac:spMkLst>
            <pc:docMk/>
            <pc:sldMk cId="2209274276" sldId="257"/>
            <ac:spMk id="303" creationId="{B0CEF843-5EDB-4EFF-9FC3-B058D4CD22BE}"/>
          </ac:spMkLst>
        </pc:spChg>
        <pc:spChg chg="add del">
          <ac:chgData name="ARES Christopher" userId="3ff7c12f-b86a-47e0-a114-f78cf92fe63b" providerId="ADAL" clId="{04B860EA-5C54-42A4-898A-A3C7F6C70D47}" dt="2023-10-25T09:41:35.148" v="2846" actId="26606"/>
          <ac:spMkLst>
            <pc:docMk/>
            <pc:sldMk cId="2209274276" sldId="257"/>
            <ac:spMk id="304" creationId="{DC0FE031-FEED-4A22-95A5-5747EEB94666}"/>
          </ac:spMkLst>
        </pc:spChg>
        <pc:spChg chg="add del">
          <ac:chgData name="ARES Christopher" userId="3ff7c12f-b86a-47e0-a114-f78cf92fe63b" providerId="ADAL" clId="{04B860EA-5C54-42A4-898A-A3C7F6C70D47}" dt="2023-10-25T09:41:37.869" v="2848" actId="26606"/>
          <ac:spMkLst>
            <pc:docMk/>
            <pc:sldMk cId="2209274276" sldId="257"/>
            <ac:spMk id="306" creationId="{B11C179D-808F-4D23-BAFC-A14C6DCDA71D}"/>
          </ac:spMkLst>
        </pc:spChg>
        <pc:spChg chg="add del">
          <ac:chgData name="ARES Christopher" userId="3ff7c12f-b86a-47e0-a114-f78cf92fe63b" providerId="ADAL" clId="{04B860EA-5C54-42A4-898A-A3C7F6C70D47}" dt="2023-10-25T09:41:37.869" v="2848" actId="26606"/>
          <ac:spMkLst>
            <pc:docMk/>
            <pc:sldMk cId="2209274276" sldId="257"/>
            <ac:spMk id="307" creationId="{908137D4-4D0A-4ED1-BFB8-97D4A8335934}"/>
          </ac:spMkLst>
        </pc:spChg>
        <pc:spChg chg="add del">
          <ac:chgData name="ARES Christopher" userId="3ff7c12f-b86a-47e0-a114-f78cf92fe63b" providerId="ADAL" clId="{04B860EA-5C54-42A4-898A-A3C7F6C70D47}" dt="2023-10-25T09:41:37.869" v="2848" actId="26606"/>
          <ac:spMkLst>
            <pc:docMk/>
            <pc:sldMk cId="2209274276" sldId="257"/>
            <ac:spMk id="308" creationId="{8059A8FF-81E8-CDBC-F95D-C6EED3E0CE4D}"/>
          </ac:spMkLst>
        </pc:spChg>
        <pc:spChg chg="add del">
          <ac:chgData name="ARES Christopher" userId="3ff7c12f-b86a-47e0-a114-f78cf92fe63b" providerId="ADAL" clId="{04B860EA-5C54-42A4-898A-A3C7F6C70D47}" dt="2023-10-25T09:41:40.978" v="2852" actId="26606"/>
          <ac:spMkLst>
            <pc:docMk/>
            <pc:sldMk cId="2209274276" sldId="257"/>
            <ac:spMk id="314" creationId="{12609869-9E80-471B-A487-A53288E0E791}"/>
          </ac:spMkLst>
        </pc:spChg>
        <pc:spChg chg="add del">
          <ac:chgData name="ARES Christopher" userId="3ff7c12f-b86a-47e0-a114-f78cf92fe63b" providerId="ADAL" clId="{04B860EA-5C54-42A4-898A-A3C7F6C70D47}" dt="2023-10-25T09:41:40.978" v="2852" actId="26606"/>
          <ac:spMkLst>
            <pc:docMk/>
            <pc:sldMk cId="2209274276" sldId="257"/>
            <ac:spMk id="315" creationId="{7004738A-9D34-43E8-97D2-CA0EED4F8BE0}"/>
          </ac:spMkLst>
        </pc:spChg>
        <pc:spChg chg="add del">
          <ac:chgData name="ARES Christopher" userId="3ff7c12f-b86a-47e0-a114-f78cf92fe63b" providerId="ADAL" clId="{04B860EA-5C54-42A4-898A-A3C7F6C70D47}" dt="2023-10-25T09:41:40.978" v="2852" actId="26606"/>
          <ac:spMkLst>
            <pc:docMk/>
            <pc:sldMk cId="2209274276" sldId="257"/>
            <ac:spMk id="316" creationId="{B8B8D07F-F13E-443E-BA68-2D26672D76B9}"/>
          </ac:spMkLst>
        </pc:spChg>
        <pc:spChg chg="add del">
          <ac:chgData name="ARES Christopher" userId="3ff7c12f-b86a-47e0-a114-f78cf92fe63b" providerId="ADAL" clId="{04B860EA-5C54-42A4-898A-A3C7F6C70D47}" dt="2023-10-25T09:41:40.978" v="2852" actId="26606"/>
          <ac:spMkLst>
            <pc:docMk/>
            <pc:sldMk cId="2209274276" sldId="257"/>
            <ac:spMk id="317" creationId="{2813A4FA-24A5-41ED-A534-3807D1B2F344}"/>
          </ac:spMkLst>
        </pc:spChg>
        <pc:spChg chg="add del">
          <ac:chgData name="ARES Christopher" userId="3ff7c12f-b86a-47e0-a114-f78cf92fe63b" providerId="ADAL" clId="{04B860EA-5C54-42A4-898A-A3C7F6C70D47}" dt="2023-10-25T09:41:40.978" v="2852" actId="26606"/>
          <ac:spMkLst>
            <pc:docMk/>
            <pc:sldMk cId="2209274276" sldId="257"/>
            <ac:spMk id="318" creationId="{C3944F27-CA70-4E84-A51A-E6BF89558979}"/>
          </ac:spMkLst>
        </pc:spChg>
        <pc:spChg chg="add del">
          <ac:chgData name="ARES Christopher" userId="3ff7c12f-b86a-47e0-a114-f78cf92fe63b" providerId="ADAL" clId="{04B860EA-5C54-42A4-898A-A3C7F6C70D47}" dt="2023-10-25T09:41:43.205" v="2856" actId="26606"/>
          <ac:spMkLst>
            <pc:docMk/>
            <pc:sldMk cId="2209274276" sldId="257"/>
            <ac:spMk id="322" creationId="{3346177D-ADC4-4968-B747-5CFCD390B5B9}"/>
          </ac:spMkLst>
        </pc:spChg>
        <pc:spChg chg="add del">
          <ac:chgData name="ARES Christopher" userId="3ff7c12f-b86a-47e0-a114-f78cf92fe63b" providerId="ADAL" clId="{04B860EA-5C54-42A4-898A-A3C7F6C70D47}" dt="2023-10-25T09:41:43.205" v="2856" actId="26606"/>
          <ac:spMkLst>
            <pc:docMk/>
            <pc:sldMk cId="2209274276" sldId="257"/>
            <ac:spMk id="323" creationId="{0844A943-BF79-4FEA-ABB1-3BD54D236606}"/>
          </ac:spMkLst>
        </pc:spChg>
        <pc:spChg chg="add del">
          <ac:chgData name="ARES Christopher" userId="3ff7c12f-b86a-47e0-a114-f78cf92fe63b" providerId="ADAL" clId="{04B860EA-5C54-42A4-898A-A3C7F6C70D47}" dt="2023-10-25T09:41:43.205" v="2856" actId="26606"/>
          <ac:spMkLst>
            <pc:docMk/>
            <pc:sldMk cId="2209274276" sldId="257"/>
            <ac:spMk id="324" creationId="{6437CC72-F4A8-4DC3-AFAB-D22C482C8100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26" creationId="{E2AE60ED-C6B2-4E87-95DC-7AB5C589943A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27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28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29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30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1:44.587" v="2858" actId="26606"/>
          <ac:spMkLst>
            <pc:docMk/>
            <pc:sldMk cId="2209274276" sldId="257"/>
            <ac:spMk id="331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35" creationId="{35177758-12DD-4CC9-902C-4B9C51CB4063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36" creationId="{107B74A1-AC23-4029-85C2-6C2D4C277227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37" creationId="{30FF6FEE-5B11-4DDB-8635-80A97984417A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38" creationId="{AD949E97-66D7-467B-BDD7-5166EF523B2A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39" creationId="{29C6353F-64ED-4D08-9A61-1E27D87466EB}"/>
          </ac:spMkLst>
        </pc:spChg>
        <pc:spChg chg="add del">
          <ac:chgData name="ARES Christopher" userId="3ff7c12f-b86a-47e0-a114-f78cf92fe63b" providerId="ADAL" clId="{04B860EA-5C54-42A4-898A-A3C7F6C70D47}" dt="2023-10-25T09:41:46.298" v="2862" actId="26606"/>
          <ac:spMkLst>
            <pc:docMk/>
            <pc:sldMk cId="2209274276" sldId="257"/>
            <ac:spMk id="340" creationId="{F611A8EB-A9A5-412E-B620-0BFA41C65F06}"/>
          </ac:spMkLst>
        </pc:spChg>
        <pc:spChg chg="add del">
          <ac:chgData name="ARES Christopher" userId="3ff7c12f-b86a-47e0-a114-f78cf92fe63b" providerId="ADAL" clId="{04B860EA-5C54-42A4-898A-A3C7F6C70D47}" dt="2023-10-25T09:41:47.633" v="2864" actId="26606"/>
          <ac:spMkLst>
            <pc:docMk/>
            <pc:sldMk cId="2209274276" sldId="257"/>
            <ac:spMk id="342" creationId="{FE1EC756-41E9-4FD6-AD48-EF46A28137B7}"/>
          </ac:spMkLst>
        </pc:spChg>
        <pc:spChg chg="add del">
          <ac:chgData name="ARES Christopher" userId="3ff7c12f-b86a-47e0-a114-f78cf92fe63b" providerId="ADAL" clId="{04B860EA-5C54-42A4-898A-A3C7F6C70D47}" dt="2023-10-25T09:41:47.633" v="2864" actId="26606"/>
          <ac:spMkLst>
            <pc:docMk/>
            <pc:sldMk cId="2209274276" sldId="257"/>
            <ac:spMk id="343" creationId="{E66F6371-9EA5-9354-29DC-1D07B921F79C}"/>
          </ac:spMkLst>
        </pc:spChg>
        <pc:spChg chg="add del">
          <ac:chgData name="ARES Christopher" userId="3ff7c12f-b86a-47e0-a114-f78cf92fe63b" providerId="ADAL" clId="{04B860EA-5C54-42A4-898A-A3C7F6C70D47}" dt="2023-10-25T09:41:49.384" v="2866" actId="26606"/>
          <ac:spMkLst>
            <pc:docMk/>
            <pc:sldMk cId="2209274276" sldId="257"/>
            <ac:spMk id="345" creationId="{979E27D9-03C7-44E2-9FF8-15D0C8506AF7}"/>
          </ac:spMkLst>
        </pc:spChg>
        <pc:spChg chg="add del">
          <ac:chgData name="ARES Christopher" userId="3ff7c12f-b86a-47e0-a114-f78cf92fe63b" providerId="ADAL" clId="{04B860EA-5C54-42A4-898A-A3C7F6C70D47}" dt="2023-10-25T09:41:49.384" v="2866" actId="26606"/>
          <ac:spMkLst>
            <pc:docMk/>
            <pc:sldMk cId="2209274276" sldId="257"/>
            <ac:spMk id="346" creationId="{EEBF1590-3B36-48EE-A89D-3B6F3CB256AB}"/>
          </ac:spMkLst>
        </pc:spChg>
        <pc:spChg chg="add del">
          <ac:chgData name="ARES Christopher" userId="3ff7c12f-b86a-47e0-a114-f78cf92fe63b" providerId="ADAL" clId="{04B860EA-5C54-42A4-898A-A3C7F6C70D47}" dt="2023-10-25T09:41:49.384" v="2866" actId="26606"/>
          <ac:spMkLst>
            <pc:docMk/>
            <pc:sldMk cId="2209274276" sldId="257"/>
            <ac:spMk id="347" creationId="{AC8F6C8C-AB5A-4548-942D-E3FD40ACBC49}"/>
          </ac:spMkLst>
        </pc:spChg>
        <pc:spChg chg="add del">
          <ac:chgData name="ARES Christopher" userId="3ff7c12f-b86a-47e0-a114-f78cf92fe63b" providerId="ADAL" clId="{04B860EA-5C54-42A4-898A-A3C7F6C70D47}" dt="2023-10-25T09:41:51.388" v="2868" actId="26606"/>
          <ac:spMkLst>
            <pc:docMk/>
            <pc:sldMk cId="2209274276" sldId="257"/>
            <ac:spMk id="349" creationId="{9D25F302-27C5-414F-97F8-6EA0A6C028BA}"/>
          </ac:spMkLst>
        </pc:spChg>
        <pc:spChg chg="add del">
          <ac:chgData name="ARES Christopher" userId="3ff7c12f-b86a-47e0-a114-f78cf92fe63b" providerId="ADAL" clId="{04B860EA-5C54-42A4-898A-A3C7F6C70D47}" dt="2023-10-25T09:41:51.388" v="2868" actId="26606"/>
          <ac:spMkLst>
            <pc:docMk/>
            <pc:sldMk cId="2209274276" sldId="257"/>
            <ac:spMk id="350" creationId="{830A36F8-48C2-4842-A87B-8CE8DF4E7FD2}"/>
          </ac:spMkLst>
        </pc:spChg>
        <pc:spChg chg="add del">
          <ac:chgData name="ARES Christopher" userId="3ff7c12f-b86a-47e0-a114-f78cf92fe63b" providerId="ADAL" clId="{04B860EA-5C54-42A4-898A-A3C7F6C70D47}" dt="2023-10-25T09:41:51.388" v="2868" actId="26606"/>
          <ac:spMkLst>
            <pc:docMk/>
            <pc:sldMk cId="2209274276" sldId="257"/>
            <ac:spMk id="351" creationId="{8F451A30-466B-4996-9BA5-CD6ABCC6D558}"/>
          </ac:spMkLst>
        </pc:spChg>
        <pc:spChg chg="add del">
          <ac:chgData name="ARES Christopher" userId="3ff7c12f-b86a-47e0-a114-f78cf92fe63b" providerId="ADAL" clId="{04B860EA-5C54-42A4-898A-A3C7F6C70D47}" dt="2023-10-25T09:41:54.034" v="2870" actId="26606"/>
          <ac:spMkLst>
            <pc:docMk/>
            <pc:sldMk cId="2209274276" sldId="257"/>
            <ac:spMk id="353" creationId="{1A95671B-3CC6-4792-9114-B74FAEA224E6}"/>
          </ac:spMkLst>
        </pc:spChg>
        <pc:spChg chg="add del">
          <ac:chgData name="ARES Christopher" userId="3ff7c12f-b86a-47e0-a114-f78cf92fe63b" providerId="ADAL" clId="{04B860EA-5C54-42A4-898A-A3C7F6C70D47}" dt="2023-10-25T09:41:54.999" v="2872" actId="26606"/>
          <ac:spMkLst>
            <pc:docMk/>
            <pc:sldMk cId="2209274276" sldId="257"/>
            <ac:spMk id="355" creationId="{32AEEBC8-9D30-42EF-95F2-386C2653FBF0}"/>
          </ac:spMkLst>
        </pc:spChg>
        <pc:spChg chg="add del">
          <ac:chgData name="ARES Christopher" userId="3ff7c12f-b86a-47e0-a114-f78cf92fe63b" providerId="ADAL" clId="{04B860EA-5C54-42A4-898A-A3C7F6C70D47}" dt="2023-10-25T09:41:54.999" v="2872" actId="26606"/>
          <ac:spMkLst>
            <pc:docMk/>
            <pc:sldMk cId="2209274276" sldId="257"/>
            <ac:spMk id="356" creationId="{2E92FA66-67D7-4CB4-94D3-E643A9AD4757}"/>
          </ac:spMkLst>
        </pc:spChg>
        <pc:spChg chg="add del">
          <ac:chgData name="ARES Christopher" userId="3ff7c12f-b86a-47e0-a114-f78cf92fe63b" providerId="ADAL" clId="{04B860EA-5C54-42A4-898A-A3C7F6C70D47}" dt="2023-10-25T09:41:56.972" v="2874" actId="26606"/>
          <ac:spMkLst>
            <pc:docMk/>
            <pc:sldMk cId="2209274276" sldId="257"/>
            <ac:spMk id="358" creationId="{66E48AFA-8884-4F68-A44F-D2C1E8609C5A}"/>
          </ac:spMkLst>
        </pc:spChg>
        <pc:spChg chg="add del">
          <ac:chgData name="ARES Christopher" userId="3ff7c12f-b86a-47e0-a114-f78cf92fe63b" providerId="ADAL" clId="{04B860EA-5C54-42A4-898A-A3C7F6C70D47}" dt="2023-10-25T09:41:56.972" v="2874" actId="26606"/>
          <ac:spMkLst>
            <pc:docMk/>
            <pc:sldMk cId="2209274276" sldId="257"/>
            <ac:spMk id="359" creationId="{969D19A6-08CB-498C-93EC-3FFB021FC68A}"/>
          </ac:spMkLst>
        </pc:spChg>
        <pc:spChg chg="add del">
          <ac:chgData name="ARES Christopher" userId="3ff7c12f-b86a-47e0-a114-f78cf92fe63b" providerId="ADAL" clId="{04B860EA-5C54-42A4-898A-A3C7F6C70D47}" dt="2023-10-25T09:41:59.548" v="2876" actId="26606"/>
          <ac:spMkLst>
            <pc:docMk/>
            <pc:sldMk cId="2209274276" sldId="257"/>
            <ac:spMk id="361" creationId="{2596F992-698C-48C0-9D89-70DA4CE927EF}"/>
          </ac:spMkLst>
        </pc:spChg>
        <pc:spChg chg="add del">
          <ac:chgData name="ARES Christopher" userId="3ff7c12f-b86a-47e0-a114-f78cf92fe63b" providerId="ADAL" clId="{04B860EA-5C54-42A4-898A-A3C7F6C70D47}" dt="2023-10-25T09:41:59.548" v="2876" actId="26606"/>
          <ac:spMkLst>
            <pc:docMk/>
            <pc:sldMk cId="2209274276" sldId="257"/>
            <ac:spMk id="362" creationId="{E7BFF8DC-0AE7-4AD2-9B28-2E5F26D62C30}"/>
          </ac:spMkLst>
        </pc:spChg>
        <pc:spChg chg="add del">
          <ac:chgData name="ARES Christopher" userId="3ff7c12f-b86a-47e0-a114-f78cf92fe63b" providerId="ADAL" clId="{04B860EA-5C54-42A4-898A-A3C7F6C70D47}" dt="2023-10-25T09:41:59.548" v="2876" actId="26606"/>
          <ac:spMkLst>
            <pc:docMk/>
            <pc:sldMk cId="2209274276" sldId="257"/>
            <ac:spMk id="363" creationId="{7E0162AD-C6E5-4BF8-A453-76ADB36877D3}"/>
          </ac:spMkLst>
        </pc:spChg>
        <pc:spChg chg="add del">
          <ac:chgData name="ARES Christopher" userId="3ff7c12f-b86a-47e0-a114-f78cf92fe63b" providerId="ADAL" clId="{04B860EA-5C54-42A4-898A-A3C7F6C70D47}" dt="2023-10-25T09:42:02.039" v="2880" actId="26606"/>
          <ac:spMkLst>
            <pc:docMk/>
            <pc:sldMk cId="2209274276" sldId="257"/>
            <ac:spMk id="368" creationId="{90D0877E-6CD0-4206-8A18-56CEE73EFBF9}"/>
          </ac:spMkLst>
        </pc:spChg>
        <pc:spChg chg="add del">
          <ac:chgData name="ARES Christopher" userId="3ff7c12f-b86a-47e0-a114-f78cf92fe63b" providerId="ADAL" clId="{04B860EA-5C54-42A4-898A-A3C7F6C70D47}" dt="2023-10-25T09:42:02.039" v="2880" actId="26606"/>
          <ac:spMkLst>
            <pc:docMk/>
            <pc:sldMk cId="2209274276" sldId="257"/>
            <ac:spMk id="369" creationId="{E18AC0D4-F32D-4067-9F63-E553F4AFFF0E}"/>
          </ac:spMkLst>
        </pc:spChg>
        <pc:spChg chg="add del">
          <ac:chgData name="ARES Christopher" userId="3ff7c12f-b86a-47e0-a114-f78cf92fe63b" providerId="ADAL" clId="{04B860EA-5C54-42A4-898A-A3C7F6C70D47}" dt="2023-10-25T09:42:03.505" v="2882" actId="26606"/>
          <ac:spMkLst>
            <pc:docMk/>
            <pc:sldMk cId="2209274276" sldId="257"/>
            <ac:spMk id="371" creationId="{1B15ED52-F352-441B-82BF-E0EA34836D08}"/>
          </ac:spMkLst>
        </pc:spChg>
        <pc:spChg chg="add del">
          <ac:chgData name="ARES Christopher" userId="3ff7c12f-b86a-47e0-a114-f78cf92fe63b" providerId="ADAL" clId="{04B860EA-5C54-42A4-898A-A3C7F6C70D47}" dt="2023-10-25T09:42:03.505" v="2882" actId="26606"/>
          <ac:spMkLst>
            <pc:docMk/>
            <pc:sldMk cId="2209274276" sldId="257"/>
            <ac:spMk id="372" creationId="{3B2E3793-BFE6-45A2-9B7B-E18844431C99}"/>
          </ac:spMkLst>
        </pc:spChg>
        <pc:spChg chg="add del">
          <ac:chgData name="ARES Christopher" userId="3ff7c12f-b86a-47e0-a114-f78cf92fe63b" providerId="ADAL" clId="{04B860EA-5C54-42A4-898A-A3C7F6C70D47}" dt="2023-10-25T09:42:03.505" v="2882" actId="26606"/>
          <ac:spMkLst>
            <pc:docMk/>
            <pc:sldMk cId="2209274276" sldId="257"/>
            <ac:spMk id="373" creationId="{BC4C4868-CB8F-4AF9-9CDB-8108F2C19B67}"/>
          </ac:spMkLst>
        </pc:spChg>
        <pc:spChg chg="add del">
          <ac:chgData name="ARES Christopher" userId="3ff7c12f-b86a-47e0-a114-f78cf92fe63b" providerId="ADAL" clId="{04B860EA-5C54-42A4-898A-A3C7F6C70D47}" dt="2023-10-25T09:42:03.505" v="2882" actId="26606"/>
          <ac:spMkLst>
            <pc:docMk/>
            <pc:sldMk cId="2209274276" sldId="257"/>
            <ac:spMk id="374" creationId="{375E0459-6403-40CD-989D-56A4407CA12E}"/>
          </ac:spMkLst>
        </pc:spChg>
        <pc:spChg chg="add del">
          <ac:chgData name="ARES Christopher" userId="3ff7c12f-b86a-47e0-a114-f78cf92fe63b" providerId="ADAL" clId="{04B860EA-5C54-42A4-898A-A3C7F6C70D47}" dt="2023-10-25T09:42:03.505" v="2882" actId="26606"/>
          <ac:spMkLst>
            <pc:docMk/>
            <pc:sldMk cId="2209274276" sldId="257"/>
            <ac:spMk id="375" creationId="{53E5B1A8-3AC9-4BD1-9BBC-78CA94F2D1BA}"/>
          </ac:spMkLst>
        </pc:spChg>
        <pc:spChg chg="add del">
          <ac:chgData name="ARES Christopher" userId="3ff7c12f-b86a-47e0-a114-f78cf92fe63b" providerId="ADAL" clId="{04B860EA-5C54-42A4-898A-A3C7F6C70D47}" dt="2023-10-25T09:42:04.909" v="2884" actId="26606"/>
          <ac:spMkLst>
            <pc:docMk/>
            <pc:sldMk cId="2209274276" sldId="257"/>
            <ac:spMk id="377" creationId="{D380959B-464C-9ED8-C9EB-AB6FC997C1B8}"/>
          </ac:spMkLst>
        </pc:spChg>
        <pc:spChg chg="add del">
          <ac:chgData name="ARES Christopher" userId="3ff7c12f-b86a-47e0-a114-f78cf92fe63b" providerId="ADAL" clId="{04B860EA-5C54-42A4-898A-A3C7F6C70D47}" dt="2023-10-25T09:42:04.909" v="2884" actId="26606"/>
          <ac:spMkLst>
            <pc:docMk/>
            <pc:sldMk cId="2209274276" sldId="257"/>
            <ac:spMk id="378" creationId="{06B83858-ED7D-57B6-6CAA-83168807C43C}"/>
          </ac:spMkLst>
        </pc:spChg>
        <pc:spChg chg="add del">
          <ac:chgData name="ARES Christopher" userId="3ff7c12f-b86a-47e0-a114-f78cf92fe63b" providerId="ADAL" clId="{04B860EA-5C54-42A4-898A-A3C7F6C70D47}" dt="2023-10-25T09:42:04.909" v="2884" actId="26606"/>
          <ac:spMkLst>
            <pc:docMk/>
            <pc:sldMk cId="2209274276" sldId="257"/>
            <ac:spMk id="379" creationId="{FF97FFD4-A8B9-3D4D-1623-7BE467E46A6A}"/>
          </ac:spMkLst>
        </pc:spChg>
        <pc:spChg chg="add del">
          <ac:chgData name="ARES Christopher" userId="3ff7c12f-b86a-47e0-a114-f78cf92fe63b" providerId="ADAL" clId="{04B860EA-5C54-42A4-898A-A3C7F6C70D47}" dt="2023-10-25T09:42:09.739" v="2886" actId="26606"/>
          <ac:spMkLst>
            <pc:docMk/>
            <pc:sldMk cId="2209274276" sldId="257"/>
            <ac:spMk id="381" creationId="{CB5C7026-E7DC-4146-BB77-9FAE37299862}"/>
          </ac:spMkLst>
        </pc:spChg>
        <pc:spChg chg="add del">
          <ac:chgData name="ARES Christopher" userId="3ff7c12f-b86a-47e0-a114-f78cf92fe63b" providerId="ADAL" clId="{04B860EA-5C54-42A4-898A-A3C7F6C70D47}" dt="2023-10-25T09:42:09.739" v="2886" actId="26606"/>
          <ac:spMkLst>
            <pc:docMk/>
            <pc:sldMk cId="2209274276" sldId="257"/>
            <ac:spMk id="383" creationId="{2010FDC2-8038-452C-BBFC-E9F3A8B13C2B}"/>
          </ac:spMkLst>
        </pc:spChg>
        <pc:spChg chg="add del">
          <ac:chgData name="ARES Christopher" userId="3ff7c12f-b86a-47e0-a114-f78cf92fe63b" providerId="ADAL" clId="{04B860EA-5C54-42A4-898A-A3C7F6C70D47}" dt="2023-10-25T09:42:09.739" v="2886" actId="26606"/>
          <ac:spMkLst>
            <pc:docMk/>
            <pc:sldMk cId="2209274276" sldId="257"/>
            <ac:spMk id="384" creationId="{7D65985B-D548-44B4-9714-27AEC913DC57}"/>
          </ac:spMkLst>
        </pc:spChg>
        <pc:spChg chg="add del">
          <ac:chgData name="ARES Christopher" userId="3ff7c12f-b86a-47e0-a114-f78cf92fe63b" providerId="ADAL" clId="{04B860EA-5C54-42A4-898A-A3C7F6C70D47}" dt="2023-10-25T09:42:10.865" v="2888" actId="26606"/>
          <ac:spMkLst>
            <pc:docMk/>
            <pc:sldMk cId="2209274276" sldId="257"/>
            <ac:spMk id="386" creationId="{7005C616-6139-47B3-BF77-59176F3C8745}"/>
          </ac:spMkLst>
        </pc:spChg>
        <pc:spChg chg="add del">
          <ac:chgData name="ARES Christopher" userId="3ff7c12f-b86a-47e0-a114-f78cf92fe63b" providerId="ADAL" clId="{04B860EA-5C54-42A4-898A-A3C7F6C70D47}" dt="2023-10-25T09:42:10.865" v="2888" actId="26606"/>
          <ac:spMkLst>
            <pc:docMk/>
            <pc:sldMk cId="2209274276" sldId="257"/>
            <ac:spMk id="388" creationId="{93C59B8F-AEFF-4D3A-BA0E-3C43111987AE}"/>
          </ac:spMkLst>
        </pc:spChg>
        <pc:spChg chg="add del">
          <ac:chgData name="ARES Christopher" userId="3ff7c12f-b86a-47e0-a114-f78cf92fe63b" providerId="ADAL" clId="{04B860EA-5C54-42A4-898A-A3C7F6C70D47}" dt="2023-10-25T09:42:10.865" v="2888" actId="26606"/>
          <ac:spMkLst>
            <pc:docMk/>
            <pc:sldMk cId="2209274276" sldId="257"/>
            <ac:spMk id="389" creationId="{E042CD37-C859-44CD-853E-5A3427DDB9C0}"/>
          </ac:spMkLst>
        </pc:spChg>
        <pc:spChg chg="add del">
          <ac:chgData name="ARES Christopher" userId="3ff7c12f-b86a-47e0-a114-f78cf92fe63b" providerId="ADAL" clId="{04B860EA-5C54-42A4-898A-A3C7F6C70D47}" dt="2023-10-25T09:42:12.169" v="2890" actId="26606"/>
          <ac:spMkLst>
            <pc:docMk/>
            <pc:sldMk cId="2209274276" sldId="257"/>
            <ac:spMk id="391" creationId="{7FF47CB7-972F-479F-A36D-9E72D26EC8DA}"/>
          </ac:spMkLst>
        </pc:spChg>
        <pc:spChg chg="add del">
          <ac:chgData name="ARES Christopher" userId="3ff7c12f-b86a-47e0-a114-f78cf92fe63b" providerId="ADAL" clId="{04B860EA-5C54-42A4-898A-A3C7F6C70D47}" dt="2023-10-25T09:42:12.169" v="2890" actId="26606"/>
          <ac:spMkLst>
            <pc:docMk/>
            <pc:sldMk cId="2209274276" sldId="257"/>
            <ac:spMk id="392" creationId="{0D153B68-5844-490D-8E67-F616D6D721CA}"/>
          </ac:spMkLst>
        </pc:spChg>
        <pc:spChg chg="add del">
          <ac:chgData name="ARES Christopher" userId="3ff7c12f-b86a-47e0-a114-f78cf92fe63b" providerId="ADAL" clId="{04B860EA-5C54-42A4-898A-A3C7F6C70D47}" dt="2023-10-25T09:42:12.169" v="2890" actId="26606"/>
          <ac:spMkLst>
            <pc:docMk/>
            <pc:sldMk cId="2209274276" sldId="257"/>
            <ac:spMk id="393" creationId="{9A0D773F-7A7D-4DBB-9DEA-86BB8B8F4BC8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398" creationId="{CC5A27C5-BA1D-4372-9A44-03DAB06EB7CF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399" creationId="{186D3BA9-FEA3-49B7-B148-7ECC053E1283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0" creationId="{3D54E353-FDD6-42B5-B567-12C9232AC2E4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1" creationId="{DDAF221D-8B70-4DA2-8EC6-1B35600F83A0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2" creationId="{28DC658A-B0F6-46FC-ACE2-E243AD533C98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3" creationId="{A98F7AA8-63CB-43D4-96CA-C60D2638FE4F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4" creationId="{A9BE4EDE-6DC8-48E2-99F3-98CBCEAB6B39}"/>
          </ac:spMkLst>
        </pc:spChg>
        <pc:spChg chg="add del">
          <ac:chgData name="ARES Christopher" userId="3ff7c12f-b86a-47e0-a114-f78cf92fe63b" providerId="ADAL" clId="{04B860EA-5C54-42A4-898A-A3C7F6C70D47}" dt="2023-10-25T09:42:15.776" v="2894" actId="26606"/>
          <ac:spMkLst>
            <pc:docMk/>
            <pc:sldMk cId="2209274276" sldId="257"/>
            <ac:spMk id="405" creationId="{16F72A90-B900-47B2-8B00-49749A6F0766}"/>
          </ac:spMkLst>
        </pc:spChg>
        <pc:grpChg chg="add del">
          <ac:chgData name="ARES Christopher" userId="3ff7c12f-b86a-47e0-a114-f78cf92fe63b" providerId="ADAL" clId="{04B860EA-5C54-42A4-898A-A3C7F6C70D47}" dt="2023-10-25T09:39:20.274" v="2793" actId="26606"/>
          <ac:grpSpMkLst>
            <pc:docMk/>
            <pc:sldMk cId="2209274276" sldId="257"/>
            <ac:grpSpMk id="89" creationId="{74E65F23-789E-4CB9-B34F-46A85E25D667}"/>
          </ac:grpSpMkLst>
        </pc:grpChg>
        <pc:grpChg chg="add del">
          <ac:chgData name="ARES Christopher" userId="3ff7c12f-b86a-47e0-a114-f78cf92fe63b" providerId="ADAL" clId="{04B860EA-5C54-42A4-898A-A3C7F6C70D47}" dt="2023-10-25T09:39:20.274" v="2793" actId="26606"/>
          <ac:grpSpMkLst>
            <pc:docMk/>
            <pc:sldMk cId="2209274276" sldId="257"/>
            <ac:grpSpMk id="121" creationId="{670FB431-AE18-414D-92F4-1D12D1991152}"/>
          </ac:grpSpMkLst>
        </pc:grpChg>
        <pc:grpChg chg="add del">
          <ac:chgData name="ARES Christopher" userId="3ff7c12f-b86a-47e0-a114-f78cf92fe63b" providerId="ADAL" clId="{04B860EA-5C54-42A4-898A-A3C7F6C70D47}" dt="2023-10-25T09:39:20.274" v="2793" actId="26606"/>
          <ac:grpSpMkLst>
            <pc:docMk/>
            <pc:sldMk cId="2209274276" sldId="257"/>
            <ac:grpSpMk id="127" creationId="{8214E4A5-A0D2-42C4-8D14-D2A7E495F041}"/>
          </ac:grpSpMkLst>
        </pc:grpChg>
        <pc:grpChg chg="add del">
          <ac:chgData name="ARES Christopher" userId="3ff7c12f-b86a-47e0-a114-f78cf92fe63b" providerId="ADAL" clId="{04B860EA-5C54-42A4-898A-A3C7F6C70D47}" dt="2023-10-25T09:39:20.274" v="2793" actId="26606"/>
          <ac:grpSpMkLst>
            <pc:docMk/>
            <pc:sldMk cId="2209274276" sldId="257"/>
            <ac:grpSpMk id="132" creationId="{4043ADFC-DC2E-40D2-954D-4A13B908DA80}"/>
          </ac:grpSpMkLst>
        </pc:grpChg>
        <pc:grpChg chg="add del">
          <ac:chgData name="ARES Christopher" userId="3ff7c12f-b86a-47e0-a114-f78cf92fe63b" providerId="ADAL" clId="{04B860EA-5C54-42A4-898A-A3C7F6C70D47}" dt="2023-10-25T09:41:05.592" v="2814" actId="26606"/>
          <ac:grpSpMkLst>
            <pc:docMk/>
            <pc:sldMk cId="2209274276" sldId="257"/>
            <ac:grpSpMk id="192" creationId="{114ED94A-C85D-4CD3-4205-438D21CE6B38}"/>
          </ac:grpSpMkLst>
        </pc:grpChg>
        <pc:grpChg chg="add del">
          <ac:chgData name="ARES Christopher" userId="3ff7c12f-b86a-47e0-a114-f78cf92fe63b" providerId="ADAL" clId="{04B860EA-5C54-42A4-898A-A3C7F6C70D47}" dt="2023-10-25T09:41:14.248" v="2822" actId="26606"/>
          <ac:grpSpMkLst>
            <pc:docMk/>
            <pc:sldMk cId="2209274276" sldId="257"/>
            <ac:grpSpMk id="214" creationId="{913B067F-3154-4968-A886-DF93A787EC44}"/>
          </ac:grpSpMkLst>
        </pc:grpChg>
        <pc:grpChg chg="add del">
          <ac:chgData name="ARES Christopher" userId="3ff7c12f-b86a-47e0-a114-f78cf92fe63b" providerId="ADAL" clId="{04B860EA-5C54-42A4-898A-A3C7F6C70D47}" dt="2023-10-25T09:41:14.248" v="2822" actId="26606"/>
          <ac:grpSpMkLst>
            <pc:docMk/>
            <pc:sldMk cId="2209274276" sldId="257"/>
            <ac:grpSpMk id="219" creationId="{670FB431-AE18-414D-92F4-1D12D1991152}"/>
          </ac:grpSpMkLst>
        </pc:grpChg>
        <pc:grpChg chg="add del">
          <ac:chgData name="ARES Christopher" userId="3ff7c12f-b86a-47e0-a114-f78cf92fe63b" providerId="ADAL" clId="{04B860EA-5C54-42A4-898A-A3C7F6C70D47}" dt="2023-10-25T09:41:14.248" v="2822" actId="26606"/>
          <ac:grpSpMkLst>
            <pc:docMk/>
            <pc:sldMk cId="2209274276" sldId="257"/>
            <ac:grpSpMk id="223" creationId="{8214E4A5-A0D2-42C4-8D14-D2A7E495F041}"/>
          </ac:grpSpMkLst>
        </pc:grpChg>
        <pc:grpChg chg="add del">
          <ac:chgData name="ARES Christopher" userId="3ff7c12f-b86a-47e0-a114-f78cf92fe63b" providerId="ADAL" clId="{04B860EA-5C54-42A4-898A-A3C7F6C70D47}" dt="2023-10-25T09:41:14.248" v="2822" actId="26606"/>
          <ac:grpSpMkLst>
            <pc:docMk/>
            <pc:sldMk cId="2209274276" sldId="257"/>
            <ac:grpSpMk id="227" creationId="{1F4E1649-4D1F-4A91-AF97-A254BFDD524D}"/>
          </ac:grpSpMkLst>
        </pc:grpChg>
        <pc:grpChg chg="add del">
          <ac:chgData name="ARES Christopher" userId="3ff7c12f-b86a-47e0-a114-f78cf92fe63b" providerId="ADAL" clId="{04B860EA-5C54-42A4-898A-A3C7F6C70D47}" dt="2023-10-25T09:41:19.709" v="2830" actId="26606"/>
          <ac:grpSpMkLst>
            <pc:docMk/>
            <pc:sldMk cId="2209274276" sldId="257"/>
            <ac:grpSpMk id="249" creationId="{74E65F23-789E-4CB9-B34F-46A85E25D667}"/>
          </ac:grpSpMkLst>
        </pc:grpChg>
        <pc:grpChg chg="add del">
          <ac:chgData name="ARES Christopher" userId="3ff7c12f-b86a-47e0-a114-f78cf92fe63b" providerId="ADAL" clId="{04B860EA-5C54-42A4-898A-A3C7F6C70D47}" dt="2023-10-25T09:41:19.709" v="2830" actId="26606"/>
          <ac:grpSpMkLst>
            <pc:docMk/>
            <pc:sldMk cId="2209274276" sldId="257"/>
            <ac:grpSpMk id="254" creationId="{670FB431-AE18-414D-92F4-1D12D1991152}"/>
          </ac:grpSpMkLst>
        </pc:grpChg>
        <pc:grpChg chg="add del">
          <ac:chgData name="ARES Christopher" userId="3ff7c12f-b86a-47e0-a114-f78cf92fe63b" providerId="ADAL" clId="{04B860EA-5C54-42A4-898A-A3C7F6C70D47}" dt="2023-10-25T09:41:19.709" v="2830" actId="26606"/>
          <ac:grpSpMkLst>
            <pc:docMk/>
            <pc:sldMk cId="2209274276" sldId="257"/>
            <ac:grpSpMk id="258" creationId="{8214E4A5-A0D2-42C4-8D14-D2A7E495F041}"/>
          </ac:grpSpMkLst>
        </pc:grpChg>
        <pc:grpChg chg="add del">
          <ac:chgData name="ARES Christopher" userId="3ff7c12f-b86a-47e0-a114-f78cf92fe63b" providerId="ADAL" clId="{04B860EA-5C54-42A4-898A-A3C7F6C70D47}" dt="2023-10-25T09:41:19.709" v="2830" actId="26606"/>
          <ac:grpSpMkLst>
            <pc:docMk/>
            <pc:sldMk cId="2209274276" sldId="257"/>
            <ac:grpSpMk id="262" creationId="{4043ADFC-DC2E-40D2-954D-4A13B908DA80}"/>
          </ac:grpSpMkLst>
        </pc:grpChg>
        <pc:grpChg chg="add del">
          <ac:chgData name="ARES Christopher" userId="3ff7c12f-b86a-47e0-a114-f78cf92fe63b" providerId="ADAL" clId="{04B860EA-5C54-42A4-898A-A3C7F6C70D47}" dt="2023-10-25T09:41:39.396" v="2850" actId="26606"/>
          <ac:grpSpMkLst>
            <pc:docMk/>
            <pc:sldMk cId="2209274276" sldId="257"/>
            <ac:grpSpMk id="310" creationId="{114ED94A-C85D-4CD3-4205-438D21CE6B38}"/>
          </ac:grpSpMkLst>
        </pc:grpChg>
        <pc:grpChg chg="add del">
          <ac:chgData name="ARES Christopher" userId="3ff7c12f-b86a-47e0-a114-f78cf92fe63b" providerId="ADAL" clId="{04B860EA-5C54-42A4-898A-A3C7F6C70D47}" dt="2023-10-25T09:42:00.667" v="2878" actId="26606"/>
          <ac:grpSpMkLst>
            <pc:docMk/>
            <pc:sldMk cId="2209274276" sldId="257"/>
            <ac:grpSpMk id="365" creationId="{6258F736-B256-8039-9DC6-F4E49A5C5AD5}"/>
          </ac:grpSpMkLst>
        </pc:grpChg>
        <pc:grpChg chg="add del">
          <ac:chgData name="ARES Christopher" userId="3ff7c12f-b86a-47e0-a114-f78cf92fe63b" providerId="ADAL" clId="{04B860EA-5C54-42A4-898A-A3C7F6C70D47}" dt="2023-10-25T09:42:13.487" v="2892" actId="26606"/>
          <ac:grpSpMkLst>
            <pc:docMk/>
            <pc:sldMk cId="2209274276" sldId="257"/>
            <ac:grpSpMk id="395" creationId="{1FD67D68-9B83-C338-8342-3348D8F22347}"/>
          </ac:grpSpMkLst>
        </pc:grpChg>
        <pc:picChg chg="del mod ord">
          <ac:chgData name="ARES Christopher" userId="3ff7c12f-b86a-47e0-a114-f78cf92fe63b" providerId="ADAL" clId="{04B860EA-5C54-42A4-898A-A3C7F6C70D47}" dt="2023-10-26T07:36:15.214" v="4592" actId="21"/>
          <ac:picMkLst>
            <pc:docMk/>
            <pc:sldMk cId="2209274276" sldId="257"/>
            <ac:picMk id="3" creationId="{803007DE-6E63-24BF-60BD-EC3C66E8DA35}"/>
          </ac:picMkLst>
        </pc:picChg>
        <pc:picChg chg="add del mod">
          <ac:chgData name="ARES Christopher" userId="3ff7c12f-b86a-47e0-a114-f78cf92fe63b" providerId="ADAL" clId="{04B860EA-5C54-42A4-898A-A3C7F6C70D47}" dt="2023-10-25T09:44:05.419" v="2936" actId="478"/>
          <ac:picMkLst>
            <pc:docMk/>
            <pc:sldMk cId="2209274276" sldId="257"/>
            <ac:picMk id="4" creationId="{3F67E680-11A0-E6B4-15E0-9AFB87AB3274}"/>
          </ac:picMkLst>
        </pc:picChg>
        <pc:picChg chg="del">
          <ac:chgData name="ARES Christopher" userId="3ff7c12f-b86a-47e0-a114-f78cf92fe63b" providerId="ADAL" clId="{04B860EA-5C54-42A4-898A-A3C7F6C70D47}" dt="2023-10-17T13:24:09.072" v="390" actId="21"/>
          <ac:picMkLst>
            <pc:docMk/>
            <pc:sldMk cId="2209274276" sldId="257"/>
            <ac:picMk id="7" creationId="{8FD07AB0-193F-8CFA-0DA4-D143C2972970}"/>
          </ac:picMkLst>
        </pc:picChg>
        <pc:picChg chg="del">
          <ac:chgData name="ARES Christopher" userId="3ff7c12f-b86a-47e0-a114-f78cf92fe63b" providerId="ADAL" clId="{04B860EA-5C54-42A4-898A-A3C7F6C70D47}" dt="2023-10-17T13:24:09.072" v="390" actId="21"/>
          <ac:picMkLst>
            <pc:docMk/>
            <pc:sldMk cId="2209274276" sldId="257"/>
            <ac:picMk id="9" creationId="{4A323376-8A00-5D73-3320-0F5F2AE20CE1}"/>
          </ac:picMkLst>
        </pc:picChg>
        <pc:picChg chg="del">
          <ac:chgData name="ARES Christopher" userId="3ff7c12f-b86a-47e0-a114-f78cf92fe63b" providerId="ADAL" clId="{04B860EA-5C54-42A4-898A-A3C7F6C70D47}" dt="2023-10-17T13:24:09.072" v="390" actId="21"/>
          <ac:picMkLst>
            <pc:docMk/>
            <pc:sldMk cId="2209274276" sldId="257"/>
            <ac:picMk id="11" creationId="{598C8EBA-FCDE-FF19-14DC-BEBD5D3F1DDC}"/>
          </ac:picMkLst>
        </pc:picChg>
        <pc:picChg chg="add del">
          <ac:chgData name="ARES Christopher" userId="3ff7c12f-b86a-47e0-a114-f78cf92fe63b" providerId="ADAL" clId="{04B860EA-5C54-42A4-898A-A3C7F6C70D47}" dt="2023-10-25T09:39:14.923" v="2787" actId="26606"/>
          <ac:picMkLst>
            <pc:docMk/>
            <pc:sldMk cId="2209274276" sldId="257"/>
            <ac:picMk id="43" creationId="{62D6955C-623F-4E24-BDCB-C554684CBFD8}"/>
          </ac:picMkLst>
        </pc:picChg>
        <pc:picChg chg="add del">
          <ac:chgData name="ARES Christopher" userId="3ff7c12f-b86a-47e0-a114-f78cf92fe63b" providerId="ADAL" clId="{04B860EA-5C54-42A4-898A-A3C7F6C70D47}" dt="2023-10-25T09:33:40.783" v="2761" actId="26606"/>
          <ac:picMkLst>
            <pc:docMk/>
            <pc:sldMk cId="2209274276" sldId="257"/>
            <ac:picMk id="70" creationId="{49882614-11C4-4368-9534-6EBAC3488C70}"/>
          </ac:picMkLst>
        </pc:picChg>
        <pc:picChg chg="add del">
          <ac:chgData name="ARES Christopher" userId="3ff7c12f-b86a-47e0-a114-f78cf92fe63b" providerId="ADAL" clId="{04B860EA-5C54-42A4-898A-A3C7F6C70D47}" dt="2023-10-25T09:38:22.909" v="2767" actId="26606"/>
          <ac:picMkLst>
            <pc:docMk/>
            <pc:sldMk cId="2209274276" sldId="257"/>
            <ac:picMk id="82" creationId="{49882614-11C4-4368-9534-6EBAC3488C70}"/>
          </ac:picMkLst>
        </pc:picChg>
        <pc:picChg chg="add del">
          <ac:chgData name="ARES Christopher" userId="3ff7c12f-b86a-47e0-a114-f78cf92fe63b" providerId="ADAL" clId="{04B860EA-5C54-42A4-898A-A3C7F6C70D47}" dt="2023-10-25T09:42:23.725" v="2898" actId="26606"/>
          <ac:picMkLst>
            <pc:docMk/>
            <pc:sldMk cId="2209274276" sldId="257"/>
            <ac:picMk id="153" creationId="{62D6955C-623F-4E24-BDCB-C554684CBFD8}"/>
          </ac:picMkLst>
        </pc:picChg>
        <pc:picChg chg="add del">
          <ac:chgData name="ARES Christopher" userId="3ff7c12f-b86a-47e0-a114-f78cf92fe63b" providerId="ADAL" clId="{04B860EA-5C54-42A4-898A-A3C7F6C70D47}" dt="2023-10-25T09:41:12.171" v="2818" actId="26606"/>
          <ac:picMkLst>
            <pc:docMk/>
            <pc:sldMk cId="2209274276" sldId="257"/>
            <ac:picMk id="201" creationId="{F7DB42EA-6D57-4D88-A989-7A15EE8BB363}"/>
          </ac:picMkLst>
        </pc:picChg>
        <pc:picChg chg="add del">
          <ac:chgData name="ARES Christopher" userId="3ff7c12f-b86a-47e0-a114-f78cf92fe63b" providerId="ADAL" clId="{04B860EA-5C54-42A4-898A-A3C7F6C70D47}" dt="2023-10-25T09:43:37.502" v="2932" actId="26606"/>
          <ac:picMkLst>
            <pc:docMk/>
            <pc:sldMk cId="2209274276" sldId="257"/>
            <ac:picMk id="256" creationId="{F7DB42EA-6D57-4D88-A989-7A15EE8BB363}"/>
          </ac:picMkLst>
        </pc:picChg>
        <pc:picChg chg="add del">
          <ac:chgData name="ARES Christopher" userId="3ff7c12f-b86a-47e0-a114-f78cf92fe63b" providerId="ADAL" clId="{04B860EA-5C54-42A4-898A-A3C7F6C70D47}" dt="2023-10-25T09:41:35.148" v="2846" actId="26606"/>
          <ac:picMkLst>
            <pc:docMk/>
            <pc:sldMk cId="2209274276" sldId="257"/>
            <ac:picMk id="302" creationId="{F7DB42EA-6D57-4D88-A989-7A15EE8BB363}"/>
          </ac:picMkLst>
        </pc:picChg>
        <pc:picChg chg="add del">
          <ac:chgData name="ARES Christopher" userId="3ff7c12f-b86a-47e0-a114-f78cf92fe63b" providerId="ADAL" clId="{04B860EA-5C54-42A4-898A-A3C7F6C70D47}" dt="2023-10-25T09:42:09.739" v="2886" actId="26606"/>
          <ac:picMkLst>
            <pc:docMk/>
            <pc:sldMk cId="2209274276" sldId="257"/>
            <ac:picMk id="382" creationId="{49882614-11C4-4368-9534-6EBAC3488C70}"/>
          </ac:picMkLst>
        </pc:picChg>
        <pc:picChg chg="add del">
          <ac:chgData name="ARES Christopher" userId="3ff7c12f-b86a-47e0-a114-f78cf92fe63b" providerId="ADAL" clId="{04B860EA-5C54-42A4-898A-A3C7F6C70D47}" dt="2023-10-25T09:42:10.865" v="2888" actId="26606"/>
          <ac:picMkLst>
            <pc:docMk/>
            <pc:sldMk cId="2209274276" sldId="257"/>
            <ac:picMk id="387" creationId="{49882614-11C4-4368-9534-6EBAC3488C70}"/>
          </ac:picMkLst>
        </pc:picChg>
        <pc:cxnChg chg="add del">
          <ac:chgData name="ARES Christopher" userId="3ff7c12f-b86a-47e0-a114-f78cf92fe63b" providerId="ADAL" clId="{04B860EA-5C54-42A4-898A-A3C7F6C70D47}" dt="2023-10-25T09:33:39.865" v="2757" actId="26606"/>
          <ac:cxnSpMkLst>
            <pc:docMk/>
            <pc:sldMk cId="2209274276" sldId="257"/>
            <ac:cxnSpMk id="64" creationId="{C49DA8F6-BCC1-4447-B54C-57856834B94B}"/>
          </ac:cxnSpMkLst>
        </pc:cxnChg>
        <pc:cxnChg chg="add del">
          <ac:chgData name="ARES Christopher" userId="3ff7c12f-b86a-47e0-a114-f78cf92fe63b" providerId="ADAL" clId="{04B860EA-5C54-42A4-898A-A3C7F6C70D47}" dt="2023-10-25T09:38:17.933" v="2763" actId="26606"/>
          <ac:cxnSpMkLst>
            <pc:docMk/>
            <pc:sldMk cId="2209274276" sldId="257"/>
            <ac:cxnSpMk id="76" creationId="{C49DA8F6-BCC1-4447-B54C-57856834B94B}"/>
          </ac:cxnSpMkLst>
        </pc:cxnChg>
        <pc:cxnChg chg="add del">
          <ac:chgData name="ARES Christopher" userId="3ff7c12f-b86a-47e0-a114-f78cf92fe63b" providerId="ADAL" clId="{04B860EA-5C54-42A4-898A-A3C7F6C70D47}" dt="2023-10-25T09:38:30.432" v="2777" actId="26606"/>
          <ac:cxnSpMkLst>
            <pc:docMk/>
            <pc:sldMk cId="2209274276" sldId="257"/>
            <ac:cxnSpMk id="99" creationId="{B7952C56-EE0E-C94A-9A44-E17DD73E845D}"/>
          </ac:cxnSpMkLst>
        </pc:cxnChg>
        <pc:cxnChg chg="add del">
          <ac:chgData name="ARES Christopher" userId="3ff7c12f-b86a-47e0-a114-f78cf92fe63b" providerId="ADAL" clId="{04B860EA-5C54-42A4-898A-A3C7F6C70D47}" dt="2023-10-25T09:40:58.588" v="2804" actId="26606"/>
          <ac:cxnSpMkLst>
            <pc:docMk/>
            <pc:sldMk cId="2209274276" sldId="257"/>
            <ac:cxnSpMk id="171" creationId="{FC23E3B9-5ABF-58B3-E2B0-E9A5DAA90037}"/>
          </ac:cxnSpMkLst>
        </pc:cxnChg>
        <pc:cxnChg chg="add del">
          <ac:chgData name="ARES Christopher" userId="3ff7c12f-b86a-47e0-a114-f78cf92fe63b" providerId="ADAL" clId="{04B860EA-5C54-42A4-898A-A3C7F6C70D47}" dt="2023-10-25T09:41:01.581" v="2810" actId="26606"/>
          <ac:cxnSpMkLst>
            <pc:docMk/>
            <pc:sldMk cId="2209274276" sldId="257"/>
            <ac:cxnSpMk id="184" creationId="{37C77032-C865-6057-7D7A-E2743CFA20F9}"/>
          </ac:cxnSpMkLst>
        </pc:cxnChg>
        <pc:cxnChg chg="add del">
          <ac:chgData name="ARES Christopher" userId="3ff7c12f-b86a-47e0-a114-f78cf92fe63b" providerId="ADAL" clId="{04B860EA-5C54-42A4-898A-A3C7F6C70D47}" dt="2023-10-25T09:41:17.471" v="2826" actId="26606"/>
          <ac:cxnSpMkLst>
            <pc:docMk/>
            <pc:sldMk cId="2209274276" sldId="257"/>
            <ac:cxnSpMk id="239" creationId="{BA0504EE-683F-4FE2-A169-83C71FAA35CB}"/>
          </ac:cxnSpMkLst>
        </pc:cxnChg>
        <pc:cxnChg chg="add del">
          <ac:chgData name="ARES Christopher" userId="3ff7c12f-b86a-47e0-a114-f78cf92fe63b" providerId="ADAL" clId="{04B860EA-5C54-42A4-898A-A3C7F6C70D47}" dt="2023-10-25T09:41:17.471" v="2826" actId="26606"/>
          <ac:cxnSpMkLst>
            <pc:docMk/>
            <pc:sldMk cId="2209274276" sldId="257"/>
            <ac:cxnSpMk id="240" creationId="{80A61CFF-0E76-478B-B02B-73692D891E7C}"/>
          </ac:cxnSpMkLst>
        </pc:cxnChg>
        <pc:cxnChg chg="add del">
          <ac:chgData name="ARES Christopher" userId="3ff7c12f-b86a-47e0-a114-f78cf92fe63b" providerId="ADAL" clId="{04B860EA-5C54-42A4-898A-A3C7F6C70D47}" dt="2023-10-25T09:41:28.468" v="2840" actId="26606"/>
          <ac:cxnSpMkLst>
            <pc:docMk/>
            <pc:sldMk cId="2209274276" sldId="257"/>
            <ac:cxnSpMk id="287" creationId="{BA0504EE-683F-4FE2-A169-83C71FAA35CB}"/>
          </ac:cxnSpMkLst>
        </pc:cxnChg>
        <pc:cxnChg chg="add del">
          <ac:chgData name="ARES Christopher" userId="3ff7c12f-b86a-47e0-a114-f78cf92fe63b" providerId="ADAL" clId="{04B860EA-5C54-42A4-898A-A3C7F6C70D47}" dt="2023-10-25T09:41:28.468" v="2840" actId="26606"/>
          <ac:cxnSpMkLst>
            <pc:docMk/>
            <pc:sldMk cId="2209274276" sldId="257"/>
            <ac:cxnSpMk id="288" creationId="{80A61CFF-0E76-478B-B02B-73692D891E7C}"/>
          </ac:cxnSpMkLst>
        </pc:cxnChg>
        <pc:cxnChg chg="add del">
          <ac:chgData name="ARES Christopher" userId="3ff7c12f-b86a-47e0-a114-f78cf92fe63b" providerId="ADAL" clId="{04B860EA-5C54-42A4-898A-A3C7F6C70D47}" dt="2023-10-25T09:41:42.003" v="2854" actId="26606"/>
          <ac:cxnSpMkLst>
            <pc:docMk/>
            <pc:sldMk cId="2209274276" sldId="257"/>
            <ac:cxnSpMk id="320" creationId="{37C77032-C865-6057-7D7A-E2743CFA20F9}"/>
          </ac:cxnSpMkLst>
        </pc:cxnChg>
        <pc:cxnChg chg="add del">
          <ac:chgData name="ARES Christopher" userId="3ff7c12f-b86a-47e0-a114-f78cf92fe63b" providerId="ADAL" clId="{04B860EA-5C54-42A4-898A-A3C7F6C70D47}" dt="2023-10-25T09:41:45.658" v="2860" actId="26606"/>
          <ac:cxnSpMkLst>
            <pc:docMk/>
            <pc:sldMk cId="2209274276" sldId="257"/>
            <ac:cxnSpMk id="333" creationId="{FC23E3B9-5ABF-58B3-E2B0-E9A5DAA90037}"/>
          </ac:cxnSpMkLst>
        </pc:cxnChg>
      </pc:sldChg>
      <pc:sldChg chg="delSp modSp del mod setBg">
        <pc:chgData name="ARES Christopher" userId="3ff7c12f-b86a-47e0-a114-f78cf92fe63b" providerId="ADAL" clId="{04B860EA-5C54-42A4-898A-A3C7F6C70D47}" dt="2023-10-26T07:47:43.448" v="4702" actId="2696"/>
        <pc:sldMkLst>
          <pc:docMk/>
          <pc:sldMk cId="2372626259" sldId="258"/>
        </pc:sldMkLst>
        <pc:spChg chg="del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2" creationId="{27ED932D-5A2D-17FE-8F8C-60986E2C076C}"/>
          </ac:spMkLst>
        </pc:spChg>
        <pc:spChg chg="del mod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3" creationId="{F592E288-6632-F999-9102-0D0D2E4132AA}"/>
          </ac:spMkLst>
        </pc:spChg>
        <pc:spChg chg="del mod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4" creationId="{3897A8F8-C281-FFD2-37A8-36DD00BC5EDA}"/>
          </ac:spMkLst>
        </pc:spChg>
        <pc:spChg chg="del mod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6" creationId="{932E2765-034A-E516-126E-5695D02B1657}"/>
          </ac:spMkLst>
        </pc:spChg>
        <pc:spChg chg="del mod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7" creationId="{83599A65-6DA5-33D1-923C-979FC80B8648}"/>
          </ac:spMkLst>
        </pc:spChg>
        <pc:spChg chg="del mod">
          <ac:chgData name="ARES Christopher" userId="3ff7c12f-b86a-47e0-a114-f78cf92fe63b" providerId="ADAL" clId="{04B860EA-5C54-42A4-898A-A3C7F6C70D47}" dt="2023-10-26T07:45:29.997" v="4680" actId="21"/>
          <ac:spMkLst>
            <pc:docMk/>
            <pc:sldMk cId="2372626259" sldId="258"/>
            <ac:spMk id="8" creationId="{008E8BE5-DB58-6D31-1654-1F0EAC04972C}"/>
          </ac:spMkLst>
        </pc:spChg>
        <pc:picChg chg="del">
          <ac:chgData name="ARES Christopher" userId="3ff7c12f-b86a-47e0-a114-f78cf92fe63b" providerId="ADAL" clId="{04B860EA-5C54-42A4-898A-A3C7F6C70D47}" dt="2023-10-17T13:24:18.246" v="392" actId="21"/>
          <ac:picMkLst>
            <pc:docMk/>
            <pc:sldMk cId="2372626259" sldId="258"/>
            <ac:picMk id="19" creationId="{37BB4E7D-35C7-E777-AA67-AB3F4B272334}"/>
          </ac:picMkLst>
        </pc:picChg>
        <pc:picChg chg="del">
          <ac:chgData name="ARES Christopher" userId="3ff7c12f-b86a-47e0-a114-f78cf92fe63b" providerId="ADAL" clId="{04B860EA-5C54-42A4-898A-A3C7F6C70D47}" dt="2023-10-17T13:24:45.124" v="396" actId="21"/>
          <ac:picMkLst>
            <pc:docMk/>
            <pc:sldMk cId="2372626259" sldId="258"/>
            <ac:picMk id="21" creationId="{A5310541-A3A0-D6C3-2FE3-F1AB45A4AB1E}"/>
          </ac:picMkLst>
        </pc:picChg>
        <pc:picChg chg="del">
          <ac:chgData name="ARES Christopher" userId="3ff7c12f-b86a-47e0-a114-f78cf92fe63b" providerId="ADAL" clId="{04B860EA-5C54-42A4-898A-A3C7F6C70D47}" dt="2023-10-17T13:24:18.246" v="392" actId="21"/>
          <ac:picMkLst>
            <pc:docMk/>
            <pc:sldMk cId="2372626259" sldId="258"/>
            <ac:picMk id="23" creationId="{C6F256C7-9FF3-2D17-E4A9-223D94724D29}"/>
          </ac:picMkLst>
        </pc:picChg>
        <pc:picChg chg="del">
          <ac:chgData name="ARES Christopher" userId="3ff7c12f-b86a-47e0-a114-f78cf92fe63b" providerId="ADAL" clId="{04B860EA-5C54-42A4-898A-A3C7F6C70D47}" dt="2023-10-17T13:24:18.246" v="392" actId="21"/>
          <ac:picMkLst>
            <pc:docMk/>
            <pc:sldMk cId="2372626259" sldId="258"/>
            <ac:picMk id="25" creationId="{07A61581-6FDA-90F7-4C8C-5451EF7CE46C}"/>
          </ac:picMkLst>
        </pc:picChg>
        <pc:picChg chg="del">
          <ac:chgData name="ARES Christopher" userId="3ff7c12f-b86a-47e0-a114-f78cf92fe63b" providerId="ADAL" clId="{04B860EA-5C54-42A4-898A-A3C7F6C70D47}" dt="2023-10-17T13:24:57.139" v="399" actId="21"/>
          <ac:picMkLst>
            <pc:docMk/>
            <pc:sldMk cId="2372626259" sldId="258"/>
            <ac:picMk id="27" creationId="{AF27A9AE-D50A-4936-A828-351F493717D1}"/>
          </ac:picMkLst>
        </pc:picChg>
        <pc:picChg chg="del">
          <ac:chgData name="ARES Christopher" userId="3ff7c12f-b86a-47e0-a114-f78cf92fe63b" providerId="ADAL" clId="{04B860EA-5C54-42A4-898A-A3C7F6C70D47}" dt="2023-10-17T13:24:57.139" v="399" actId="21"/>
          <ac:picMkLst>
            <pc:docMk/>
            <pc:sldMk cId="2372626259" sldId="258"/>
            <ac:picMk id="29" creationId="{BD35E662-BF43-6504-8B40-D6C73D5182A9}"/>
          </ac:picMkLst>
        </pc:picChg>
        <pc:picChg chg="del mod">
          <ac:chgData name="ARES Christopher" userId="3ff7c12f-b86a-47e0-a114-f78cf92fe63b" providerId="ADAL" clId="{04B860EA-5C54-42A4-898A-A3C7F6C70D47}" dt="2023-10-17T13:38:47.333" v="852" actId="478"/>
          <ac:picMkLst>
            <pc:docMk/>
            <pc:sldMk cId="2372626259" sldId="258"/>
            <ac:picMk id="31" creationId="{9C632624-34E3-426F-46B4-1C84FD5FA3C7}"/>
          </ac:picMkLst>
        </pc:picChg>
        <pc:picChg chg="del">
          <ac:chgData name="ARES Christopher" userId="3ff7c12f-b86a-47e0-a114-f78cf92fe63b" providerId="ADAL" clId="{04B860EA-5C54-42A4-898A-A3C7F6C70D47}" dt="2023-10-17T13:24:57.139" v="399" actId="21"/>
          <ac:picMkLst>
            <pc:docMk/>
            <pc:sldMk cId="2372626259" sldId="258"/>
            <ac:picMk id="33" creationId="{6FAC2E19-6457-BFBD-D538-4A3B0EE22DDD}"/>
          </ac:picMkLst>
        </pc:picChg>
        <pc:picChg chg="del mod">
          <ac:chgData name="ARES Christopher" userId="3ff7c12f-b86a-47e0-a114-f78cf92fe63b" providerId="ADAL" clId="{04B860EA-5C54-42A4-898A-A3C7F6C70D47}" dt="2023-10-26T07:45:29.997" v="4680" actId="21"/>
          <ac:picMkLst>
            <pc:docMk/>
            <pc:sldMk cId="2372626259" sldId="258"/>
            <ac:picMk id="41" creationId="{B467F188-C1C9-8B6C-DBE7-2FB7743776EC}"/>
          </ac:picMkLst>
        </pc:picChg>
        <pc:cxnChg chg="del mod">
          <ac:chgData name="ARES Christopher" userId="3ff7c12f-b86a-47e0-a114-f78cf92fe63b" providerId="ADAL" clId="{04B860EA-5C54-42A4-898A-A3C7F6C70D47}" dt="2023-10-26T07:45:29.997" v="4680" actId="21"/>
          <ac:cxnSpMkLst>
            <pc:docMk/>
            <pc:sldMk cId="2372626259" sldId="258"/>
            <ac:cxnSpMk id="10" creationId="{A9529E2D-73BA-612D-EA35-75850C6747E2}"/>
          </ac:cxnSpMkLst>
        </pc:cxnChg>
      </pc:sldChg>
      <pc:sldChg chg="addSp delSp modSp mod setBg">
        <pc:chgData name="ARES Christopher" userId="3ff7c12f-b86a-47e0-a114-f78cf92fe63b" providerId="ADAL" clId="{04B860EA-5C54-42A4-898A-A3C7F6C70D47}" dt="2023-10-26T08:17:22.457" v="4704" actId="478"/>
        <pc:sldMkLst>
          <pc:docMk/>
          <pc:sldMk cId="27076267" sldId="259"/>
        </pc:sldMkLst>
        <pc:spChg chg="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5" creationId="{89F01017-D6DB-07CD-2F52-444AF074E634}"/>
          </ac:spMkLst>
        </pc:spChg>
        <pc:spChg chg="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7" creationId="{5128B89F-A7AF-C0D9-096B-C7459E26D94A}"/>
          </ac:spMkLst>
        </pc:spChg>
        <pc:spChg chg="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8" creationId="{158D2A2E-CE2F-DE31-3670-970D66FC8808}"/>
          </ac:spMkLst>
        </pc:spChg>
        <pc:spChg chg="del mod">
          <ac:chgData name="ARES Christopher" userId="3ff7c12f-b86a-47e0-a114-f78cf92fe63b" providerId="ADAL" clId="{04B860EA-5C54-42A4-898A-A3C7F6C70D47}" dt="2023-10-17T13:36:21.281" v="812" actId="478"/>
          <ac:spMkLst>
            <pc:docMk/>
            <pc:sldMk cId="27076267" sldId="259"/>
            <ac:spMk id="9" creationId="{808FA49A-8E65-AE62-3EEF-7A37A162F92F}"/>
          </ac:spMkLst>
        </pc:spChg>
        <pc:spChg chg="del mod">
          <ac:chgData name="ARES Christopher" userId="3ff7c12f-b86a-47e0-a114-f78cf92fe63b" providerId="ADAL" clId="{04B860EA-5C54-42A4-898A-A3C7F6C70D47}" dt="2023-10-17T13:34:38.376" v="778" actId="478"/>
          <ac:spMkLst>
            <pc:docMk/>
            <pc:sldMk cId="27076267" sldId="259"/>
            <ac:spMk id="12" creationId="{4BC4012F-9A88-0A6D-0590-3CF99AE5696B}"/>
          </ac:spMkLst>
        </pc:spChg>
        <pc:spChg chg="del">
          <ac:chgData name="ARES Christopher" userId="3ff7c12f-b86a-47e0-a114-f78cf92fe63b" providerId="ADAL" clId="{04B860EA-5C54-42A4-898A-A3C7F6C70D47}" dt="2023-10-17T12:01:45.457" v="140" actId="478"/>
          <ac:spMkLst>
            <pc:docMk/>
            <pc:sldMk cId="27076267" sldId="259"/>
            <ac:spMk id="16" creationId="{F04F989D-64BE-A2F3-8DC5-6E830466D36E}"/>
          </ac:spMkLst>
        </pc:spChg>
        <pc:spChg chg="add 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17" creationId="{846144EA-8FB0-3684-37BE-88894D0F46A3}"/>
          </ac:spMkLst>
        </pc:spChg>
        <pc:spChg chg="add del mod">
          <ac:chgData name="ARES Christopher" userId="3ff7c12f-b86a-47e0-a114-f78cf92fe63b" providerId="ADAL" clId="{04B860EA-5C54-42A4-898A-A3C7F6C70D47}" dt="2023-10-17T12:01:40.814" v="137"/>
          <ac:spMkLst>
            <pc:docMk/>
            <pc:sldMk cId="27076267" sldId="259"/>
            <ac:spMk id="18" creationId="{41431048-91A2-D100-B27C-25D3DCB047FE}"/>
          </ac:spMkLst>
        </pc:spChg>
        <pc:spChg chg="add del mod">
          <ac:chgData name="ARES Christopher" userId="3ff7c12f-b86a-47e0-a114-f78cf92fe63b" providerId="ADAL" clId="{04B860EA-5C54-42A4-898A-A3C7F6C70D47}" dt="2023-10-17T12:01:40.814" v="139"/>
          <ac:spMkLst>
            <pc:docMk/>
            <pc:sldMk cId="27076267" sldId="259"/>
            <ac:spMk id="19" creationId="{24A18FE6-DF5E-B94E-003C-82C656322409}"/>
          </ac:spMkLst>
        </pc:spChg>
        <pc:spChg chg="add 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20" creationId="{5ACB12E3-8EE2-A3C3-64B9-88610D1301A9}"/>
          </ac:spMkLst>
        </pc:spChg>
        <pc:spChg chg="add mod">
          <ac:chgData name="ARES Christopher" userId="3ff7c12f-b86a-47e0-a114-f78cf92fe63b" providerId="ADAL" clId="{04B860EA-5C54-42A4-898A-A3C7F6C70D47}" dt="2023-10-26T07:47:29.583" v="4700" actId="207"/>
          <ac:spMkLst>
            <pc:docMk/>
            <pc:sldMk cId="27076267" sldId="259"/>
            <ac:spMk id="26" creationId="{B148001C-7EEF-ED2F-DD36-CA021B4C3574}"/>
          </ac:spMkLst>
        </pc:spChg>
        <pc:picChg chg="mod">
          <ac:chgData name="ARES Christopher" userId="3ff7c12f-b86a-47e0-a114-f78cf92fe63b" providerId="ADAL" clId="{04B860EA-5C54-42A4-898A-A3C7F6C70D47}" dt="2023-10-26T07:47:36.031" v="4701" actId="1076"/>
          <ac:picMkLst>
            <pc:docMk/>
            <pc:sldMk cId="27076267" sldId="259"/>
            <ac:picMk id="4" creationId="{09918FAD-D5A0-5532-143D-E3DE92E49968}"/>
          </ac:picMkLst>
        </pc:picChg>
        <pc:picChg chg="add del mod">
          <ac:chgData name="ARES Christopher" userId="3ff7c12f-b86a-47e0-a114-f78cf92fe63b" providerId="ADAL" clId="{04B860EA-5C54-42A4-898A-A3C7F6C70D47}" dt="2023-10-17T13:20:58.496" v="365" actId="478"/>
          <ac:picMkLst>
            <pc:docMk/>
            <pc:sldMk cId="27076267" sldId="259"/>
            <ac:picMk id="22" creationId="{2D94525B-16F8-AD20-04D8-466603EB9148}"/>
          </ac:picMkLst>
        </pc:picChg>
        <pc:picChg chg="add del mod">
          <ac:chgData name="ARES Christopher" userId="3ff7c12f-b86a-47e0-a114-f78cf92fe63b" providerId="ADAL" clId="{04B860EA-5C54-42A4-898A-A3C7F6C70D47}" dt="2023-10-17T13:38:10.551" v="850" actId="478"/>
          <ac:picMkLst>
            <pc:docMk/>
            <pc:sldMk cId="27076267" sldId="259"/>
            <ac:picMk id="24" creationId="{8D8CF0C4-ADBA-A67D-1F2B-244ED9AF6CC5}"/>
          </ac:picMkLst>
        </pc:picChg>
        <pc:picChg chg="add del mod">
          <ac:chgData name="ARES Christopher" userId="3ff7c12f-b86a-47e0-a114-f78cf92fe63b" providerId="ADAL" clId="{04B860EA-5C54-42A4-898A-A3C7F6C70D47}" dt="2023-10-17T13:38:20.310" v="851" actId="478"/>
          <ac:picMkLst>
            <pc:docMk/>
            <pc:sldMk cId="27076267" sldId="259"/>
            <ac:picMk id="25" creationId="{727C9B0C-ED1F-70B0-E981-F2C7A84D6EDB}"/>
          </ac:picMkLst>
        </pc:picChg>
        <pc:cxnChg chg="del mod">
          <ac:chgData name="ARES Christopher" userId="3ff7c12f-b86a-47e0-a114-f78cf92fe63b" providerId="ADAL" clId="{04B860EA-5C54-42A4-898A-A3C7F6C70D47}" dt="2023-10-26T08:17:22.457" v="4704" actId="478"/>
          <ac:cxnSpMkLst>
            <pc:docMk/>
            <pc:sldMk cId="27076267" sldId="259"/>
            <ac:cxnSpMk id="11" creationId="{7196E9D4-E7FF-385A-17EC-28788991DCE1}"/>
          </ac:cxnSpMkLst>
        </pc:cxnChg>
      </pc:sldChg>
      <pc:sldChg chg="addSp delSp modSp new mod setBg">
        <pc:chgData name="ARES Christopher" userId="3ff7c12f-b86a-47e0-a114-f78cf92fe63b" providerId="ADAL" clId="{04B860EA-5C54-42A4-898A-A3C7F6C70D47}" dt="2023-10-26T07:47:24.641" v="4699" actId="207"/>
        <pc:sldMkLst>
          <pc:docMk/>
          <pc:sldMk cId="86021788" sldId="260"/>
        </pc:sldMkLst>
        <pc:spChg chg="add del mod">
          <ac:chgData name="ARES Christopher" userId="3ff7c12f-b86a-47e0-a114-f78cf92fe63b" providerId="ADAL" clId="{04B860EA-5C54-42A4-898A-A3C7F6C70D47}" dt="2023-10-18T06:57:08.139" v="1667" actId="478"/>
          <ac:spMkLst>
            <pc:docMk/>
            <pc:sldMk cId="86021788" sldId="260"/>
            <ac:spMk id="2" creationId="{0D4822F5-E803-E9C1-1C47-04F8CCF8D5D5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3" creationId="{EC2EEFD5-E67C-E658-1C1A-ED584CC79F67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4" creationId="{4CA730EB-DE14-714A-27CB-A7E1962F0D5A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5" creationId="{2CF39543-1550-AD25-13C1-8970C38F8894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6" creationId="{2087848B-B128-0CE7-7CD1-FD4B1A5AC2CE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7" creationId="{755586C1-1CB6-21A9-22C8-D3FDF26EFE53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8" creationId="{3CA58A51-0554-6A03-F1EB-4C766E0AAD86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12" creationId="{E7F58073-1826-4F1E-3161-06DFA4AF2141}"/>
          </ac:spMkLst>
        </pc:spChg>
        <pc:spChg chg="add del mod">
          <ac:chgData name="ARES Christopher" userId="3ff7c12f-b86a-47e0-a114-f78cf92fe63b" providerId="ADAL" clId="{04B860EA-5C54-42A4-898A-A3C7F6C70D47}" dt="2023-10-17T13:40:33.022" v="863"/>
          <ac:spMkLst>
            <pc:docMk/>
            <pc:sldMk cId="86021788" sldId="260"/>
            <ac:spMk id="13" creationId="{65C4182B-4E5C-4997-2DE5-5DA073BF5D7D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14" creationId="{847BD299-7E0A-7AEA-29C6-6B13BEDD2E87}"/>
          </ac:spMkLst>
        </pc:spChg>
        <pc:spChg chg="add del mod">
          <ac:chgData name="ARES Christopher" userId="3ff7c12f-b86a-47e0-a114-f78cf92fe63b" providerId="ADAL" clId="{04B860EA-5C54-42A4-898A-A3C7F6C70D47}" dt="2023-10-17T13:42:14.910" v="924"/>
          <ac:spMkLst>
            <pc:docMk/>
            <pc:sldMk cId="86021788" sldId="260"/>
            <ac:spMk id="15" creationId="{197A90C5-590D-0392-0D50-A9C515430FDE}"/>
          </ac:spMkLst>
        </pc:spChg>
        <pc:spChg chg="add mod">
          <ac:chgData name="ARES Christopher" userId="3ff7c12f-b86a-47e0-a114-f78cf92fe63b" providerId="ADAL" clId="{04B860EA-5C54-42A4-898A-A3C7F6C70D47}" dt="2023-10-26T07:47:24.641" v="4699" actId="207"/>
          <ac:spMkLst>
            <pc:docMk/>
            <pc:sldMk cId="86021788" sldId="260"/>
            <ac:spMk id="16" creationId="{90F54F07-BB71-72EB-058D-E7AD011A1CE0}"/>
          </ac:spMkLst>
        </pc:spChg>
        <pc:spChg chg="add del mod">
          <ac:chgData name="ARES Christopher" userId="3ff7c12f-b86a-47e0-a114-f78cf92fe63b" providerId="ADAL" clId="{04B860EA-5C54-42A4-898A-A3C7F6C70D47}" dt="2023-10-18T07:01:46.298" v="1947" actId="478"/>
          <ac:spMkLst>
            <pc:docMk/>
            <pc:sldMk cId="86021788" sldId="260"/>
            <ac:spMk id="17" creationId="{3ECADB51-74F7-321B-6F81-04AD59CFE562}"/>
          </ac:spMkLst>
        </pc:sp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2" creationId="{5DA9E55B-9B88-F178-AFD5-49D012A69B4F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3" creationId="{B877452E-9BB5-CD8C-87CF-586B16D464F1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4" creationId="{AD4B7772-7663-CB23-78FA-FABB292CCD1D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5" creationId="{95FBD9F5-5939-0FB0-20EC-74FFB2863737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6" creationId="{EE9D4A99-12D4-3475-9672-4BD9ECF55E50}"/>
          </ac:picMkLst>
        </pc:picChg>
        <pc:picChg chg="add del mod">
          <ac:chgData name="ARES Christopher" userId="3ff7c12f-b86a-47e0-a114-f78cf92fe63b" providerId="ADAL" clId="{04B860EA-5C54-42A4-898A-A3C7F6C70D47}" dt="2023-10-17T13:25:13.642" v="402" actId="21"/>
          <ac:picMkLst>
            <pc:docMk/>
            <pc:sldMk cId="86021788" sldId="260"/>
            <ac:picMk id="7" creationId="{EDDCF693-278F-6A82-B3BA-25AB5C4E406B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8" creationId="{B65EC208-B6CD-591B-3069-A357FEE1511B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9" creationId="{55FC9554-A0BC-364D-6DEE-0BE3AF8EE33C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10" creationId="{24C37F75-C4F6-DB7B-57C7-15115AE1C834}"/>
          </ac:picMkLst>
        </pc:picChg>
        <pc:picChg chg="add del mod">
          <ac:chgData name="ARES Christopher" userId="3ff7c12f-b86a-47e0-a114-f78cf92fe63b" providerId="ADAL" clId="{04B860EA-5C54-42A4-898A-A3C7F6C70D47}" dt="2023-10-17T13:36:42.198" v="814" actId="21"/>
          <ac:picMkLst>
            <pc:docMk/>
            <pc:sldMk cId="86021788" sldId="260"/>
            <ac:picMk id="11" creationId="{C3717E0F-C2AF-0847-67FF-D5C66A65F685}"/>
          </ac:picMkLst>
        </pc:picChg>
        <pc:picChg chg="add mod">
          <ac:chgData name="ARES Christopher" userId="3ff7c12f-b86a-47e0-a114-f78cf92fe63b" providerId="ADAL" clId="{04B860EA-5C54-42A4-898A-A3C7F6C70D47}" dt="2023-10-18T06:09:13.625" v="1310" actId="14100"/>
          <ac:picMkLst>
            <pc:docMk/>
            <pc:sldMk cId="86021788" sldId="260"/>
            <ac:picMk id="18" creationId="{3597A858-C6D0-2CAB-B896-53E48E47E0BC}"/>
          </ac:picMkLst>
        </pc:picChg>
      </pc:sldChg>
      <pc:sldChg chg="addSp delSp modSp new mod setBg">
        <pc:chgData name="ARES Christopher" userId="3ff7c12f-b86a-47e0-a114-f78cf92fe63b" providerId="ADAL" clId="{04B860EA-5C54-42A4-898A-A3C7F6C70D47}" dt="2023-10-26T07:47:20.702" v="4698" actId="207"/>
        <pc:sldMkLst>
          <pc:docMk/>
          <pc:sldMk cId="921671636" sldId="261"/>
        </pc:sldMkLst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4" creationId="{057F04E2-6FDC-30E1-65CF-676C7487AA2C}"/>
          </ac:spMkLst>
        </pc:spChg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5" creationId="{6CDA0AA4-8520-FA7A-A2A8-FDFA30068F17}"/>
          </ac:spMkLst>
        </pc:spChg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11" creationId="{C3410C7D-C164-E246-75A7-BA14A928FF3E}"/>
          </ac:spMkLst>
        </pc:spChg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13" creationId="{EDC34047-4EF6-248E-BDB9-A580DFAD9852}"/>
          </ac:spMkLst>
        </pc:spChg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14" creationId="{DC03E0A6-6C00-F435-0B6C-C713AB4C45D6}"/>
          </ac:spMkLst>
        </pc:spChg>
        <pc:spChg chg="add mod">
          <ac:chgData name="ARES Christopher" userId="3ff7c12f-b86a-47e0-a114-f78cf92fe63b" providerId="ADAL" clId="{04B860EA-5C54-42A4-898A-A3C7F6C70D47}" dt="2023-10-26T07:47:20.702" v="4698" actId="207"/>
          <ac:spMkLst>
            <pc:docMk/>
            <pc:sldMk cId="921671636" sldId="261"/>
            <ac:spMk id="15" creationId="{D50D4778-4F12-E596-E643-056443086FB2}"/>
          </ac:spMkLst>
        </pc:sp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2" creationId="{1228C988-BD89-7945-FA62-4527010DA4D0}"/>
          </ac:picMkLst>
        </pc:picChg>
        <pc:picChg chg="add mod">
          <ac:chgData name="ARES Christopher" userId="3ff7c12f-b86a-47e0-a114-f78cf92fe63b" providerId="ADAL" clId="{04B860EA-5C54-42A4-898A-A3C7F6C70D47}" dt="2023-10-18T07:08:34.956" v="2072" actId="1076"/>
          <ac:picMkLst>
            <pc:docMk/>
            <pc:sldMk cId="921671636" sldId="261"/>
            <ac:picMk id="3" creationId="{A87A9731-E08B-CDF5-C1D3-3C82E59CCBA3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3" creationId="{C18BF825-1047-07E7-FE51-4B5A36DBC718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4" creationId="{F26980A5-AC39-A234-E527-8AF54132E6E8}"/>
          </ac:picMkLst>
        </pc:picChg>
        <pc:picChg chg="add del mod">
          <ac:chgData name="ARES Christopher" userId="3ff7c12f-b86a-47e0-a114-f78cf92fe63b" providerId="ADAL" clId="{04B860EA-5C54-42A4-898A-A3C7F6C70D47}" dt="2023-10-17T13:47:38.581" v="1139" actId="21"/>
          <ac:picMkLst>
            <pc:docMk/>
            <pc:sldMk cId="921671636" sldId="261"/>
            <ac:picMk id="5" creationId="{72A49609-1844-7C40-7E71-459E4B7941AD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6" creationId="{D84DE7E3-3D89-CBD0-98D8-9F788431007B}"/>
          </ac:picMkLst>
        </pc:picChg>
        <pc:picChg chg="add mod">
          <ac:chgData name="ARES Christopher" userId="3ff7c12f-b86a-47e0-a114-f78cf92fe63b" providerId="ADAL" clId="{04B860EA-5C54-42A4-898A-A3C7F6C70D47}" dt="2023-10-18T07:26:21.479" v="2465" actId="1076"/>
          <ac:picMkLst>
            <pc:docMk/>
            <pc:sldMk cId="921671636" sldId="261"/>
            <ac:picMk id="7" creationId="{DE17BC34-D252-5A89-8811-637EB6B24691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7" creationId="{E6F61E43-1A46-5805-B669-566E11750759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8" creationId="{B88BEC57-067F-9386-0F30-81169EEE7057}"/>
          </ac:picMkLst>
        </pc:picChg>
        <pc:picChg chg="add mod">
          <ac:chgData name="ARES Christopher" userId="3ff7c12f-b86a-47e0-a114-f78cf92fe63b" providerId="ADAL" clId="{04B860EA-5C54-42A4-898A-A3C7F6C70D47}" dt="2023-10-18T07:26:32.083" v="2466" actId="1076"/>
          <ac:picMkLst>
            <pc:docMk/>
            <pc:sldMk cId="921671636" sldId="261"/>
            <ac:picMk id="9" creationId="{3B081F6B-FAE9-0B31-CE7B-409630D10F56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9" creationId="{A38DBC4B-FDCD-DF65-BCB3-434E78375ED4}"/>
          </ac:picMkLst>
        </pc:picChg>
        <pc:picChg chg="add del mod">
          <ac:chgData name="ARES Christopher" userId="3ff7c12f-b86a-47e0-a114-f78cf92fe63b" providerId="ADAL" clId="{04B860EA-5C54-42A4-898A-A3C7F6C70D47}" dt="2023-10-17T13:49:58.793" v="1181" actId="478"/>
          <ac:picMkLst>
            <pc:docMk/>
            <pc:sldMk cId="921671636" sldId="261"/>
            <ac:picMk id="10" creationId="{44A8AD71-2D0F-E6E3-4B6B-62591A87EBD6}"/>
          </ac:picMkLst>
        </pc:picChg>
        <pc:picChg chg="add mod">
          <ac:chgData name="ARES Christopher" userId="3ff7c12f-b86a-47e0-a114-f78cf92fe63b" providerId="ADAL" clId="{04B860EA-5C54-42A4-898A-A3C7F6C70D47}" dt="2023-10-18T07:26:36.434" v="2467" actId="1076"/>
          <ac:picMkLst>
            <pc:docMk/>
            <pc:sldMk cId="921671636" sldId="261"/>
            <ac:picMk id="10" creationId="{FC2DFA70-D460-7098-2146-59C4F057FD4D}"/>
          </ac:picMkLst>
        </pc:picChg>
        <pc:picChg chg="add del mod">
          <ac:chgData name="ARES Christopher" userId="3ff7c12f-b86a-47e0-a114-f78cf92fe63b" providerId="ADAL" clId="{04B860EA-5C54-42A4-898A-A3C7F6C70D47}" dt="2023-10-17T13:50:44.138" v="1201" actId="478"/>
          <ac:picMkLst>
            <pc:docMk/>
            <pc:sldMk cId="921671636" sldId="261"/>
            <ac:picMk id="12" creationId="{E77F27DE-8A13-D319-D569-B6D9FDE07311}"/>
          </ac:picMkLst>
        </pc:picChg>
        <pc:picChg chg="add mod">
          <ac:chgData name="ARES Christopher" userId="3ff7c12f-b86a-47e0-a114-f78cf92fe63b" providerId="ADAL" clId="{04B860EA-5C54-42A4-898A-A3C7F6C70D47}" dt="2023-10-18T07:26:21.479" v="2465" actId="1076"/>
          <ac:picMkLst>
            <pc:docMk/>
            <pc:sldMk cId="921671636" sldId="261"/>
            <ac:picMk id="12" creationId="{F07BD961-2906-DE70-CAF1-D106F5CCE000}"/>
          </ac:picMkLst>
        </pc:picChg>
        <pc:picChg chg="add del mod">
          <ac:chgData name="ARES Christopher" userId="3ff7c12f-b86a-47e0-a114-f78cf92fe63b" providerId="ADAL" clId="{04B860EA-5C54-42A4-898A-A3C7F6C70D47}" dt="2023-10-17T13:53:53.889" v="1261" actId="478"/>
          <ac:picMkLst>
            <pc:docMk/>
            <pc:sldMk cId="921671636" sldId="261"/>
            <ac:picMk id="14" creationId="{26D1A1F4-75AC-3FB1-8121-6389F43D0948}"/>
          </ac:picMkLst>
        </pc:picChg>
        <pc:picChg chg="add mod">
          <ac:chgData name="ARES Christopher" userId="3ff7c12f-b86a-47e0-a114-f78cf92fe63b" providerId="ADAL" clId="{04B860EA-5C54-42A4-898A-A3C7F6C70D47}" dt="2023-10-25T09:06:22.153" v="2647" actId="1076"/>
          <ac:picMkLst>
            <pc:docMk/>
            <pc:sldMk cId="921671636" sldId="261"/>
            <ac:picMk id="17" creationId="{CA98359B-8583-1780-002E-D7A1D9201352}"/>
          </ac:picMkLst>
        </pc:picChg>
        <pc:picChg chg="add mod">
          <ac:chgData name="ARES Christopher" userId="3ff7c12f-b86a-47e0-a114-f78cf92fe63b" providerId="ADAL" clId="{04B860EA-5C54-42A4-898A-A3C7F6C70D47}" dt="2023-10-18T07:12:18.810" v="2124" actId="1076"/>
          <ac:picMkLst>
            <pc:docMk/>
            <pc:sldMk cId="921671636" sldId="261"/>
            <ac:picMk id="19" creationId="{608978DC-278F-9DCD-6475-73FB423F17BF}"/>
          </ac:picMkLst>
        </pc:picChg>
        <pc:picChg chg="add mod">
          <ac:chgData name="ARES Christopher" userId="3ff7c12f-b86a-47e0-a114-f78cf92fe63b" providerId="ADAL" clId="{04B860EA-5C54-42A4-898A-A3C7F6C70D47}" dt="2023-10-18T07:12:18.810" v="2124" actId="1076"/>
          <ac:picMkLst>
            <pc:docMk/>
            <pc:sldMk cId="921671636" sldId="261"/>
            <ac:picMk id="20" creationId="{72442862-E3A1-E925-AEA9-3838FF7CAF1F}"/>
          </ac:picMkLst>
        </pc:picChg>
        <pc:picChg chg="add mod">
          <ac:chgData name="ARES Christopher" userId="3ff7c12f-b86a-47e0-a114-f78cf92fe63b" providerId="ADAL" clId="{04B860EA-5C54-42A4-898A-A3C7F6C70D47}" dt="2023-10-18T07:12:33.264" v="2126" actId="1076"/>
          <ac:picMkLst>
            <pc:docMk/>
            <pc:sldMk cId="921671636" sldId="261"/>
            <ac:picMk id="21" creationId="{8AC64840-57BE-4EE2-F13F-38CD5E324EFF}"/>
          </ac:picMkLst>
        </pc:picChg>
        <pc:picChg chg="add mod">
          <ac:chgData name="ARES Christopher" userId="3ff7c12f-b86a-47e0-a114-f78cf92fe63b" providerId="ADAL" clId="{04B860EA-5C54-42A4-898A-A3C7F6C70D47}" dt="2023-10-18T07:12:18.810" v="2124" actId="1076"/>
          <ac:picMkLst>
            <pc:docMk/>
            <pc:sldMk cId="921671636" sldId="261"/>
            <ac:picMk id="22" creationId="{33CBCB47-8F34-8EAB-CDA1-DCAF6B7359E6}"/>
          </ac:picMkLst>
        </pc:picChg>
      </pc:sldChg>
      <pc:sldChg chg="addSp modSp new mod setBg">
        <pc:chgData name="ARES Christopher" userId="3ff7c12f-b86a-47e0-a114-f78cf92fe63b" providerId="ADAL" clId="{04B860EA-5C54-42A4-898A-A3C7F6C70D47}" dt="2023-10-26T07:47:13.483" v="4697" actId="207"/>
        <pc:sldMkLst>
          <pc:docMk/>
          <pc:sldMk cId="4276780126" sldId="262"/>
        </pc:sldMkLst>
        <pc:spChg chg="add mod">
          <ac:chgData name="ARES Christopher" userId="3ff7c12f-b86a-47e0-a114-f78cf92fe63b" providerId="ADAL" clId="{04B860EA-5C54-42A4-898A-A3C7F6C70D47}" dt="2023-10-26T07:47:13.483" v="4697" actId="207"/>
          <ac:spMkLst>
            <pc:docMk/>
            <pc:sldMk cId="4276780126" sldId="262"/>
            <ac:spMk id="2" creationId="{80E5781A-5873-050D-47CF-C2938D0CD38E}"/>
          </ac:spMkLst>
        </pc:spChg>
        <pc:spChg chg="add mod">
          <ac:chgData name="ARES Christopher" userId="3ff7c12f-b86a-47e0-a114-f78cf92fe63b" providerId="ADAL" clId="{04B860EA-5C54-42A4-898A-A3C7F6C70D47}" dt="2023-10-26T07:47:13.483" v="4697" actId="207"/>
          <ac:spMkLst>
            <pc:docMk/>
            <pc:sldMk cId="4276780126" sldId="262"/>
            <ac:spMk id="3" creationId="{974FEA3F-1931-3C03-C90B-85DC290B9C49}"/>
          </ac:spMkLst>
        </pc:spChg>
        <pc:spChg chg="add mod">
          <ac:chgData name="ARES Christopher" userId="3ff7c12f-b86a-47e0-a114-f78cf92fe63b" providerId="ADAL" clId="{04B860EA-5C54-42A4-898A-A3C7F6C70D47}" dt="2023-10-26T07:47:13.483" v="4697" actId="207"/>
          <ac:spMkLst>
            <pc:docMk/>
            <pc:sldMk cId="4276780126" sldId="262"/>
            <ac:spMk id="4" creationId="{7D27FDCA-E8E2-1320-166B-DDECFB4518BE}"/>
          </ac:spMkLst>
        </pc:spChg>
        <pc:spChg chg="add mod">
          <ac:chgData name="ARES Christopher" userId="3ff7c12f-b86a-47e0-a114-f78cf92fe63b" providerId="ADAL" clId="{04B860EA-5C54-42A4-898A-A3C7F6C70D47}" dt="2023-10-26T07:47:13.483" v="4697" actId="207"/>
          <ac:spMkLst>
            <pc:docMk/>
            <pc:sldMk cId="4276780126" sldId="262"/>
            <ac:spMk id="5" creationId="{D2AFBBDA-9B8D-EEF0-190E-D0681A3532B1}"/>
          </ac:spMkLst>
        </pc:spChg>
        <pc:spChg chg="add mod">
          <ac:chgData name="ARES Christopher" userId="3ff7c12f-b86a-47e0-a114-f78cf92fe63b" providerId="ADAL" clId="{04B860EA-5C54-42A4-898A-A3C7F6C70D47}" dt="2023-10-26T07:47:13.483" v="4697" actId="207"/>
          <ac:spMkLst>
            <pc:docMk/>
            <pc:sldMk cId="4276780126" sldId="262"/>
            <ac:spMk id="6" creationId="{FD102C93-3F9E-3CA4-12DA-6504278A5B8C}"/>
          </ac:spMkLst>
        </pc:spChg>
      </pc:sldChg>
      <pc:sldChg chg="addSp delSp modSp new del mod setBg">
        <pc:chgData name="ARES Christopher" userId="3ff7c12f-b86a-47e0-a114-f78cf92fe63b" providerId="ADAL" clId="{04B860EA-5C54-42A4-898A-A3C7F6C70D47}" dt="2023-10-25T09:16:33.388" v="2724" actId="2696"/>
        <pc:sldMkLst>
          <pc:docMk/>
          <pc:sldMk cId="1626089946" sldId="263"/>
        </pc:sldMkLst>
        <pc:spChg chg="add mod">
          <ac:chgData name="ARES Christopher" userId="3ff7c12f-b86a-47e0-a114-f78cf92fe63b" providerId="ADAL" clId="{04B860EA-5C54-42A4-898A-A3C7F6C70D47}" dt="2023-10-25T09:16:18.340" v="2723" actId="26606"/>
          <ac:spMkLst>
            <pc:docMk/>
            <pc:sldMk cId="1626089946" sldId="263"/>
            <ac:spMk id="4" creationId="{74EB67C6-CCE6-3927-2C43-3E865E522475}"/>
          </ac:spMkLst>
        </pc:spChg>
        <pc:spChg chg="add del">
          <ac:chgData name="ARES Christopher" userId="3ff7c12f-b86a-47e0-a114-f78cf92fe63b" providerId="ADAL" clId="{04B860EA-5C54-42A4-898A-A3C7F6C70D47}" dt="2023-10-25T09:15:34.898" v="2679" actId="26606"/>
          <ac:spMkLst>
            <pc:docMk/>
            <pc:sldMk cId="1626089946" sldId="263"/>
            <ac:spMk id="8" creationId="{42A4FC2C-047E-45A5-965D-8E1E3BF09BC6}"/>
          </ac:spMkLst>
        </pc:spChg>
        <pc:spChg chg="add del">
          <ac:chgData name="ARES Christopher" userId="3ff7c12f-b86a-47e0-a114-f78cf92fe63b" providerId="ADAL" clId="{04B860EA-5C54-42A4-898A-A3C7F6C70D47}" dt="2023-10-25T09:15:35.452" v="2681" actId="26606"/>
          <ac:spMkLst>
            <pc:docMk/>
            <pc:sldMk cId="1626089946" sldId="263"/>
            <ac:spMk id="10" creationId="{8DBEAE55-3EA1-41D7-A212-5F7D8986C1F2}"/>
          </ac:spMkLst>
        </pc:spChg>
        <pc:spChg chg="add del">
          <ac:chgData name="ARES Christopher" userId="3ff7c12f-b86a-47e0-a114-f78cf92fe63b" providerId="ADAL" clId="{04B860EA-5C54-42A4-898A-A3C7F6C70D47}" dt="2023-10-25T09:15:35.452" v="2681" actId="26606"/>
          <ac:spMkLst>
            <pc:docMk/>
            <pc:sldMk cId="1626089946" sldId="263"/>
            <ac:spMk id="11" creationId="{8950AD4C-6AF3-49F8-94E1-DBCAFB39478B}"/>
          </ac:spMkLst>
        </pc:spChg>
        <pc:spChg chg="add del">
          <ac:chgData name="ARES Christopher" userId="3ff7c12f-b86a-47e0-a114-f78cf92fe63b" providerId="ADAL" clId="{04B860EA-5C54-42A4-898A-A3C7F6C70D47}" dt="2023-10-25T09:15:35.452" v="2681" actId="26606"/>
          <ac:spMkLst>
            <pc:docMk/>
            <pc:sldMk cId="1626089946" sldId="263"/>
            <ac:spMk id="12" creationId="{CFC5F0E7-644F-4101-BE72-12825CF537E7}"/>
          </ac:spMkLst>
        </pc:spChg>
        <pc:spChg chg="add del">
          <ac:chgData name="ARES Christopher" userId="3ff7c12f-b86a-47e0-a114-f78cf92fe63b" providerId="ADAL" clId="{04B860EA-5C54-42A4-898A-A3C7F6C70D47}" dt="2023-10-25T09:15:35.452" v="2681" actId="26606"/>
          <ac:spMkLst>
            <pc:docMk/>
            <pc:sldMk cId="1626089946" sldId="263"/>
            <ac:spMk id="14" creationId="{B1F9B6B4-B0C4-45C6-A086-901C960D03E7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16" creationId="{9A97C86A-04D6-40F7-AE84-31AB43E6A846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18" creationId="{FF9F2414-84E8-453E-B1F3-389FDE8192D9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20" creationId="{3ECA69A1-7536-43AC-85EF-C7106179F5ED}"/>
          </ac:spMkLst>
        </pc:spChg>
        <pc:spChg chg="add del">
          <ac:chgData name="ARES Christopher" userId="3ff7c12f-b86a-47e0-a114-f78cf92fe63b" providerId="ADAL" clId="{04B860EA-5C54-42A4-898A-A3C7F6C70D47}" dt="2023-10-25T09:15:36.669" v="2685" actId="26606"/>
          <ac:spMkLst>
            <pc:docMk/>
            <pc:sldMk cId="1626089946" sldId="263"/>
            <ac:spMk id="23" creationId="{AB8C311F-7253-4AED-9701-7FC0708C41C7}"/>
          </ac:spMkLst>
        </pc:spChg>
        <pc:spChg chg="add del">
          <ac:chgData name="ARES Christopher" userId="3ff7c12f-b86a-47e0-a114-f78cf92fe63b" providerId="ADAL" clId="{04B860EA-5C54-42A4-898A-A3C7F6C70D47}" dt="2023-10-25T09:15:36.669" v="2685" actId="26606"/>
          <ac:spMkLst>
            <pc:docMk/>
            <pc:sldMk cId="1626089946" sldId="263"/>
            <ac:spMk id="24" creationId="{E2384209-CB15-4CDF-9D31-C44FD9A3F20D}"/>
          </ac:spMkLst>
        </pc:spChg>
        <pc:spChg chg="add del">
          <ac:chgData name="ARES Christopher" userId="3ff7c12f-b86a-47e0-a114-f78cf92fe63b" providerId="ADAL" clId="{04B860EA-5C54-42A4-898A-A3C7F6C70D47}" dt="2023-10-25T09:15:36.669" v="2685" actId="26606"/>
          <ac:spMkLst>
            <pc:docMk/>
            <pc:sldMk cId="1626089946" sldId="263"/>
            <ac:spMk id="25" creationId="{2633B3B5-CC90-43F0-8714-D31D1F3F0209}"/>
          </ac:spMkLst>
        </pc:spChg>
        <pc:spChg chg="add del">
          <ac:chgData name="ARES Christopher" userId="3ff7c12f-b86a-47e0-a114-f78cf92fe63b" providerId="ADAL" clId="{04B860EA-5C54-42A4-898A-A3C7F6C70D47}" dt="2023-10-25T09:15:36.669" v="2685" actId="26606"/>
          <ac:spMkLst>
            <pc:docMk/>
            <pc:sldMk cId="1626089946" sldId="263"/>
            <ac:spMk id="26" creationId="{A8D57A06-A426-446D-B02C-A2DC6B62E45E}"/>
          </ac:spMkLst>
        </pc:spChg>
        <pc:spChg chg="add del">
          <ac:chgData name="ARES Christopher" userId="3ff7c12f-b86a-47e0-a114-f78cf92fe63b" providerId="ADAL" clId="{04B860EA-5C54-42A4-898A-A3C7F6C70D47}" dt="2023-10-25T09:15:39.796" v="2687" actId="26606"/>
          <ac:spMkLst>
            <pc:docMk/>
            <pc:sldMk cId="1626089946" sldId="263"/>
            <ac:spMk id="28" creationId="{AB8C311F-7253-4AED-9701-7FC0708C41C7}"/>
          </ac:spMkLst>
        </pc:spChg>
        <pc:spChg chg="add del">
          <ac:chgData name="ARES Christopher" userId="3ff7c12f-b86a-47e0-a114-f78cf92fe63b" providerId="ADAL" clId="{04B860EA-5C54-42A4-898A-A3C7F6C70D47}" dt="2023-10-25T09:15:39.796" v="2687" actId="26606"/>
          <ac:spMkLst>
            <pc:docMk/>
            <pc:sldMk cId="1626089946" sldId="263"/>
            <ac:spMk id="29" creationId="{FD073016-B734-483B-8953-5BADEE145112}"/>
          </ac:spMkLst>
        </pc:spChg>
        <pc:spChg chg="add del">
          <ac:chgData name="ARES Christopher" userId="3ff7c12f-b86a-47e0-a114-f78cf92fe63b" providerId="ADAL" clId="{04B860EA-5C54-42A4-898A-A3C7F6C70D47}" dt="2023-10-25T09:15:39.796" v="2687" actId="26606"/>
          <ac:spMkLst>
            <pc:docMk/>
            <pc:sldMk cId="1626089946" sldId="263"/>
            <ac:spMk id="30" creationId="{90A7EAB6-59D3-4325-8DE6-E0CA4009CE53}"/>
          </ac:spMkLst>
        </pc:spChg>
        <pc:spChg chg="add del">
          <ac:chgData name="ARES Christopher" userId="3ff7c12f-b86a-47e0-a114-f78cf92fe63b" providerId="ADAL" clId="{04B860EA-5C54-42A4-898A-A3C7F6C70D47}" dt="2023-10-25T09:15:39.796" v="2687" actId="26606"/>
          <ac:spMkLst>
            <pc:docMk/>
            <pc:sldMk cId="1626089946" sldId="263"/>
            <ac:spMk id="31" creationId="{A8D57A06-A426-446D-B02C-A2DC6B62E45E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33" creationId="{F3060C83-F051-4F0E-ABAD-AA0DFC48B218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34" creationId="{83C98ABE-055B-441F-B07E-44F97F083C39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35" creationId="{29FDB030-9B49-4CED-8CCD-4D99382388AC}"/>
          </ac:spMkLst>
        </pc:spChg>
        <pc:spChg chg="add del">
          <ac:chgData name="ARES Christopher" userId="3ff7c12f-b86a-47e0-a114-f78cf92fe63b" providerId="ADAL" clId="{04B860EA-5C54-42A4-898A-A3C7F6C70D47}" dt="2023-10-25T09:15:41.569" v="2689" actId="26606"/>
          <ac:spMkLst>
            <pc:docMk/>
            <pc:sldMk cId="1626089946" sldId="263"/>
            <ac:spMk id="36" creationId="{3783CA14-24A1-485C-8B30-D6A5D87987AD}"/>
          </ac:spMkLst>
        </pc:spChg>
        <pc:spChg chg="add del">
          <ac:chgData name="ARES Christopher" userId="3ff7c12f-b86a-47e0-a114-f78cf92fe63b" providerId="ADAL" clId="{04B860EA-5C54-42A4-898A-A3C7F6C70D47}" dt="2023-10-25T09:15:42.820" v="2691" actId="26606"/>
          <ac:spMkLst>
            <pc:docMk/>
            <pc:sldMk cId="1626089946" sldId="263"/>
            <ac:spMk id="38" creationId="{6EE0B6E2-7CE8-4D86-87FC-4B58A7D8E759}"/>
          </ac:spMkLst>
        </pc:spChg>
        <pc:spChg chg="add del">
          <ac:chgData name="ARES Christopher" userId="3ff7c12f-b86a-47e0-a114-f78cf92fe63b" providerId="ADAL" clId="{04B860EA-5C54-42A4-898A-A3C7F6C70D47}" dt="2023-10-25T09:15:44.639" v="2693" actId="26606"/>
          <ac:spMkLst>
            <pc:docMk/>
            <pc:sldMk cId="1626089946" sldId="263"/>
            <ac:spMk id="40" creationId="{AF2A46FC-A8BE-4771-BE51-D9123E91856E}"/>
          </ac:spMkLst>
        </pc:spChg>
        <pc:spChg chg="add del">
          <ac:chgData name="ARES Christopher" userId="3ff7c12f-b86a-47e0-a114-f78cf92fe63b" providerId="ADAL" clId="{04B860EA-5C54-42A4-898A-A3C7F6C70D47}" dt="2023-10-25T09:15:45.295" v="2695" actId="26606"/>
          <ac:spMkLst>
            <pc:docMk/>
            <pc:sldMk cId="1626089946" sldId="263"/>
            <ac:spMk id="42" creationId="{6EE0B6E2-7CE8-4D86-87FC-4B58A7D8E759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4" creationId="{F3060C83-F051-4F0E-ABAD-AA0DFC48B218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5" creationId="{83C98ABE-055B-441F-B07E-44F97F083C39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6" creationId="{29FDB030-9B49-4CED-8CCD-4D99382388AC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7" creationId="{3783CA14-24A1-485C-8B30-D6A5D87987AD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8" creationId="{9A97C86A-04D6-40F7-AE84-31AB43E6A846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49" creationId="{FF9F2414-84E8-453E-B1F3-389FDE8192D9}"/>
          </ac:spMkLst>
        </pc:spChg>
        <pc:spChg chg="add del">
          <ac:chgData name="ARES Christopher" userId="3ff7c12f-b86a-47e0-a114-f78cf92fe63b" providerId="ADAL" clId="{04B860EA-5C54-42A4-898A-A3C7F6C70D47}" dt="2023-10-25T09:15:51.911" v="2697" actId="26606"/>
          <ac:spMkLst>
            <pc:docMk/>
            <pc:sldMk cId="1626089946" sldId="263"/>
            <ac:spMk id="50" creationId="{3ECA69A1-7536-43AC-85EF-C7106179F5ED}"/>
          </ac:spMkLst>
        </pc:spChg>
        <pc:spChg chg="add del">
          <ac:chgData name="ARES Christopher" userId="3ff7c12f-b86a-47e0-a114-f78cf92fe63b" providerId="ADAL" clId="{04B860EA-5C54-42A4-898A-A3C7F6C70D47}" dt="2023-10-25T09:15:55.080" v="2701" actId="26606"/>
          <ac:spMkLst>
            <pc:docMk/>
            <pc:sldMk cId="1626089946" sldId="263"/>
            <ac:spMk id="59" creationId="{8950AD4C-6AF3-49F8-94E1-DBCAFB39478B}"/>
          </ac:spMkLst>
        </pc:spChg>
        <pc:spChg chg="add del">
          <ac:chgData name="ARES Christopher" userId="3ff7c12f-b86a-47e0-a114-f78cf92fe63b" providerId="ADAL" clId="{04B860EA-5C54-42A4-898A-A3C7F6C70D47}" dt="2023-10-25T09:15:55.080" v="2701" actId="26606"/>
          <ac:spMkLst>
            <pc:docMk/>
            <pc:sldMk cId="1626089946" sldId="263"/>
            <ac:spMk id="60" creationId="{8DBEAE55-3EA1-41D7-A212-5F7D8986C1F2}"/>
          </ac:spMkLst>
        </pc:spChg>
        <pc:spChg chg="add del">
          <ac:chgData name="ARES Christopher" userId="3ff7c12f-b86a-47e0-a114-f78cf92fe63b" providerId="ADAL" clId="{04B860EA-5C54-42A4-898A-A3C7F6C70D47}" dt="2023-10-25T09:15:55.080" v="2701" actId="26606"/>
          <ac:spMkLst>
            <pc:docMk/>
            <pc:sldMk cId="1626089946" sldId="263"/>
            <ac:spMk id="61" creationId="{CFC5F0E7-644F-4101-BE72-12825CF537E7}"/>
          </ac:spMkLst>
        </pc:spChg>
        <pc:spChg chg="add del">
          <ac:chgData name="ARES Christopher" userId="3ff7c12f-b86a-47e0-a114-f78cf92fe63b" providerId="ADAL" clId="{04B860EA-5C54-42A4-898A-A3C7F6C70D47}" dt="2023-10-25T09:15:55.080" v="2701" actId="26606"/>
          <ac:spMkLst>
            <pc:docMk/>
            <pc:sldMk cId="1626089946" sldId="263"/>
            <ac:spMk id="62" creationId="{B1F9B6B4-B0C4-45C6-A086-901C960D03E7}"/>
          </ac:spMkLst>
        </pc:spChg>
        <pc:spChg chg="add del">
          <ac:chgData name="ARES Christopher" userId="3ff7c12f-b86a-47e0-a114-f78cf92fe63b" providerId="ADAL" clId="{04B860EA-5C54-42A4-898A-A3C7F6C70D47}" dt="2023-10-25T09:16:18.340" v="2723" actId="26606"/>
          <ac:spMkLst>
            <pc:docMk/>
            <pc:sldMk cId="1626089946" sldId="263"/>
            <ac:spMk id="64" creationId="{42A4FC2C-047E-45A5-965D-8E1E3BF09BC6}"/>
          </ac:spMkLst>
        </pc:spChg>
        <pc:spChg chg="add del">
          <ac:chgData name="ARES Christopher" userId="3ff7c12f-b86a-47e0-a114-f78cf92fe63b" providerId="ADAL" clId="{04B860EA-5C54-42A4-898A-A3C7F6C70D47}" dt="2023-10-25T09:16:10.626" v="2712" actId="26606"/>
          <ac:spMkLst>
            <pc:docMk/>
            <pc:sldMk cId="1626089946" sldId="263"/>
            <ac:spMk id="69" creationId="{F13C74B1-5B17-4795-BED0-7140497B445A}"/>
          </ac:spMkLst>
        </pc:spChg>
        <pc:spChg chg="add del">
          <ac:chgData name="ARES Christopher" userId="3ff7c12f-b86a-47e0-a114-f78cf92fe63b" providerId="ADAL" clId="{04B860EA-5C54-42A4-898A-A3C7F6C70D47}" dt="2023-10-25T09:16:10.626" v="2712" actId="26606"/>
          <ac:spMkLst>
            <pc:docMk/>
            <pc:sldMk cId="1626089946" sldId="263"/>
            <ac:spMk id="71" creationId="{D4974D33-8DC5-464E-8C6D-BE58F0669C17}"/>
          </ac:spMkLst>
        </pc:spChg>
        <pc:spChg chg="add del">
          <ac:chgData name="ARES Christopher" userId="3ff7c12f-b86a-47e0-a114-f78cf92fe63b" providerId="ADAL" clId="{04B860EA-5C54-42A4-898A-A3C7F6C70D47}" dt="2023-10-25T09:16:11.992" v="2714" actId="26606"/>
          <ac:spMkLst>
            <pc:docMk/>
            <pc:sldMk cId="1626089946" sldId="263"/>
            <ac:spMk id="73" creationId="{7D3D7337-C310-4B2B-BE2D-98E9D6EC0DC8}"/>
          </ac:spMkLst>
        </pc:spChg>
        <pc:spChg chg="add del">
          <ac:chgData name="ARES Christopher" userId="3ff7c12f-b86a-47e0-a114-f78cf92fe63b" providerId="ADAL" clId="{04B860EA-5C54-42A4-898A-A3C7F6C70D47}" dt="2023-10-25T09:16:11.992" v="2714" actId="26606"/>
          <ac:spMkLst>
            <pc:docMk/>
            <pc:sldMk cId="1626089946" sldId="263"/>
            <ac:spMk id="74" creationId="{9B6A81E7-2A43-4366-8431-1FA7A780A2E6}"/>
          </ac:spMkLst>
        </pc:spChg>
        <pc:spChg chg="add del">
          <ac:chgData name="ARES Christopher" userId="3ff7c12f-b86a-47e0-a114-f78cf92fe63b" providerId="ADAL" clId="{04B860EA-5C54-42A4-898A-A3C7F6C70D47}" dt="2023-10-25T09:16:11.992" v="2714" actId="26606"/>
          <ac:spMkLst>
            <pc:docMk/>
            <pc:sldMk cId="1626089946" sldId="263"/>
            <ac:spMk id="75" creationId="{D09B7001-6C15-47E8-8C3B-A6EB53C98D3A}"/>
          </ac:spMkLst>
        </pc:spChg>
        <pc:spChg chg="add del">
          <ac:chgData name="ARES Christopher" userId="3ff7c12f-b86a-47e0-a114-f78cf92fe63b" providerId="ADAL" clId="{04B860EA-5C54-42A4-898A-A3C7F6C70D47}" dt="2023-10-25T09:16:13.380" v="2716" actId="26606"/>
          <ac:spMkLst>
            <pc:docMk/>
            <pc:sldMk cId="1626089946" sldId="263"/>
            <ac:spMk id="77" creationId="{D1D34770-47A8-402C-AF23-2B653F2D88C1}"/>
          </ac:spMkLst>
        </pc:spChg>
        <pc:spChg chg="add del">
          <ac:chgData name="ARES Christopher" userId="3ff7c12f-b86a-47e0-a114-f78cf92fe63b" providerId="ADAL" clId="{04B860EA-5C54-42A4-898A-A3C7F6C70D47}" dt="2023-10-25T09:16:15.470" v="2718" actId="26606"/>
          <ac:spMkLst>
            <pc:docMk/>
            <pc:sldMk cId="1626089946" sldId="263"/>
            <ac:spMk id="79" creationId="{3AFE8227-C443-417B-BA91-520EB1EF4559}"/>
          </ac:spMkLst>
        </pc:spChg>
        <pc:spChg chg="add del">
          <ac:chgData name="ARES Christopher" userId="3ff7c12f-b86a-47e0-a114-f78cf92fe63b" providerId="ADAL" clId="{04B860EA-5C54-42A4-898A-A3C7F6C70D47}" dt="2023-10-25T09:16:15.470" v="2718" actId="26606"/>
          <ac:spMkLst>
            <pc:docMk/>
            <pc:sldMk cId="1626089946" sldId="263"/>
            <ac:spMk id="80" creationId="{907741FC-B544-4A6E-B831-6789D042333D}"/>
          </ac:spMkLst>
        </pc:spChg>
        <pc:spChg chg="add del">
          <ac:chgData name="ARES Christopher" userId="3ff7c12f-b86a-47e0-a114-f78cf92fe63b" providerId="ADAL" clId="{04B860EA-5C54-42A4-898A-A3C7F6C70D47}" dt="2023-10-25T09:16:15.470" v="2718" actId="26606"/>
          <ac:spMkLst>
            <pc:docMk/>
            <pc:sldMk cId="1626089946" sldId="263"/>
            <ac:spMk id="81" creationId="{3F0BE7ED-7814-4273-B18A-F26CC0380380}"/>
          </ac:spMkLst>
        </pc:spChg>
        <pc:spChg chg="add del">
          <ac:chgData name="ARES Christopher" userId="3ff7c12f-b86a-47e0-a114-f78cf92fe63b" providerId="ADAL" clId="{04B860EA-5C54-42A4-898A-A3C7F6C70D47}" dt="2023-10-25T09:16:17.043" v="2720" actId="26606"/>
          <ac:spMkLst>
            <pc:docMk/>
            <pc:sldMk cId="1626089946" sldId="263"/>
            <ac:spMk id="83" creationId="{04812C46-200A-4DEB-A05E-3ED6C68C2387}"/>
          </ac:spMkLst>
        </pc:spChg>
        <pc:grpChg chg="add del">
          <ac:chgData name="ARES Christopher" userId="3ff7c12f-b86a-47e0-a114-f78cf92fe63b" providerId="ADAL" clId="{04B860EA-5C54-42A4-898A-A3C7F6C70D47}" dt="2023-10-25T09:15:35.984" v="2683" actId="26606"/>
          <ac:grpSpMkLst>
            <pc:docMk/>
            <pc:sldMk cId="1626089946" sldId="263"/>
            <ac:grpSpMk id="17" creationId="{63737881-458F-40AD-B72B-B57D267DC423}"/>
          </ac:grpSpMkLst>
        </pc:grpChg>
        <pc:grpChg chg="add del">
          <ac:chgData name="ARES Christopher" userId="3ff7c12f-b86a-47e0-a114-f78cf92fe63b" providerId="ADAL" clId="{04B860EA-5C54-42A4-898A-A3C7F6C70D47}" dt="2023-10-25T09:15:53.784" v="2699" actId="26606"/>
          <ac:grpSpMkLst>
            <pc:docMk/>
            <pc:sldMk cId="1626089946" sldId="263"/>
            <ac:grpSpMk id="52" creationId="{63737881-458F-40AD-B72B-B57D267DC423}"/>
          </ac:grpSpMkLst>
        </pc:grpChg>
        <pc:grpChg chg="add del">
          <ac:chgData name="ARES Christopher" userId="3ff7c12f-b86a-47e0-a114-f78cf92fe63b" providerId="ADAL" clId="{04B860EA-5C54-42A4-898A-A3C7F6C70D47}" dt="2023-10-25T09:16:18.325" v="2722" actId="26606"/>
          <ac:grpSpMkLst>
            <pc:docMk/>
            <pc:sldMk cId="1626089946" sldId="263"/>
            <ac:grpSpMk id="85" creationId="{6258F736-B256-8039-9DC6-F4E49A5C5AD5}"/>
          </ac:grpSpMkLst>
        </pc:grpChg>
        <pc:picChg chg="add mod ord">
          <ac:chgData name="ARES Christopher" userId="3ff7c12f-b86a-47e0-a114-f78cf92fe63b" providerId="ADAL" clId="{04B860EA-5C54-42A4-898A-A3C7F6C70D47}" dt="2023-10-25T09:16:18.340" v="2723" actId="26606"/>
          <ac:picMkLst>
            <pc:docMk/>
            <pc:sldMk cId="1626089946" sldId="263"/>
            <ac:picMk id="3" creationId="{CC6939AE-1BBE-1172-752C-5A6B40DD1AB5}"/>
          </ac:picMkLst>
        </pc:picChg>
      </pc:sldChg>
      <pc:sldChg chg="addSp delSp modSp new mod setBg">
        <pc:chgData name="ARES Christopher" userId="3ff7c12f-b86a-47e0-a114-f78cf92fe63b" providerId="ADAL" clId="{04B860EA-5C54-42A4-898A-A3C7F6C70D47}" dt="2023-10-26T08:17:11.309" v="4703" actId="1076"/>
        <pc:sldMkLst>
          <pc:docMk/>
          <pc:sldMk cId="4140846958" sldId="263"/>
        </pc:sldMkLst>
        <pc:spChg chg="add mod">
          <ac:chgData name="ARES Christopher" userId="3ff7c12f-b86a-47e0-a114-f78cf92fe63b" providerId="ADAL" clId="{04B860EA-5C54-42A4-898A-A3C7F6C70D47}" dt="2023-10-26T08:17:11.309" v="4703" actId="1076"/>
          <ac:spMkLst>
            <pc:docMk/>
            <pc:sldMk cId="4140846958" sldId="263"/>
            <ac:spMk id="6" creationId="{2BC91CF0-E4B1-2074-DD8A-D8EE0B685380}"/>
          </ac:spMkLst>
        </pc:spChg>
        <pc:picChg chg="add mod">
          <ac:chgData name="ARES Christopher" userId="3ff7c12f-b86a-47e0-a114-f78cf92fe63b" providerId="ADAL" clId="{04B860EA-5C54-42A4-898A-A3C7F6C70D47}" dt="2023-10-26T07:35:13.666" v="4583" actId="1076"/>
          <ac:picMkLst>
            <pc:docMk/>
            <pc:sldMk cId="4140846958" sldId="263"/>
            <ac:picMk id="2" creationId="{12C2F3BD-4B16-359D-5F77-CE63488F1783}"/>
          </ac:picMkLst>
        </pc:picChg>
        <pc:picChg chg="add mod">
          <ac:chgData name="ARES Christopher" userId="3ff7c12f-b86a-47e0-a114-f78cf92fe63b" providerId="ADAL" clId="{04B860EA-5C54-42A4-898A-A3C7F6C70D47}" dt="2023-10-26T07:34:10.231" v="4558" actId="1076"/>
          <ac:picMkLst>
            <pc:docMk/>
            <pc:sldMk cId="4140846958" sldId="263"/>
            <ac:picMk id="3" creationId="{1F917C32-92BD-2AA7-41B5-6CF047824C97}"/>
          </ac:picMkLst>
        </pc:picChg>
        <pc:picChg chg="add del mod">
          <ac:chgData name="ARES Christopher" userId="3ff7c12f-b86a-47e0-a114-f78cf92fe63b" providerId="ADAL" clId="{04B860EA-5C54-42A4-898A-A3C7F6C70D47}" dt="2023-10-26T07:31:15.021" v="4429" actId="21"/>
          <ac:picMkLst>
            <pc:docMk/>
            <pc:sldMk cId="4140846958" sldId="263"/>
            <ac:picMk id="4" creationId="{37354756-80E5-BA88-4AB8-DB53D0AD8E24}"/>
          </ac:picMkLst>
        </pc:picChg>
        <pc:picChg chg="add mod">
          <ac:chgData name="ARES Christopher" userId="3ff7c12f-b86a-47e0-a114-f78cf92fe63b" providerId="ADAL" clId="{04B860EA-5C54-42A4-898A-A3C7F6C70D47}" dt="2023-10-26T07:32:30.135" v="4453" actId="14861"/>
          <ac:picMkLst>
            <pc:docMk/>
            <pc:sldMk cId="4140846958" sldId="263"/>
            <ac:picMk id="5" creationId="{F72589EE-CE67-7944-5B41-96561AC4B8D5}"/>
          </ac:picMkLst>
        </pc:picChg>
        <pc:picChg chg="add del mod">
          <ac:chgData name="ARES Christopher" userId="3ff7c12f-b86a-47e0-a114-f78cf92fe63b" providerId="ADAL" clId="{04B860EA-5C54-42A4-898A-A3C7F6C70D47}" dt="2023-10-26T07:40:31.267" v="4640" actId="21"/>
          <ac:picMkLst>
            <pc:docMk/>
            <pc:sldMk cId="4140846958" sldId="263"/>
            <ac:picMk id="7" creationId="{FB57A486-22B6-3C62-9B25-97D66520B568}"/>
          </ac:picMkLst>
        </pc:picChg>
      </pc:sldChg>
      <pc:sldChg chg="addSp delSp modSp new mod setBg modAnim">
        <pc:chgData name="ARES Christopher" userId="3ff7c12f-b86a-47e0-a114-f78cf92fe63b" providerId="ADAL" clId="{04B860EA-5C54-42A4-898A-A3C7F6C70D47}" dt="2023-10-26T07:47:00.404" v="4696"/>
        <pc:sldMkLst>
          <pc:docMk/>
          <pc:sldMk cId="162731121" sldId="264"/>
        </pc:sldMkLst>
        <pc:spChg chg="add del mod">
          <ac:chgData name="ARES Christopher" userId="3ff7c12f-b86a-47e0-a114-f78cf92fe63b" providerId="ADAL" clId="{04B860EA-5C54-42A4-898A-A3C7F6C70D47}" dt="2023-10-26T07:37:49.446" v="4617" actId="478"/>
          <ac:spMkLst>
            <pc:docMk/>
            <pc:sldMk cId="162731121" sldId="264"/>
            <ac:spMk id="3" creationId="{D4C5E60C-52BB-3C53-649E-712A34CE14DF}"/>
          </ac:spMkLst>
        </pc:spChg>
        <pc:spChg chg="add mod">
          <ac:chgData name="ARES Christopher" userId="3ff7c12f-b86a-47e0-a114-f78cf92fe63b" providerId="ADAL" clId="{04B860EA-5C54-42A4-898A-A3C7F6C70D47}" dt="2023-10-26T07:44:57.239" v="4675" actId="1076"/>
          <ac:spMkLst>
            <pc:docMk/>
            <pc:sldMk cId="162731121" sldId="264"/>
            <ac:spMk id="4" creationId="{43663AA1-1687-DC75-7188-5CF2F8274CAC}"/>
          </ac:spMkLst>
        </pc:spChg>
        <pc:spChg chg="add mod">
          <ac:chgData name="ARES Christopher" userId="3ff7c12f-b86a-47e0-a114-f78cf92fe63b" providerId="ADAL" clId="{04B860EA-5C54-42A4-898A-A3C7F6C70D47}" dt="2023-10-26T07:44:45.808" v="4674" actId="1076"/>
          <ac:spMkLst>
            <pc:docMk/>
            <pc:sldMk cId="162731121" sldId="264"/>
            <ac:spMk id="5" creationId="{24C14D6C-4D55-4FCB-5C66-7E369E7176AA}"/>
          </ac:spMkLst>
        </pc:spChg>
        <pc:spChg chg="add mod">
          <ac:chgData name="ARES Christopher" userId="3ff7c12f-b86a-47e0-a114-f78cf92fe63b" providerId="ADAL" clId="{04B860EA-5C54-42A4-898A-A3C7F6C70D47}" dt="2023-10-26T07:44:11.935" v="4670" actId="1076"/>
          <ac:spMkLst>
            <pc:docMk/>
            <pc:sldMk cId="162731121" sldId="264"/>
            <ac:spMk id="6" creationId="{9F884D50-40DD-1D95-2C54-15360A5F8A86}"/>
          </ac:spMkLst>
        </pc:spChg>
        <pc:spChg chg="add mod">
          <ac:chgData name="ARES Christopher" userId="3ff7c12f-b86a-47e0-a114-f78cf92fe63b" providerId="ADAL" clId="{04B860EA-5C54-42A4-898A-A3C7F6C70D47}" dt="2023-10-26T07:44:29.764" v="4673" actId="1076"/>
          <ac:spMkLst>
            <pc:docMk/>
            <pc:sldMk cId="162731121" sldId="264"/>
            <ac:spMk id="7" creationId="{FDB4AF94-B1AC-BE49-FBD5-597E9DEADD03}"/>
          </ac:spMkLst>
        </pc:spChg>
        <pc:picChg chg="add mod">
          <ac:chgData name="ARES Christopher" userId="3ff7c12f-b86a-47e0-a114-f78cf92fe63b" providerId="ADAL" clId="{04B860EA-5C54-42A4-898A-A3C7F6C70D47}" dt="2023-10-26T07:40:44.014" v="4644" actId="1076"/>
          <ac:picMkLst>
            <pc:docMk/>
            <pc:sldMk cId="162731121" sldId="264"/>
            <ac:picMk id="2" creationId="{7DB6E879-5534-9E62-F2C4-7CF494B04EC2}"/>
          </ac:picMkLst>
        </pc:picChg>
        <pc:picChg chg="add mod">
          <ac:chgData name="ARES Christopher" userId="3ff7c12f-b86a-47e0-a114-f78cf92fe63b" providerId="ADAL" clId="{04B860EA-5C54-42A4-898A-A3C7F6C70D47}" dt="2023-10-26T07:45:18.700" v="4679" actId="1076"/>
          <ac:picMkLst>
            <pc:docMk/>
            <pc:sldMk cId="162731121" sldId="264"/>
            <ac:picMk id="8" creationId="{60530952-7B02-4D56-D9C3-37DDAADBB9B9}"/>
          </ac:picMkLst>
        </pc:picChg>
        <pc:cxnChg chg="add del">
          <ac:chgData name="ARES Christopher" userId="3ff7c12f-b86a-47e0-a114-f78cf92fe63b" providerId="ADAL" clId="{04B860EA-5C54-42A4-898A-A3C7F6C70D47}" dt="2023-10-26T07:42:08.707" v="4659" actId="478"/>
          <ac:cxnSpMkLst>
            <pc:docMk/>
            <pc:sldMk cId="162731121" sldId="264"/>
            <ac:cxnSpMk id="10" creationId="{6706CE3A-9C07-4276-1242-07A4E0397196}"/>
          </ac:cxnSpMkLst>
        </pc:cxnChg>
        <pc:cxnChg chg="add del mod">
          <ac:chgData name="ARES Christopher" userId="3ff7c12f-b86a-47e0-a114-f78cf92fe63b" providerId="ADAL" clId="{04B860EA-5C54-42A4-898A-A3C7F6C70D47}" dt="2023-10-26T07:45:14.820" v="4677" actId="478"/>
          <ac:cxnSpMkLst>
            <pc:docMk/>
            <pc:sldMk cId="162731121" sldId="264"/>
            <ac:cxnSpMk id="12" creationId="{0098CA93-FF5C-D501-0244-A2E2979B6956}"/>
          </ac:cxnSpMkLst>
        </pc:cxnChg>
        <pc:cxnChg chg="add del mod">
          <ac:chgData name="ARES Christopher" userId="3ff7c12f-b86a-47e0-a114-f78cf92fe63b" providerId="ADAL" clId="{04B860EA-5C54-42A4-898A-A3C7F6C70D47}" dt="2023-10-26T07:45:15.807" v="4678" actId="478"/>
          <ac:cxnSpMkLst>
            <pc:docMk/>
            <pc:sldMk cId="162731121" sldId="264"/>
            <ac:cxnSpMk id="14" creationId="{6AD75299-2697-084F-FD53-9CB08A47F1E4}"/>
          </ac:cxnSpMkLst>
        </pc:cxnChg>
        <pc:cxnChg chg="add del mod">
          <ac:chgData name="ARES Christopher" userId="3ff7c12f-b86a-47e0-a114-f78cf92fe63b" providerId="ADAL" clId="{04B860EA-5C54-42A4-898A-A3C7F6C70D47}" dt="2023-10-26T07:45:13.352" v="4676" actId="478"/>
          <ac:cxnSpMkLst>
            <pc:docMk/>
            <pc:sldMk cId="162731121" sldId="264"/>
            <ac:cxnSpMk id="17" creationId="{611D3184-840B-3627-4CE7-254FECDBE23C}"/>
          </ac:cxnSpMkLst>
        </pc:cxnChg>
      </pc:sldChg>
      <pc:sldChg chg="addSp modSp new mod setBg">
        <pc:chgData name="ARES Christopher" userId="3ff7c12f-b86a-47e0-a114-f78cf92fe63b" providerId="ADAL" clId="{04B860EA-5C54-42A4-898A-A3C7F6C70D47}" dt="2023-10-26T07:47:00.404" v="4696"/>
        <pc:sldMkLst>
          <pc:docMk/>
          <pc:sldMk cId="94132174" sldId="265"/>
        </pc:sldMkLst>
        <pc:spChg chg="add mod">
          <ac:chgData name="ARES Christopher" userId="3ff7c12f-b86a-47e0-a114-f78cf92fe63b" providerId="ADAL" clId="{04B860EA-5C54-42A4-898A-A3C7F6C70D47}" dt="2023-10-26T07:45:34.007" v="4682"/>
          <ac:spMkLst>
            <pc:docMk/>
            <pc:sldMk cId="94132174" sldId="265"/>
            <ac:spMk id="2" creationId="{3E3E80D6-0006-4D83-9C90-B43082E8EDFF}"/>
          </ac:spMkLst>
        </pc:spChg>
        <pc:spChg chg="add mod">
          <ac:chgData name="ARES Christopher" userId="3ff7c12f-b86a-47e0-a114-f78cf92fe63b" providerId="ADAL" clId="{04B860EA-5C54-42A4-898A-A3C7F6C70D47}" dt="2023-10-26T07:46:22.069" v="4685" actId="1076"/>
          <ac:spMkLst>
            <pc:docMk/>
            <pc:sldMk cId="94132174" sldId="265"/>
            <ac:spMk id="3" creationId="{EC5DEBA6-66C8-A95F-66F9-E1C9FD5EAA49}"/>
          </ac:spMkLst>
        </pc:spChg>
        <pc:spChg chg="add mod">
          <ac:chgData name="ARES Christopher" userId="3ff7c12f-b86a-47e0-a114-f78cf92fe63b" providerId="ADAL" clId="{04B860EA-5C54-42A4-898A-A3C7F6C70D47}" dt="2023-10-26T07:46:26.582" v="4686" actId="1076"/>
          <ac:spMkLst>
            <pc:docMk/>
            <pc:sldMk cId="94132174" sldId="265"/>
            <ac:spMk id="4" creationId="{B562DED5-F35F-76ED-077C-7D9538427B0E}"/>
          </ac:spMkLst>
        </pc:spChg>
        <pc:spChg chg="add mod">
          <ac:chgData name="ARES Christopher" userId="3ff7c12f-b86a-47e0-a114-f78cf92fe63b" providerId="ADAL" clId="{04B860EA-5C54-42A4-898A-A3C7F6C70D47}" dt="2023-10-26T07:46:30.872" v="4687" actId="1076"/>
          <ac:spMkLst>
            <pc:docMk/>
            <pc:sldMk cId="94132174" sldId="265"/>
            <ac:spMk id="5" creationId="{1BF2DA7F-7CBB-4EC1-1C1A-F673E7ED6C07}"/>
          </ac:spMkLst>
        </pc:spChg>
        <pc:spChg chg="add mod">
          <ac:chgData name="ARES Christopher" userId="3ff7c12f-b86a-47e0-a114-f78cf92fe63b" providerId="ADAL" clId="{04B860EA-5C54-42A4-898A-A3C7F6C70D47}" dt="2023-10-26T07:45:47.091" v="4684" actId="207"/>
          <ac:spMkLst>
            <pc:docMk/>
            <pc:sldMk cId="94132174" sldId="265"/>
            <ac:spMk id="6" creationId="{EC3CCECB-0C46-4E85-D649-9C78BE4FB8E8}"/>
          </ac:spMkLst>
        </pc:spChg>
        <pc:spChg chg="add mod">
          <ac:chgData name="ARES Christopher" userId="3ff7c12f-b86a-47e0-a114-f78cf92fe63b" providerId="ADAL" clId="{04B860EA-5C54-42A4-898A-A3C7F6C70D47}" dt="2023-10-26T07:46:55.626" v="4695" actId="1076"/>
          <ac:spMkLst>
            <pc:docMk/>
            <pc:sldMk cId="94132174" sldId="265"/>
            <ac:spMk id="7" creationId="{A0C544C4-D7AA-A46D-4E94-1693ED1A2BFC}"/>
          </ac:spMkLst>
        </pc:spChg>
        <pc:picChg chg="add mod">
          <ac:chgData name="ARES Christopher" userId="3ff7c12f-b86a-47e0-a114-f78cf92fe63b" providerId="ADAL" clId="{04B860EA-5C54-42A4-898A-A3C7F6C70D47}" dt="2023-10-26T07:46:52.905" v="4694" actId="1076"/>
          <ac:picMkLst>
            <pc:docMk/>
            <pc:sldMk cId="94132174" sldId="265"/>
            <ac:picMk id="9" creationId="{DFC95B85-401C-C5DD-39F1-840B9601215E}"/>
          </ac:picMkLst>
        </pc:picChg>
        <pc:cxnChg chg="add mod">
          <ac:chgData name="ARES Christopher" userId="3ff7c12f-b86a-47e0-a114-f78cf92fe63b" providerId="ADAL" clId="{04B860EA-5C54-42A4-898A-A3C7F6C70D47}" dt="2023-10-26T07:45:34.007" v="4682"/>
          <ac:cxnSpMkLst>
            <pc:docMk/>
            <pc:sldMk cId="94132174" sldId="265"/>
            <ac:cxnSpMk id="8" creationId="{5CB106A2-203F-E75E-091B-87AE30A5C440}"/>
          </ac:cxnSpMkLst>
        </pc:cxnChg>
      </pc:sldChg>
      <pc:sldMasterChg chg="setBg modSldLayout">
        <pc:chgData name="ARES Christopher" userId="3ff7c12f-b86a-47e0-a114-f78cf92fe63b" providerId="ADAL" clId="{04B860EA-5C54-42A4-898A-A3C7F6C70D47}" dt="2023-10-26T07:47:00.404" v="4696"/>
        <pc:sldMasterMkLst>
          <pc:docMk/>
          <pc:sldMasterMk cId="993950561" sldId="2147483648"/>
        </pc:sldMasterMkLst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4013512396" sldId="2147483649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2193137516" sldId="2147483650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4232118895" sldId="2147483651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3121355836" sldId="2147483652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186458001" sldId="2147483653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2287699700" sldId="2147483654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3161390196" sldId="2147483655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4034584391" sldId="2147483656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1815864866" sldId="2147483657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570663619" sldId="2147483658"/>
          </pc:sldLayoutMkLst>
        </pc:sldLayoutChg>
        <pc:sldLayoutChg chg="setBg">
          <pc:chgData name="ARES Christopher" userId="3ff7c12f-b86a-47e0-a114-f78cf92fe63b" providerId="ADAL" clId="{04B860EA-5C54-42A4-898A-A3C7F6C70D47}" dt="2023-10-26T07:47:00.404" v="4696"/>
          <pc:sldLayoutMkLst>
            <pc:docMk/>
            <pc:sldMasterMk cId="993950561" sldId="2147483648"/>
            <pc:sldLayoutMk cId="3176206965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B4B65B-514A-4BD8-B057-259A6B2687EF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6E510-61CB-4CFD-81D2-CFB8C0188E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26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31562E-7FB0-B0B2-A236-D9682944D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E804D1-142F-8ABE-C8F5-6978819E5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41F1A89-B5CD-18F5-74B6-36582E6F4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435F6-3A22-6373-481E-42592B14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4BE712-A5F2-838B-B646-CFC6B327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351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55A9F-AF57-0720-9124-E7915409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37DE07-C47C-91C0-46A1-1182AEAB2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AB9DF8-14DF-D676-3C50-924144CA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56F816-E875-BE30-8D4E-4605597C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A2BCD5-60C6-F117-9791-21D39F31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66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BA1F494-AEC0-7260-1A52-F9B9CB7B0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2A16DC-BCAC-D2B9-F6B6-BC69C3F32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A5D9D4-2FC3-A8C5-9A0E-6EDFA4C7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129B58-8F9F-D0BA-0DFB-1DC576D25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4635FA-F674-0377-9230-2D5A12920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620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40EC9-DE53-EF78-8F9F-F061FADA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E2A52B-C821-2910-140B-0A8B1DF7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455C6D-CC22-6992-4EF3-1C49D276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3E5F96-1451-95D1-22F7-BB646303C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935AF7-79C3-F77F-237B-1BFE5315F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13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BD51D-F14F-DA74-A4B3-28AA9EC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01EE5F-C04C-AAF4-3640-9D0637959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846553-C45C-015B-2B2E-987A0F921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6C540C-AD1A-CB28-3113-D8342B43A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3464A8-5FEA-77D7-02CA-E502E6E7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118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2D19E-9306-926F-C503-EC0A7A9E4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9CACDDC-C033-D2AF-E158-5999379F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D04C32-8572-B9AE-C230-76037E617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7B689AA-84D0-439F-837D-8BDA7AD31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398B8A-5A88-1DA1-EAD7-59660ABAF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76A9C4A-6FC4-2F87-8B4C-DC223F85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5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FA3CF0-B1F0-D5BD-3802-1161CD846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D5305-2925-B420-B1CA-C51DCFC0F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DD9888-46A2-69BB-AC44-638443BE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6A16E8-A305-807B-504A-0ECCC5146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D040AC4-FD1F-ADC4-826C-6FC6357F8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E9E294B-2B20-7D9A-7DB5-E234307F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E72360D-AD66-95B7-5EBF-6A07A06F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A420334-8B9E-6FC4-E09E-87FE8AAA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45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5ABDC-F77D-7131-2A07-68A303FC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DE26200-9D13-B961-1A13-25CE11F0C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0C5339-36D2-4A1E-DFCC-334F7499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BAAB918-C6C2-C2C0-BB3F-B10CB01B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699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204DA0-2AB3-706F-1E52-41F6DF2EB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1EC1C34-4BCC-759F-400C-E54210728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E5F824-3956-A141-4814-3F441F0A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39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57727-A90A-AD42-9E93-D139576E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7DF563-3FFB-8C94-840A-EBE5A28C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A94574-B4B6-3D96-4156-B5A1F2D65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117C2E-20F5-4F8A-71CA-24AE2BF8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0E2E27-C338-B273-3A21-551B9905C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31167-30E9-E8CD-48DE-72A12E10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4584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742F65-BCD0-7324-6A3C-670DF4E1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3B0AFD-39D7-9AEE-9388-FA8A8A124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ADD9CF-8530-026A-BA8F-99F01B1C4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2A4A03-AE53-A441-A00B-8009C133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EF142F-F4E9-6C50-3341-AA71DDA3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ED3466-BF64-9189-BD9F-DC7300ADD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864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B4FFF6E-DF6F-86BB-96BB-A57A7CC32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EA1F539-B30F-AA9F-B55F-6D87CFA3E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44849-4DD7-3D36-E8D4-9B9346B92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36EE8-EA8A-47F7-97FE-236A5613524A}" type="datetimeFigureOut">
              <a:rPr lang="fr-FR" smtClean="0"/>
              <a:t>08/12/2023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CD76C-BD0F-BCD5-CAF5-32711CC631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D4F7D5-1823-A35E-F222-C4FF8E20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B3EA5-FC64-45BE-9B6C-448F79F13F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950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2C2F3BD-4B16-359D-5F77-CE63488F1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809" y="936601"/>
            <a:ext cx="5192217" cy="1116326"/>
          </a:xfrm>
          <a:prstGeom prst="rect">
            <a:avLst/>
          </a:prstGeom>
        </p:spPr>
      </p:pic>
      <p:pic>
        <p:nvPicPr>
          <p:cNvPr id="3" name="Image 2" descr="Une image contenant Police, capture d’écran, texte, Graphique&#10;&#10;Description générée automatiquement">
            <a:extLst>
              <a:ext uri="{FF2B5EF4-FFF2-40B4-BE49-F238E27FC236}">
                <a16:creationId xmlns:a16="http://schemas.microsoft.com/office/drawing/2014/main" id="{1F917C32-92BD-2AA7-41B5-6CF047824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47" y="5300294"/>
            <a:ext cx="2333643" cy="1557706"/>
          </a:xfrm>
          <a:prstGeom prst="rect">
            <a:avLst/>
          </a:prstGeom>
        </p:spPr>
      </p:pic>
      <p:pic>
        <p:nvPicPr>
          <p:cNvPr id="5" name="Image 4" descr="Une image contenant Appareils électroniques, circuit, léger&#10;&#10;Description générée automatiquement">
            <a:extLst>
              <a:ext uri="{FF2B5EF4-FFF2-40B4-BE49-F238E27FC236}">
                <a16:creationId xmlns:a16="http://schemas.microsoft.com/office/drawing/2014/main" id="{F72589EE-CE67-7944-5B41-96561AC4B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GlowEdges trans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871" y="317676"/>
            <a:ext cx="5342075" cy="5342075"/>
          </a:xfrm>
          <a:prstGeom prst="rect">
            <a:avLst/>
          </a:prstGeom>
          <a:blipFill>
            <a:blip r:embed="rId6"/>
            <a:tile tx="0" ty="0" sx="100000" sy="100000" flip="none" algn="tl"/>
          </a:blipFill>
          <a:effectLst>
            <a:softEdge rad="482600"/>
          </a:effectLst>
          <a:scene3d>
            <a:camera prst="orthographicFront"/>
            <a:lightRig rig="threePt" dir="t"/>
          </a:scene3d>
          <a:sp3d>
            <a:bevelT w="0" h="0"/>
          </a:sp3d>
        </p:spPr>
      </p:pic>
      <p:sp>
        <p:nvSpPr>
          <p:cNvPr id="6" name="Sous-titre 2">
            <a:extLst>
              <a:ext uri="{FF2B5EF4-FFF2-40B4-BE49-F238E27FC236}">
                <a16:creationId xmlns:a16="http://schemas.microsoft.com/office/drawing/2014/main" id="{2BC91CF0-E4B1-2074-DD8A-D8EE0B685380}"/>
              </a:ext>
            </a:extLst>
          </p:cNvPr>
          <p:cNvSpPr txBox="1">
            <a:spLocks/>
          </p:cNvSpPr>
          <p:nvPr/>
        </p:nvSpPr>
        <p:spPr>
          <a:xfrm>
            <a:off x="1057600" y="3247824"/>
            <a:ext cx="5522271" cy="4287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Aptos Black" panose="020F0502020204030204" pitchFamily="34" charset="0"/>
              </a:rPr>
              <a:t>La domotique sympathique</a:t>
            </a:r>
          </a:p>
        </p:txBody>
      </p:sp>
    </p:spTree>
    <p:extLst>
      <p:ext uri="{BB962C8B-B14F-4D97-AF65-F5344CB8AC3E}">
        <p14:creationId xmlns:p14="http://schemas.microsoft.com/office/powerpoint/2010/main" val="414084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7DB6E879-5534-9E62-F2C4-7CF494B04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54" y="383375"/>
            <a:ext cx="8462670" cy="181947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3663AA1-1687-DC75-7188-5CF2F8274CAC}"/>
              </a:ext>
            </a:extLst>
          </p:cNvPr>
          <p:cNvSpPr txBox="1"/>
          <p:nvPr/>
        </p:nvSpPr>
        <p:spPr>
          <a:xfrm>
            <a:off x="4899415" y="3179731"/>
            <a:ext cx="35919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Qu’est-ce que la domotique ?</a:t>
            </a:r>
          </a:p>
          <a:p>
            <a:endParaRPr lang="fr-FR" sz="2000" b="1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C14D6C-4D55-4FCB-5C66-7E369E7176AA}"/>
              </a:ext>
            </a:extLst>
          </p:cNvPr>
          <p:cNvSpPr txBox="1"/>
          <p:nvPr/>
        </p:nvSpPr>
        <p:spPr>
          <a:xfrm>
            <a:off x="5396089" y="3889462"/>
            <a:ext cx="30952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Marché de la domotique</a:t>
            </a:r>
          </a:p>
          <a:p>
            <a:endParaRPr lang="fr-FR" sz="2000" b="1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884D50-40DD-1D95-2C54-15360A5F8A86}"/>
              </a:ext>
            </a:extLst>
          </p:cNvPr>
          <p:cNvSpPr txBox="1"/>
          <p:nvPr/>
        </p:nvSpPr>
        <p:spPr>
          <a:xfrm>
            <a:off x="5696389" y="4597348"/>
            <a:ext cx="4675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Project Connected Home Over IP (CHIP)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4AF94-B1AC-BE49-FBD5-597E9DEADD03}"/>
              </a:ext>
            </a:extLst>
          </p:cNvPr>
          <p:cNvSpPr txBox="1"/>
          <p:nvPr/>
        </p:nvSpPr>
        <p:spPr>
          <a:xfrm>
            <a:off x="6096000" y="5305234"/>
            <a:ext cx="16954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effectLst/>
              </a:rPr>
              <a:t>La sécurité</a:t>
            </a:r>
          </a:p>
          <a:p>
            <a:endParaRPr lang="fr-FR" sz="2000" b="1" dirty="0"/>
          </a:p>
        </p:txBody>
      </p:sp>
      <p:pic>
        <p:nvPicPr>
          <p:cNvPr id="8" name="Image 7" descr="Une image contenant horloge, capture d’écran, cercle, léger&#10;&#10;Description générée automatiquement">
            <a:extLst>
              <a:ext uri="{FF2B5EF4-FFF2-40B4-BE49-F238E27FC236}">
                <a16:creationId xmlns:a16="http://schemas.microsoft.com/office/drawing/2014/main" id="{60530952-7B02-4D56-D9C3-37DDAADBB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95" y="3240962"/>
            <a:ext cx="4006772" cy="2323926"/>
          </a:xfrm>
          <a:prstGeom prst="rect">
            <a:avLst/>
          </a:prstGeom>
          <a:effectLst>
            <a:softEdge rad="355600"/>
          </a:effectLst>
        </p:spPr>
      </p:pic>
    </p:spTree>
    <p:extLst>
      <p:ext uri="{BB962C8B-B14F-4D97-AF65-F5344CB8AC3E}">
        <p14:creationId xmlns:p14="http://schemas.microsoft.com/office/powerpoint/2010/main" val="1627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E3E80D6-0006-4D83-9C90-B43082E8EDFF}"/>
              </a:ext>
            </a:extLst>
          </p:cNvPr>
          <p:cNvSpPr txBox="1"/>
          <p:nvPr/>
        </p:nvSpPr>
        <p:spPr>
          <a:xfrm>
            <a:off x="3024025" y="549447"/>
            <a:ext cx="5686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Qu’est-ce que la domotique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C5DEBA6-66C8-A95F-66F9-E1C9FD5EAA49}"/>
              </a:ext>
            </a:extLst>
          </p:cNvPr>
          <p:cNvSpPr txBox="1"/>
          <p:nvPr/>
        </p:nvSpPr>
        <p:spPr>
          <a:xfrm>
            <a:off x="1369737" y="1671476"/>
            <a:ext cx="9452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Pilotage des équipements domestiques à distance, depuis un smartphone.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562DED5-F35F-76ED-077C-7D9538427B0E}"/>
              </a:ext>
            </a:extLst>
          </p:cNvPr>
          <p:cNvSpPr txBox="1"/>
          <p:nvPr/>
        </p:nvSpPr>
        <p:spPr>
          <a:xfrm>
            <a:off x="287294" y="2456491"/>
            <a:ext cx="11820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3200" dirty="0"/>
              <a:t>Enceintes connectées telles qu’Alexa de Amazon ou le Google Home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BF2DA7F-7CBB-4EC1-1C1A-F673E7ED6C07}"/>
              </a:ext>
            </a:extLst>
          </p:cNvPr>
          <p:cNvSpPr txBox="1"/>
          <p:nvPr/>
        </p:nvSpPr>
        <p:spPr>
          <a:xfrm>
            <a:off x="287294" y="4213337"/>
            <a:ext cx="9354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fr-FR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olets ou les serrures, caméras, frigos, éclairages etc.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C3CCECB-0C46-4E85-D649-9C78BE4FB8E8}"/>
              </a:ext>
            </a:extLst>
          </p:cNvPr>
          <p:cNvSpPr txBox="1"/>
          <p:nvPr/>
        </p:nvSpPr>
        <p:spPr>
          <a:xfrm>
            <a:off x="3709271" y="3366767"/>
            <a:ext cx="4059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fr-FR" sz="2800" dirty="0"/>
              <a:t>Mais pas seulement 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0C544C4-D7AA-A46D-4E94-1693ED1A2BFC}"/>
              </a:ext>
            </a:extLst>
          </p:cNvPr>
          <p:cNvSpPr txBox="1"/>
          <p:nvPr/>
        </p:nvSpPr>
        <p:spPr>
          <a:xfrm>
            <a:off x="2284137" y="5354446"/>
            <a:ext cx="7613269" cy="954107"/>
          </a:xfrm>
          <a:prstGeom prst="rect">
            <a:avLst/>
          </a:prstGeom>
          <a:noFill/>
          <a:effectLst>
            <a:outerShdw blurRad="76200" dist="2184400" dir="2700000" sx="90000" sy="90000" kx="-800400" algn="bl" rotWithShape="0">
              <a:prstClr val="black">
                <a:alpha val="23000"/>
              </a:prstClr>
            </a:outerShdw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fr-FR" sz="2800" dirty="0"/>
              <a:t>Maison entièrement pilotable sans avoir à toucher un seul bouton.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5CB106A2-203F-E75E-091B-87AE30A5C440}"/>
              </a:ext>
            </a:extLst>
          </p:cNvPr>
          <p:cNvCxnSpPr>
            <a:cxnSpLocks/>
          </p:cNvCxnSpPr>
          <p:nvPr/>
        </p:nvCxnSpPr>
        <p:spPr>
          <a:xfrm>
            <a:off x="3257550" y="1195778"/>
            <a:ext cx="4962678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que 8" descr="Flèche : courbe légère contour">
            <a:extLst>
              <a:ext uri="{FF2B5EF4-FFF2-40B4-BE49-F238E27FC236}">
                <a16:creationId xmlns:a16="http://schemas.microsoft.com/office/drawing/2014/main" id="{DFC95B85-401C-C5DD-39F1-840B96012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204" y="5354446"/>
            <a:ext cx="914400" cy="9144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3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Caractère coloré, Tracé&#10;&#10;Description générée automatiquement">
            <a:extLst>
              <a:ext uri="{FF2B5EF4-FFF2-40B4-BE49-F238E27FC236}">
                <a16:creationId xmlns:a16="http://schemas.microsoft.com/office/drawing/2014/main" id="{09918FAD-D5A0-5532-143D-E3DE92E49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716" y="2295514"/>
            <a:ext cx="5743575" cy="2160905"/>
          </a:xfrm>
          <a:prstGeom prst="rect">
            <a:avLst/>
          </a:prstGeom>
          <a:effectLst>
            <a:glow rad="139700">
              <a:schemeClr val="accent1"/>
            </a:glow>
            <a:reflection stA="45000" endPos="65000" dir="5400000" sy="-100000" algn="bl" rotWithShape="0"/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9F01017-D6DB-07CD-2F52-444AF074E634}"/>
              </a:ext>
            </a:extLst>
          </p:cNvPr>
          <p:cNvSpPr txBox="1"/>
          <p:nvPr/>
        </p:nvSpPr>
        <p:spPr>
          <a:xfrm>
            <a:off x="2737640" y="479340"/>
            <a:ext cx="7587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/>
              <a:t>Marché de la domotique en France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128B89F-A7AF-C0D9-096B-C7459E26D94A}"/>
              </a:ext>
            </a:extLst>
          </p:cNvPr>
          <p:cNvSpPr txBox="1"/>
          <p:nvPr/>
        </p:nvSpPr>
        <p:spPr>
          <a:xfrm>
            <a:off x="1900944" y="3295561"/>
            <a:ext cx="1985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Pourquoi 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8D2A2E-CE2F-DE31-3670-970D66FC8808}"/>
              </a:ext>
            </a:extLst>
          </p:cNvPr>
          <p:cNvSpPr txBox="1"/>
          <p:nvPr/>
        </p:nvSpPr>
        <p:spPr>
          <a:xfrm>
            <a:off x="538649" y="4040921"/>
            <a:ext cx="53706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Pratique : gestion à distance des volets </a:t>
            </a:r>
          </a:p>
          <a:p>
            <a:r>
              <a:rPr lang="fr-FR" sz="2400" dirty="0"/>
              <a:t>    roulants, chauffage, éclairage etc.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46144EA-8FB0-3684-37BE-88894D0F46A3}"/>
              </a:ext>
            </a:extLst>
          </p:cNvPr>
          <p:cNvSpPr txBox="1"/>
          <p:nvPr/>
        </p:nvSpPr>
        <p:spPr>
          <a:xfrm>
            <a:off x="688530" y="1758940"/>
            <a:ext cx="5449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Environ 30 millions de nouveaux foyers </a:t>
            </a:r>
          </a:p>
          <a:p>
            <a:r>
              <a:rPr lang="fr-FR" sz="2400" dirty="0"/>
              <a:t>équipés chaque année entre 2017 et 2021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ACB12E3-8EE2-A3C3-64B9-88610D1301A9}"/>
              </a:ext>
            </a:extLst>
          </p:cNvPr>
          <p:cNvSpPr txBox="1"/>
          <p:nvPr/>
        </p:nvSpPr>
        <p:spPr>
          <a:xfrm>
            <a:off x="746822" y="2581244"/>
            <a:ext cx="293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et 90 millions en 2022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148001C-7EEF-ED2F-DD36-CA021B4C3574}"/>
              </a:ext>
            </a:extLst>
          </p:cNvPr>
          <p:cNvSpPr txBox="1"/>
          <p:nvPr/>
        </p:nvSpPr>
        <p:spPr>
          <a:xfrm>
            <a:off x="457889" y="5035689"/>
            <a:ext cx="59112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Sécurité : caméras, détecteurs aux serrures </a:t>
            </a:r>
          </a:p>
          <a:p>
            <a:r>
              <a:rPr lang="fr-FR" sz="2400" dirty="0"/>
              <a:t>    et fenêtres/portes etc.</a:t>
            </a:r>
          </a:p>
        </p:txBody>
      </p:sp>
    </p:spTree>
    <p:extLst>
      <p:ext uri="{BB962C8B-B14F-4D97-AF65-F5344CB8AC3E}">
        <p14:creationId xmlns:p14="http://schemas.microsoft.com/office/powerpoint/2010/main" val="270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E7F58073-1826-4F1E-3161-06DFA4AF2141}"/>
              </a:ext>
            </a:extLst>
          </p:cNvPr>
          <p:cNvSpPr txBox="1"/>
          <p:nvPr/>
        </p:nvSpPr>
        <p:spPr>
          <a:xfrm>
            <a:off x="2566459" y="1148167"/>
            <a:ext cx="8359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Connected Home Over IP (CHIP)</a:t>
            </a:r>
            <a:endParaRPr lang="fr-FR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r-FR" sz="3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47BD299-7E0A-7AEA-29C6-6B13BEDD2E87}"/>
              </a:ext>
            </a:extLst>
          </p:cNvPr>
          <p:cNvSpPr txBox="1"/>
          <p:nvPr/>
        </p:nvSpPr>
        <p:spPr>
          <a:xfrm>
            <a:off x="1094977" y="4098606"/>
            <a:ext cx="9407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« </a:t>
            </a:r>
            <a:r>
              <a:rPr lang="fr-F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Connected Home Over IP </a:t>
            </a:r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» (CHIP) :</a:t>
            </a:r>
          </a:p>
          <a:p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Apple, Amazon, Google, la « </a:t>
            </a:r>
            <a:r>
              <a:rPr lang="fr-FR" sz="2400" b="0" i="0" dirty="0">
                <a:effectLst/>
                <a:latin typeface="Roboto" panose="020F0502020204030204" pitchFamily="2" charset="0"/>
              </a:rPr>
              <a:t>Connectivity Standards Alliance » (</a:t>
            </a:r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CSA)</a:t>
            </a:r>
          </a:p>
          <a:p>
            <a:r>
              <a:rPr lang="fr-FR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(anciennement Zigbee Alliance) et quelque 550 autres entreprises.</a:t>
            </a:r>
          </a:p>
          <a:p>
            <a:endParaRPr lang="fr-FR" dirty="0"/>
          </a:p>
        </p:txBody>
      </p:sp>
      <p:pic>
        <p:nvPicPr>
          <p:cNvPr id="18" name="Graphique 17" descr="Badge coche avec un remplissage uni">
            <a:extLst>
              <a:ext uri="{FF2B5EF4-FFF2-40B4-BE49-F238E27FC236}">
                <a16:creationId xmlns:a16="http://schemas.microsoft.com/office/drawing/2014/main" id="{3597A858-C6D0-2CAB-B896-53E48E47E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6306" y="820402"/>
            <a:ext cx="1153043" cy="120032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CA58A51-0554-6A03-F1EB-4C766E0AAD86}"/>
              </a:ext>
            </a:extLst>
          </p:cNvPr>
          <p:cNvSpPr txBox="1"/>
          <p:nvPr/>
        </p:nvSpPr>
        <p:spPr>
          <a:xfrm>
            <a:off x="1973405" y="2622189"/>
            <a:ext cx="14366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3200" b="1" dirty="0"/>
              <a:t>Qui ?</a:t>
            </a:r>
          </a:p>
        </p:txBody>
      </p:sp>
    </p:spTree>
    <p:extLst>
      <p:ext uri="{BB962C8B-B14F-4D97-AF65-F5344CB8AC3E}">
        <p14:creationId xmlns:p14="http://schemas.microsoft.com/office/powerpoint/2010/main" val="8602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66170838-50B5-CA2D-7E6B-2FA4871E6F64}"/>
              </a:ext>
            </a:extLst>
          </p:cNvPr>
          <p:cNvSpPr txBox="1"/>
          <p:nvPr/>
        </p:nvSpPr>
        <p:spPr>
          <a:xfrm>
            <a:off x="864491" y="1920362"/>
            <a:ext cx="912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Avant Matter :</a:t>
            </a:r>
            <a:endParaRPr lang="fr-FR" sz="24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AD58A31-CBEC-4CF8-B5F3-68B00B72FA97}"/>
              </a:ext>
            </a:extLst>
          </p:cNvPr>
          <p:cNvSpPr txBox="1"/>
          <p:nvPr/>
        </p:nvSpPr>
        <p:spPr>
          <a:xfrm>
            <a:off x="864491" y="2407372"/>
            <a:ext cx="820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Comment intégrer l’équipement à l’</a:t>
            </a:r>
            <a:r>
              <a:rPr lang="fr-FR" sz="2400" b="1" dirty="0"/>
              <a:t>écosystème</a:t>
            </a:r>
            <a:r>
              <a:rPr lang="fr-FR" sz="2400" dirty="0"/>
              <a:t> déjà présent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5765E82-B5C9-D134-9896-6B6441540523}"/>
              </a:ext>
            </a:extLst>
          </p:cNvPr>
          <p:cNvSpPr txBox="1"/>
          <p:nvPr/>
        </p:nvSpPr>
        <p:spPr>
          <a:xfrm>
            <a:off x="864490" y="2765162"/>
            <a:ext cx="5906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Comment être sûr que l’accès est </a:t>
            </a:r>
            <a:r>
              <a:rPr lang="fr-FR" sz="2400" b="1" dirty="0"/>
              <a:t>sécurisé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E66911A-1E0F-76F0-2C37-AD70AE0232AD}"/>
              </a:ext>
            </a:extLst>
          </p:cNvPr>
          <p:cNvSpPr txBox="1"/>
          <p:nvPr/>
        </p:nvSpPr>
        <p:spPr>
          <a:xfrm>
            <a:off x="864491" y="3775372"/>
            <a:ext cx="209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Depuis Matter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7D2F945-0A46-0AD9-3F7F-E06758A34359}"/>
              </a:ext>
            </a:extLst>
          </p:cNvPr>
          <p:cNvSpPr txBox="1"/>
          <p:nvPr/>
        </p:nvSpPr>
        <p:spPr>
          <a:xfrm>
            <a:off x="881311" y="4232673"/>
            <a:ext cx="110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1" dirty="0"/>
              <a:t>Compatibilité</a:t>
            </a:r>
            <a:r>
              <a:rPr lang="fr-FR" sz="2400" dirty="0"/>
              <a:t> et intégration à l’</a:t>
            </a:r>
            <a:r>
              <a:rPr lang="fr-FR" sz="2400" b="1" dirty="0"/>
              <a:t>écosystème </a:t>
            </a:r>
            <a:r>
              <a:rPr lang="fr-FR" sz="2400" dirty="0"/>
              <a:t>sans distinction de marque ou de modèle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2957CFC-1750-6968-A4FD-EAC3219F3E32}"/>
              </a:ext>
            </a:extLst>
          </p:cNvPr>
          <p:cNvSpPr txBox="1"/>
          <p:nvPr/>
        </p:nvSpPr>
        <p:spPr>
          <a:xfrm>
            <a:off x="864491" y="4658751"/>
            <a:ext cx="4678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/>
              <a:t>Sécurisation grâce à la </a:t>
            </a:r>
            <a:r>
              <a:rPr lang="fr-FR" sz="2400" b="1" dirty="0"/>
              <a:t>blockchain</a:t>
            </a:r>
          </a:p>
        </p:txBody>
      </p:sp>
    </p:spTree>
    <p:extLst>
      <p:ext uri="{BB962C8B-B14F-4D97-AF65-F5344CB8AC3E}">
        <p14:creationId xmlns:p14="http://schemas.microsoft.com/office/powerpoint/2010/main" val="247837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C3410C7D-C164-E246-75A7-BA14A928FF3E}"/>
              </a:ext>
            </a:extLst>
          </p:cNvPr>
          <p:cNvSpPr txBox="1"/>
          <p:nvPr/>
        </p:nvSpPr>
        <p:spPr>
          <a:xfrm>
            <a:off x="4629150" y="508813"/>
            <a:ext cx="22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b="1" dirty="0"/>
              <a:t>La sécurité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C34047-4EF6-248E-BDB9-A580DFAD9852}"/>
              </a:ext>
            </a:extLst>
          </p:cNvPr>
          <p:cNvSpPr txBox="1"/>
          <p:nvPr/>
        </p:nvSpPr>
        <p:spPr>
          <a:xfrm>
            <a:off x="1651072" y="1240579"/>
            <a:ext cx="8191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sécurité étant un enjeu majeur, Matter fait alors appel à la technologie blockchain, qui garantit l’identification et donc la sécurisation de l’accès aux appareils connectés.</a:t>
            </a:r>
          </a:p>
          <a:p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0D4778-4F12-E596-E643-056443086FB2}"/>
              </a:ext>
            </a:extLst>
          </p:cNvPr>
          <p:cNvSpPr txBox="1"/>
          <p:nvPr/>
        </p:nvSpPr>
        <p:spPr>
          <a:xfrm>
            <a:off x="3635983" y="3318504"/>
            <a:ext cx="4469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La blockchain en deux mots :</a:t>
            </a:r>
          </a:p>
        </p:txBody>
      </p:sp>
      <p:pic>
        <p:nvPicPr>
          <p:cNvPr id="3" name="Image 2" descr="Une image contenant diagramme, capture d’écran, cercle, Police&#10;&#10;Description générée automatiquement">
            <a:extLst>
              <a:ext uri="{FF2B5EF4-FFF2-40B4-BE49-F238E27FC236}">
                <a16:creationId xmlns:a16="http://schemas.microsoft.com/office/drawing/2014/main" id="{A87A9731-E08B-CDF5-C1D3-3C82E59C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700" y="2356309"/>
            <a:ext cx="2840163" cy="2127903"/>
          </a:xfrm>
          <a:prstGeom prst="rect">
            <a:avLst/>
          </a:prstGeom>
          <a:effectLst>
            <a:softEdge rad="1143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057F04E2-6FDC-30E1-65CF-676C7487AA2C}"/>
              </a:ext>
            </a:extLst>
          </p:cNvPr>
          <p:cNvSpPr txBox="1"/>
          <p:nvPr/>
        </p:nvSpPr>
        <p:spPr>
          <a:xfrm>
            <a:off x="1422190" y="4252447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Block : bloc de données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CDA0AA4-8520-FA7A-A2A8-FDFA30068F17}"/>
              </a:ext>
            </a:extLst>
          </p:cNvPr>
          <p:cNvSpPr txBox="1"/>
          <p:nvPr/>
        </p:nvSpPr>
        <p:spPr>
          <a:xfrm>
            <a:off x="1387901" y="4793739"/>
            <a:ext cx="8941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Chain : systèmes informatiques formant la base de données </a:t>
            </a:r>
          </a:p>
        </p:txBody>
      </p:sp>
      <p:pic>
        <p:nvPicPr>
          <p:cNvPr id="7" name="Graphique 6" descr="Point d’insertion vers la gauche avec un remplissage uni">
            <a:extLst>
              <a:ext uri="{FF2B5EF4-FFF2-40B4-BE49-F238E27FC236}">
                <a16:creationId xmlns:a16="http://schemas.microsoft.com/office/drawing/2014/main" id="{DE17BC34-D252-5A89-8811-637EB6B24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5394" y="4157486"/>
            <a:ext cx="711983" cy="711983"/>
          </a:xfrm>
          <a:prstGeom prst="rect">
            <a:avLst/>
          </a:prstGeom>
        </p:spPr>
      </p:pic>
      <p:pic>
        <p:nvPicPr>
          <p:cNvPr id="9" name="Graphique 8" descr="Point d’insertion vers la droite avec un remplissage uni">
            <a:extLst>
              <a:ext uri="{FF2B5EF4-FFF2-40B4-BE49-F238E27FC236}">
                <a16:creationId xmlns:a16="http://schemas.microsoft.com/office/drawing/2014/main" id="{3B081F6B-FAE9-0B31-CE7B-409630D10F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9039" y="4621937"/>
            <a:ext cx="925490" cy="925490"/>
          </a:xfrm>
          <a:prstGeom prst="rect">
            <a:avLst/>
          </a:prstGeom>
        </p:spPr>
      </p:pic>
      <p:pic>
        <p:nvPicPr>
          <p:cNvPr id="10" name="Graphique 9" descr="Point d’insertion vers la droite avec un remplissage uni">
            <a:extLst>
              <a:ext uri="{FF2B5EF4-FFF2-40B4-BE49-F238E27FC236}">
                <a16:creationId xmlns:a16="http://schemas.microsoft.com/office/drawing/2014/main" id="{FC2DFA70-D460-7098-2146-59C4F057FD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18515" y="4621937"/>
            <a:ext cx="925490" cy="925490"/>
          </a:xfrm>
          <a:prstGeom prst="rect">
            <a:avLst/>
          </a:prstGeom>
        </p:spPr>
      </p:pic>
      <p:pic>
        <p:nvPicPr>
          <p:cNvPr id="12" name="Graphique 11" descr="Point d’insertion vers la gauche avec un remplissage uni">
            <a:extLst>
              <a:ext uri="{FF2B5EF4-FFF2-40B4-BE49-F238E27FC236}">
                <a16:creationId xmlns:a16="http://schemas.microsoft.com/office/drawing/2014/main" id="{F07BD961-2906-DE70-CAF1-D106F5CCE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297" y="4157486"/>
            <a:ext cx="731169" cy="73116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03E0A6-6C00-F435-0B6C-C713AB4C45D6}"/>
              </a:ext>
            </a:extLst>
          </p:cNvPr>
          <p:cNvSpPr txBox="1"/>
          <p:nvPr/>
        </p:nvSpPr>
        <p:spPr>
          <a:xfrm>
            <a:off x="3355009" y="5776340"/>
            <a:ext cx="5155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Falsification théoriquement impossible</a:t>
            </a:r>
          </a:p>
        </p:txBody>
      </p:sp>
      <p:pic>
        <p:nvPicPr>
          <p:cNvPr id="17" name="Graphique 16" descr="Verrou avec un remplissage uni">
            <a:extLst>
              <a:ext uri="{FF2B5EF4-FFF2-40B4-BE49-F238E27FC236}">
                <a16:creationId xmlns:a16="http://schemas.microsoft.com/office/drawing/2014/main" id="{CA98359B-8583-1780-002E-D7A1D9201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47976" y="240744"/>
            <a:ext cx="914400" cy="914400"/>
          </a:xfrm>
          <a:prstGeom prst="rect">
            <a:avLst/>
          </a:prstGeom>
        </p:spPr>
      </p:pic>
      <p:pic>
        <p:nvPicPr>
          <p:cNvPr id="19" name="Graphique 18" descr="Lien avec un remplissage uni">
            <a:extLst>
              <a:ext uri="{FF2B5EF4-FFF2-40B4-BE49-F238E27FC236}">
                <a16:creationId xmlns:a16="http://schemas.microsoft.com/office/drawing/2014/main" id="{608978DC-278F-9DCD-6475-73FB423F17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7153713">
            <a:off x="1530917" y="2941821"/>
            <a:ext cx="914400" cy="914400"/>
          </a:xfrm>
          <a:prstGeom prst="rect">
            <a:avLst/>
          </a:prstGeom>
        </p:spPr>
      </p:pic>
      <p:pic>
        <p:nvPicPr>
          <p:cNvPr id="20" name="Graphique 19" descr="Lien avec un remplissage uni">
            <a:extLst>
              <a:ext uri="{FF2B5EF4-FFF2-40B4-BE49-F238E27FC236}">
                <a16:creationId xmlns:a16="http://schemas.microsoft.com/office/drawing/2014/main" id="{72442862-E3A1-E925-AEA9-3838FF7CA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0714584">
            <a:off x="950112" y="3004675"/>
            <a:ext cx="914400" cy="914400"/>
          </a:xfrm>
          <a:prstGeom prst="rect">
            <a:avLst/>
          </a:prstGeom>
        </p:spPr>
      </p:pic>
      <p:pic>
        <p:nvPicPr>
          <p:cNvPr id="21" name="Graphique 20" descr="Lien avec un remplissage uni">
            <a:extLst>
              <a:ext uri="{FF2B5EF4-FFF2-40B4-BE49-F238E27FC236}">
                <a16:creationId xmlns:a16="http://schemas.microsoft.com/office/drawing/2014/main" id="{8AC64840-57BE-4EE2-F13F-38CD5E324EF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68888">
            <a:off x="393730" y="3059117"/>
            <a:ext cx="914400" cy="914400"/>
          </a:xfrm>
          <a:prstGeom prst="rect">
            <a:avLst/>
          </a:prstGeom>
        </p:spPr>
      </p:pic>
      <p:pic>
        <p:nvPicPr>
          <p:cNvPr id="22" name="Graphique 21" descr="Lien avec un remplissage uni">
            <a:extLst>
              <a:ext uri="{FF2B5EF4-FFF2-40B4-BE49-F238E27FC236}">
                <a16:creationId xmlns:a16="http://schemas.microsoft.com/office/drawing/2014/main" id="{33CBCB47-8F34-8EAB-CDA1-DCAF6B7359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248554">
            <a:off x="2105337" y="298510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67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/>
      <p:bldP spid="5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0E5781A-5873-050D-47CF-C2938D0CD38E}"/>
              </a:ext>
            </a:extLst>
          </p:cNvPr>
          <p:cNvSpPr txBox="1"/>
          <p:nvPr/>
        </p:nvSpPr>
        <p:spPr>
          <a:xfrm>
            <a:off x="4438650" y="695325"/>
            <a:ext cx="2861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/>
              <a:t>En résumé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4FEA3F-1931-3C03-C90B-85DC290B9C49}"/>
              </a:ext>
            </a:extLst>
          </p:cNvPr>
          <p:cNvSpPr txBox="1"/>
          <p:nvPr/>
        </p:nvSpPr>
        <p:spPr>
          <a:xfrm>
            <a:off x="533400" y="2151876"/>
            <a:ext cx="11501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Matter a été créé par un collectif d’environ 550 fabricants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27FDCA-E8E2-1320-166B-DDECFB4518BE}"/>
              </a:ext>
            </a:extLst>
          </p:cNvPr>
          <p:cNvSpPr txBox="1"/>
          <p:nvPr/>
        </p:nvSpPr>
        <p:spPr>
          <a:xfrm>
            <a:off x="533400" y="3953604"/>
            <a:ext cx="8412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Migration transparente pour l’utilisateur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2AFBBDA-9B8D-EEF0-190E-D0681A3532B1}"/>
              </a:ext>
            </a:extLst>
          </p:cNvPr>
          <p:cNvSpPr txBox="1"/>
          <p:nvPr/>
        </p:nvSpPr>
        <p:spPr>
          <a:xfrm>
            <a:off x="533400" y="4854468"/>
            <a:ext cx="743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Accès sécurisé grâce à la blockchain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D102C93-3F9E-3CA4-12DA-6504278A5B8C}"/>
              </a:ext>
            </a:extLst>
          </p:cNvPr>
          <p:cNvSpPr txBox="1"/>
          <p:nvPr/>
        </p:nvSpPr>
        <p:spPr>
          <a:xfrm>
            <a:off x="533400" y="3052740"/>
            <a:ext cx="7374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fr-FR" sz="3600" dirty="0"/>
              <a:t>Nouveau standard de la domotique</a:t>
            </a:r>
          </a:p>
        </p:txBody>
      </p:sp>
    </p:spTree>
    <p:extLst>
      <p:ext uri="{BB962C8B-B14F-4D97-AF65-F5344CB8AC3E}">
        <p14:creationId xmlns:p14="http://schemas.microsoft.com/office/powerpoint/2010/main" val="42767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299</Words>
  <Application>Microsoft Office PowerPoint</Application>
  <PresentationFormat>Grand écran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 Black</vt:lpstr>
      <vt:lpstr>Arial</vt:lpstr>
      <vt:lpstr>Calibri</vt:lpstr>
      <vt:lpstr>Calibri Light</vt:lpstr>
      <vt:lpstr>Roboto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ARES Christopher</dc:creator>
  <cp:lastModifiedBy>KEIFLIN Bénédicte</cp:lastModifiedBy>
  <cp:revision>1</cp:revision>
  <dcterms:created xsi:type="dcterms:W3CDTF">2023-10-17T07:29:29Z</dcterms:created>
  <dcterms:modified xsi:type="dcterms:W3CDTF">2023-12-08T08:24:55Z</dcterms:modified>
</cp:coreProperties>
</file>