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63D9F7-A97F-408D-9805-E0532314E528}" v="11" dt="2025-10-30T10:39:17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S Christopher" userId="3ff7c12f-b86a-47e0-a114-f78cf92fe63b" providerId="ADAL" clId="{F4340093-B49D-4826-BB78-B08898E27A1C}"/>
    <pc:docChg chg="custSel addSld modSld sldOrd">
      <pc:chgData name="ARES Christopher" userId="3ff7c12f-b86a-47e0-a114-f78cf92fe63b" providerId="ADAL" clId="{F4340093-B49D-4826-BB78-B08898E27A1C}" dt="2025-10-30T10:56:42.317" v="385" actId="1076"/>
      <pc:docMkLst>
        <pc:docMk/>
      </pc:docMkLst>
      <pc:sldChg chg="addSp delSp modSp new mod">
        <pc:chgData name="ARES Christopher" userId="3ff7c12f-b86a-47e0-a114-f78cf92fe63b" providerId="ADAL" clId="{F4340093-B49D-4826-BB78-B08898E27A1C}" dt="2025-10-30T10:45:28.639" v="338" actId="1076"/>
        <pc:sldMkLst>
          <pc:docMk/>
          <pc:sldMk cId="1108696723" sldId="257"/>
        </pc:sldMkLst>
        <pc:spChg chg="mod">
          <ac:chgData name="ARES Christopher" userId="3ff7c12f-b86a-47e0-a114-f78cf92fe63b" providerId="ADAL" clId="{F4340093-B49D-4826-BB78-B08898E27A1C}" dt="2025-10-30T10:45:28.639" v="338" actId="1076"/>
          <ac:spMkLst>
            <pc:docMk/>
            <pc:sldMk cId="1108696723" sldId="257"/>
            <ac:spMk id="2" creationId="{3C1C79B7-862F-2B68-EA31-82E155CD0775}"/>
          </ac:spMkLst>
        </pc:spChg>
        <pc:spChg chg="del">
          <ac:chgData name="ARES Christopher" userId="3ff7c12f-b86a-47e0-a114-f78cf92fe63b" providerId="ADAL" clId="{F4340093-B49D-4826-BB78-B08898E27A1C}" dt="2025-10-30T10:23:57.979" v="13" actId="478"/>
          <ac:spMkLst>
            <pc:docMk/>
            <pc:sldMk cId="1108696723" sldId="257"/>
            <ac:spMk id="3" creationId="{67D4DD13-463F-9036-5E2D-9667AFA2F5FB}"/>
          </ac:spMkLst>
        </pc:spChg>
        <pc:spChg chg="add del mod">
          <ac:chgData name="ARES Christopher" userId="3ff7c12f-b86a-47e0-a114-f78cf92fe63b" providerId="ADAL" clId="{F4340093-B49D-4826-BB78-B08898E27A1C}" dt="2025-10-30T10:24:04.963" v="16"/>
          <ac:spMkLst>
            <pc:docMk/>
            <pc:sldMk cId="1108696723" sldId="257"/>
            <ac:spMk id="4" creationId="{A49A2D2C-B859-C286-5D2B-713F1C7C82A5}"/>
          </ac:spMkLst>
        </pc:spChg>
        <pc:spChg chg="add mod">
          <ac:chgData name="ARES Christopher" userId="3ff7c12f-b86a-47e0-a114-f78cf92fe63b" providerId="ADAL" clId="{F4340093-B49D-4826-BB78-B08898E27A1C}" dt="2025-10-30T10:32:34.694" v="142" actId="1076"/>
          <ac:spMkLst>
            <pc:docMk/>
            <pc:sldMk cId="1108696723" sldId="257"/>
            <ac:spMk id="5" creationId="{4DFFF771-0541-46B8-4BCF-AAEFE8272EA3}"/>
          </ac:spMkLst>
        </pc:spChg>
        <pc:spChg chg="add mod">
          <ac:chgData name="ARES Christopher" userId="3ff7c12f-b86a-47e0-a114-f78cf92fe63b" providerId="ADAL" clId="{F4340093-B49D-4826-BB78-B08898E27A1C}" dt="2025-10-30T10:32:45.567" v="145" actId="1076"/>
          <ac:spMkLst>
            <pc:docMk/>
            <pc:sldMk cId="1108696723" sldId="257"/>
            <ac:spMk id="6" creationId="{B113CD42-E4B6-6368-2BFB-4B03EF51FB08}"/>
          </ac:spMkLst>
        </pc:spChg>
        <pc:spChg chg="add mod">
          <ac:chgData name="ARES Christopher" userId="3ff7c12f-b86a-47e0-a114-f78cf92fe63b" providerId="ADAL" clId="{F4340093-B49D-4826-BB78-B08898E27A1C}" dt="2025-10-30T10:32:41.223" v="144" actId="1076"/>
          <ac:spMkLst>
            <pc:docMk/>
            <pc:sldMk cId="1108696723" sldId="257"/>
            <ac:spMk id="7" creationId="{59C25B19-D727-B5DF-8EAD-28319C6A1E09}"/>
          </ac:spMkLst>
        </pc:spChg>
        <pc:spChg chg="add del mod">
          <ac:chgData name="ARES Christopher" userId="3ff7c12f-b86a-47e0-a114-f78cf92fe63b" providerId="ADAL" clId="{F4340093-B49D-4826-BB78-B08898E27A1C}" dt="2025-10-30T10:29:09.450" v="117"/>
          <ac:spMkLst>
            <pc:docMk/>
            <pc:sldMk cId="1108696723" sldId="257"/>
            <ac:spMk id="8" creationId="{86C2036D-9BB2-19D1-972D-03061B04111C}"/>
          </ac:spMkLst>
        </pc:spChg>
        <pc:picChg chg="add mod">
          <ac:chgData name="ARES Christopher" userId="3ff7c12f-b86a-47e0-a114-f78cf92fe63b" providerId="ADAL" clId="{F4340093-B49D-4826-BB78-B08898E27A1C}" dt="2025-10-30T10:32:08.128" v="139" actId="1076"/>
          <ac:picMkLst>
            <pc:docMk/>
            <pc:sldMk cId="1108696723" sldId="257"/>
            <ac:picMk id="10" creationId="{8E23343F-B15C-B969-F460-D5CCD7C60438}"/>
          </ac:picMkLst>
        </pc:picChg>
      </pc:sldChg>
      <pc:sldChg chg="delSp modSp new mod">
        <pc:chgData name="ARES Christopher" userId="3ff7c12f-b86a-47e0-a114-f78cf92fe63b" providerId="ADAL" clId="{F4340093-B49D-4826-BB78-B08898E27A1C}" dt="2025-10-30T10:55:52.221" v="339" actId="1076"/>
        <pc:sldMkLst>
          <pc:docMk/>
          <pc:sldMk cId="541256428" sldId="258"/>
        </pc:sldMkLst>
        <pc:spChg chg="mod">
          <ac:chgData name="ARES Christopher" userId="3ff7c12f-b86a-47e0-a114-f78cf92fe63b" providerId="ADAL" clId="{F4340093-B49D-4826-BB78-B08898E27A1C}" dt="2025-10-30T10:55:52.221" v="339" actId="1076"/>
          <ac:spMkLst>
            <pc:docMk/>
            <pc:sldMk cId="541256428" sldId="258"/>
            <ac:spMk id="2" creationId="{35E28723-B34B-C6DF-91EC-A48027F8CF1A}"/>
          </ac:spMkLst>
        </pc:spChg>
        <pc:spChg chg="del mod">
          <ac:chgData name="ARES Christopher" userId="3ff7c12f-b86a-47e0-a114-f78cf92fe63b" providerId="ADAL" clId="{F4340093-B49D-4826-BB78-B08898E27A1C}" dt="2025-10-30T10:39:41.502" v="336" actId="478"/>
          <ac:spMkLst>
            <pc:docMk/>
            <pc:sldMk cId="541256428" sldId="258"/>
            <ac:spMk id="3" creationId="{2854CC02-7418-5256-7063-A9930C4AF5FE}"/>
          </ac:spMkLst>
        </pc:spChg>
      </pc:sldChg>
      <pc:sldChg chg="new">
        <pc:chgData name="ARES Christopher" userId="3ff7c12f-b86a-47e0-a114-f78cf92fe63b" providerId="ADAL" clId="{F4340093-B49D-4826-BB78-B08898E27A1C}" dt="2025-10-30T10:33:03.760" v="147" actId="680"/>
        <pc:sldMkLst>
          <pc:docMk/>
          <pc:sldMk cId="4271880762" sldId="259"/>
        </pc:sldMkLst>
      </pc:sldChg>
      <pc:sldChg chg="delSp modSp new mod">
        <pc:chgData name="ARES Christopher" userId="3ff7c12f-b86a-47e0-a114-f78cf92fe63b" providerId="ADAL" clId="{F4340093-B49D-4826-BB78-B08898E27A1C}" dt="2025-10-30T10:56:42.317" v="385" actId="1076"/>
        <pc:sldMkLst>
          <pc:docMk/>
          <pc:sldMk cId="460906493" sldId="260"/>
        </pc:sldMkLst>
        <pc:spChg chg="mod">
          <ac:chgData name="ARES Christopher" userId="3ff7c12f-b86a-47e0-a114-f78cf92fe63b" providerId="ADAL" clId="{F4340093-B49D-4826-BB78-B08898E27A1C}" dt="2025-10-30T10:56:42.317" v="385" actId="1076"/>
          <ac:spMkLst>
            <pc:docMk/>
            <pc:sldMk cId="460906493" sldId="260"/>
            <ac:spMk id="2" creationId="{D19578A9-9269-B315-FF91-5875F46D8663}"/>
          </ac:spMkLst>
        </pc:spChg>
        <pc:spChg chg="del">
          <ac:chgData name="ARES Christopher" userId="3ff7c12f-b86a-47e0-a114-f78cf92fe63b" providerId="ADAL" clId="{F4340093-B49D-4826-BB78-B08898E27A1C}" dt="2025-10-30T10:55:57.111" v="340" actId="478"/>
          <ac:spMkLst>
            <pc:docMk/>
            <pc:sldMk cId="460906493" sldId="260"/>
            <ac:spMk id="3" creationId="{6262ACA3-83A3-10B1-50C7-4C0D38E2B352}"/>
          </ac:spMkLst>
        </pc:spChg>
      </pc:sldChg>
      <pc:sldChg chg="modSp new mod ord">
        <pc:chgData name="ARES Christopher" userId="3ff7c12f-b86a-47e0-a114-f78cf92fe63b" providerId="ADAL" clId="{F4340093-B49D-4826-BB78-B08898E27A1C}" dt="2025-10-30T10:37:32.656" v="327"/>
        <pc:sldMkLst>
          <pc:docMk/>
          <pc:sldMk cId="2022233137" sldId="261"/>
        </pc:sldMkLst>
        <pc:spChg chg="mod">
          <ac:chgData name="ARES Christopher" userId="3ff7c12f-b86a-47e0-a114-f78cf92fe63b" providerId="ADAL" clId="{F4340093-B49D-4826-BB78-B08898E27A1C}" dt="2025-10-30T10:37:28.494" v="325" actId="1076"/>
          <ac:spMkLst>
            <pc:docMk/>
            <pc:sldMk cId="2022233137" sldId="261"/>
            <ac:spMk id="2" creationId="{5B548C1A-11A9-F402-3566-9434C474A29F}"/>
          </ac:spMkLst>
        </pc:spChg>
        <pc:spChg chg="mod">
          <ac:chgData name="ARES Christopher" userId="3ff7c12f-b86a-47e0-a114-f78cf92fe63b" providerId="ADAL" clId="{F4340093-B49D-4826-BB78-B08898E27A1C}" dt="2025-10-30T10:37:15.158" v="321" actId="2711"/>
          <ac:spMkLst>
            <pc:docMk/>
            <pc:sldMk cId="2022233137" sldId="261"/>
            <ac:spMk id="3" creationId="{A78B724D-C7D7-C652-1710-65F3F1F6AF3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D2B7B03-2B25-4097-8528-0792338E0FAB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9EE758E-6B0F-49CF-AAB1-18C207A24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3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7B03-2B25-4097-8528-0792338E0FAB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758E-6B0F-49CF-AAB1-18C207A24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14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D2B7B03-2B25-4097-8528-0792338E0FAB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9EE758E-6B0F-49CF-AAB1-18C207A24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292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D2B7B03-2B25-4097-8528-0792338E0FAB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9EE758E-6B0F-49CF-AAB1-18C207A24A58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3035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D2B7B03-2B25-4097-8528-0792338E0FAB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9EE758E-6B0F-49CF-AAB1-18C207A24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710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7B03-2B25-4097-8528-0792338E0FAB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758E-6B0F-49CF-AAB1-18C207A24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707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7B03-2B25-4097-8528-0792338E0FAB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758E-6B0F-49CF-AAB1-18C207A24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708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7B03-2B25-4097-8528-0792338E0FAB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758E-6B0F-49CF-AAB1-18C207A24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959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D2B7B03-2B25-4097-8528-0792338E0FAB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9EE758E-6B0F-49CF-AAB1-18C207A24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87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7B03-2B25-4097-8528-0792338E0FAB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758E-6B0F-49CF-AAB1-18C207A24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31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D2B7B03-2B25-4097-8528-0792338E0FAB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9EE758E-6B0F-49CF-AAB1-18C207A24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5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7B03-2B25-4097-8528-0792338E0FAB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758E-6B0F-49CF-AAB1-18C207A24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69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7B03-2B25-4097-8528-0792338E0FAB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758E-6B0F-49CF-AAB1-18C207A24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20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7B03-2B25-4097-8528-0792338E0FAB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758E-6B0F-49CF-AAB1-18C207A24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41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7B03-2B25-4097-8528-0792338E0FAB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758E-6B0F-49CF-AAB1-18C207A24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12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7B03-2B25-4097-8528-0792338E0FAB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758E-6B0F-49CF-AAB1-18C207A24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52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7B03-2B25-4097-8528-0792338E0FAB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E758E-6B0F-49CF-AAB1-18C207A24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40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B7B03-2B25-4097-8528-0792338E0FAB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E758E-6B0F-49CF-AAB1-18C207A24A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5365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pple Launches Xcode 14.3: Empowering Developers with Cutting-Edge SDKs ...">
            <a:extLst>
              <a:ext uri="{FF2B5EF4-FFF2-40B4-BE49-F238E27FC236}">
                <a16:creationId xmlns:a16="http://schemas.microsoft.com/office/drawing/2014/main" id="{35CDC02E-00F9-F865-1F57-C4EFC94A1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9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C79B7-862F-2B68-EA31-82E155CD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32" y="1566195"/>
            <a:ext cx="4359022" cy="1325563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FFF771-0541-46B8-4BCF-AAEFE8272EA3}"/>
              </a:ext>
            </a:extLst>
          </p:cNvPr>
          <p:cNvSpPr txBox="1"/>
          <p:nvPr/>
        </p:nvSpPr>
        <p:spPr>
          <a:xfrm>
            <a:off x="1062036" y="3135769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Official </a:t>
            </a:r>
            <a:r>
              <a:rPr lang="fr-FR" dirty="0" err="1"/>
              <a:t>Apple’s</a:t>
            </a:r>
            <a:r>
              <a:rPr lang="fr-FR" dirty="0"/>
              <a:t> IDE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13CD42-E4B6-6368-2BFB-4B03EF51FB08}"/>
              </a:ext>
            </a:extLst>
          </p:cNvPr>
          <p:cNvSpPr txBox="1"/>
          <p:nvPr/>
        </p:nvSpPr>
        <p:spPr>
          <a:xfrm>
            <a:off x="1062036" y="3837626"/>
            <a:ext cx="432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Created</a:t>
            </a:r>
            <a:r>
              <a:rPr lang="fr-FR" dirty="0"/>
              <a:t> in 2003, </a:t>
            </a:r>
            <a:r>
              <a:rPr lang="fr-FR" dirty="0" err="1"/>
              <a:t>often</a:t>
            </a:r>
            <a:r>
              <a:rPr lang="fr-FR" dirty="0"/>
              <a:t> </a:t>
            </a:r>
            <a:r>
              <a:rPr lang="fr-FR" dirty="0" err="1"/>
              <a:t>updated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C25B19-D727-B5DF-8EAD-28319C6A1E09}"/>
              </a:ext>
            </a:extLst>
          </p:cNvPr>
          <p:cNvSpPr txBox="1"/>
          <p:nvPr/>
        </p:nvSpPr>
        <p:spPr>
          <a:xfrm>
            <a:off x="1062036" y="4539484"/>
            <a:ext cx="469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Swift, Objective C, C, C++</a:t>
            </a:r>
          </a:p>
        </p:txBody>
      </p:sp>
      <p:pic>
        <p:nvPicPr>
          <p:cNvPr id="10" name="Image 9" descr="Une image contenant pomme&#10;&#10;Le contenu généré par l’IA peut être incorrect.">
            <a:extLst>
              <a:ext uri="{FF2B5EF4-FFF2-40B4-BE49-F238E27FC236}">
                <a16:creationId xmlns:a16="http://schemas.microsoft.com/office/drawing/2014/main" id="{8E23343F-B15C-B969-F460-D5CCD7C60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343" y="-274320"/>
            <a:ext cx="10273563" cy="658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9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48C1A-11A9-F402-3566-9434C474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176" y="639315"/>
            <a:ext cx="1539240" cy="1124713"/>
          </a:xfrm>
        </p:spPr>
        <p:txBody>
          <a:bodyPr/>
          <a:lstStyle/>
          <a:p>
            <a:r>
              <a:rPr lang="fr-FR" dirty="0">
                <a:latin typeface="Aptos Black" panose="020F0502020204030204" pitchFamily="34" charset="0"/>
              </a:rPr>
              <a:t>Uses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8B724D-C7D7-C652-1710-65F3F1F6A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 err="1">
                <a:latin typeface="Aptos Display" panose="020B0004020202020204" pitchFamily="34" charset="0"/>
              </a:rPr>
              <a:t>Development</a:t>
            </a:r>
            <a:r>
              <a:rPr lang="fr-FR" sz="3600" dirty="0">
                <a:latin typeface="Aptos Display" panose="020B0004020202020204" pitchFamily="34" charset="0"/>
              </a:rPr>
              <a:t> of </a:t>
            </a:r>
            <a:r>
              <a:rPr lang="fr-FR" sz="3600" dirty="0" err="1">
                <a:latin typeface="Aptos Display" panose="020B0004020202020204" pitchFamily="34" charset="0"/>
              </a:rPr>
              <a:t>Apple’s</a:t>
            </a:r>
            <a:r>
              <a:rPr lang="fr-FR" sz="3600" dirty="0">
                <a:latin typeface="Aptos Display" panose="020B0004020202020204" pitchFamily="34" charset="0"/>
              </a:rPr>
              <a:t> </a:t>
            </a:r>
            <a:r>
              <a:rPr lang="fr-FR" sz="3600" dirty="0" err="1">
                <a:latin typeface="Aptos Display" panose="020B0004020202020204" pitchFamily="34" charset="0"/>
              </a:rPr>
              <a:t>ecosystem</a:t>
            </a:r>
            <a:r>
              <a:rPr lang="fr-FR" sz="3600" dirty="0">
                <a:latin typeface="Aptos Display" panose="020B0004020202020204" pitchFamily="34" charset="0"/>
              </a:rPr>
              <a:t> apps</a:t>
            </a:r>
          </a:p>
          <a:p>
            <a:r>
              <a:rPr lang="fr-FR" sz="3600" dirty="0">
                <a:latin typeface="Aptos Display" panose="020B0004020202020204" pitchFamily="34" charset="0"/>
              </a:rPr>
              <a:t>Full application </a:t>
            </a:r>
            <a:r>
              <a:rPr lang="fr-FR" sz="3600" dirty="0" err="1">
                <a:latin typeface="Aptos Display" panose="020B0004020202020204" pitchFamily="34" charset="0"/>
              </a:rPr>
              <a:t>creation</a:t>
            </a:r>
            <a:endParaRPr lang="fr-FR" sz="3600" dirty="0">
              <a:latin typeface="Aptos Display" panose="020B0004020202020204" pitchFamily="34" charset="0"/>
            </a:endParaRPr>
          </a:p>
          <a:p>
            <a:r>
              <a:rPr lang="fr-FR" sz="3600" dirty="0" err="1">
                <a:latin typeface="Aptos Display" panose="020B0004020202020204" pitchFamily="34" charset="0"/>
              </a:rPr>
              <a:t>Debugging</a:t>
            </a:r>
            <a:endParaRPr lang="fr-FR" sz="3600" dirty="0">
              <a:latin typeface="Aptos Display" panose="020B0004020202020204" pitchFamily="34" charset="0"/>
            </a:endParaRPr>
          </a:p>
          <a:p>
            <a:r>
              <a:rPr lang="fr-FR" sz="3600" dirty="0">
                <a:latin typeface="Aptos Display" panose="020B0004020202020204" pitchFamily="34" charset="0"/>
              </a:rPr>
              <a:t>Integrated simulator</a:t>
            </a:r>
          </a:p>
          <a:p>
            <a:r>
              <a:rPr lang="fr-FR" sz="3600" dirty="0">
                <a:latin typeface="Aptos Display" panose="020B0004020202020204" pitchFamily="34" charset="0"/>
              </a:rPr>
              <a:t>Git </a:t>
            </a:r>
            <a:r>
              <a:rPr lang="fr-FR" sz="3600" dirty="0" err="1">
                <a:latin typeface="Aptos Display" panose="020B0004020202020204" pitchFamily="34" charset="0"/>
              </a:rPr>
              <a:t>integrated</a:t>
            </a:r>
            <a:endParaRPr lang="fr-FR" sz="3600" dirty="0">
              <a:latin typeface="Aptos Display" panose="020B0004020202020204" pitchFamily="34" charset="0"/>
            </a:endParaRPr>
          </a:p>
          <a:p>
            <a:r>
              <a:rPr lang="fr-FR" sz="3600" dirty="0" err="1">
                <a:latin typeface="Aptos Display" panose="020B0004020202020204" pitchFamily="34" charset="0"/>
              </a:rPr>
              <a:t>Publish</a:t>
            </a:r>
            <a:r>
              <a:rPr lang="fr-FR" sz="3600" dirty="0">
                <a:latin typeface="Aptos Display" panose="020B0004020202020204" pitchFamily="34" charset="0"/>
              </a:rPr>
              <a:t> on the App Store </a:t>
            </a:r>
            <a:r>
              <a:rPr lang="fr-FR" sz="3600" dirty="0" err="1">
                <a:latin typeface="Aptos Display" panose="020B0004020202020204" pitchFamily="34" charset="0"/>
              </a:rPr>
              <a:t>integrated</a:t>
            </a:r>
            <a:endParaRPr lang="fr-FR" sz="36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3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28723-B34B-C6DF-91EC-A48027F8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328" y="2401149"/>
            <a:ext cx="8610600" cy="1293028"/>
          </a:xfrm>
        </p:spPr>
        <p:txBody>
          <a:bodyPr/>
          <a:lstStyle/>
          <a:p>
            <a:r>
              <a:rPr lang="fr-FR" b="1" dirty="0" err="1"/>
              <a:t>Graphical</a:t>
            </a:r>
            <a:r>
              <a:rPr lang="fr-FR" b="1" dirty="0"/>
              <a:t> User Interface (GUI)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125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6B18-B131-27AB-7C3E-6CE9AAFA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E2C55F-B30D-62D0-2511-1CF61662F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88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578A9-9269-B315-FF91-5875F46D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064" y="2075688"/>
            <a:ext cx="6135624" cy="3163824"/>
          </a:xfrm>
        </p:spPr>
        <p:txBody>
          <a:bodyPr>
            <a:normAutofit/>
          </a:bodyPr>
          <a:lstStyle/>
          <a:p>
            <a:r>
              <a:rPr lang="fr-FR" sz="5400" dirty="0" err="1"/>
              <a:t>Any</a:t>
            </a:r>
            <a:r>
              <a:rPr lang="fr-FR" sz="5400" dirty="0"/>
              <a:t> question ?</a:t>
            </a:r>
            <a:br>
              <a:rPr lang="fr-FR" sz="5400" dirty="0"/>
            </a:br>
            <a:br>
              <a:rPr lang="fr-FR" sz="5400" dirty="0"/>
            </a:br>
            <a:r>
              <a:rPr lang="fr-FR" sz="5400" dirty="0" err="1"/>
              <a:t>Feel</a:t>
            </a:r>
            <a:r>
              <a:rPr lang="fr-FR" sz="5400" dirty="0"/>
              <a:t> free to </a:t>
            </a:r>
            <a:r>
              <a:rPr lang="fr-FR" sz="5400" dirty="0" err="1"/>
              <a:t>ask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460906493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36</TotalTime>
  <Words>54</Words>
  <Application>Microsoft Office PowerPoint</Application>
  <PresentationFormat>Grand écran</PresentationFormat>
  <Paragraphs>13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Aptos Black</vt:lpstr>
      <vt:lpstr>Aptos Display</vt:lpstr>
      <vt:lpstr>Arial</vt:lpstr>
      <vt:lpstr>Century Gothic</vt:lpstr>
      <vt:lpstr>Traînée de condensation</vt:lpstr>
      <vt:lpstr>Présentation PowerPoint</vt:lpstr>
      <vt:lpstr>Introduction</vt:lpstr>
      <vt:lpstr>Uses</vt:lpstr>
      <vt:lpstr>Graphical User Interface (GUI)</vt:lpstr>
      <vt:lpstr>Présentation PowerPoint</vt:lpstr>
      <vt:lpstr>Any question ?  Feel free to 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ARES Christopher</dc:creator>
  <cp:lastModifiedBy>ARES Christopher</cp:lastModifiedBy>
  <cp:revision>1</cp:revision>
  <dcterms:created xsi:type="dcterms:W3CDTF">2025-10-30T10:20:09Z</dcterms:created>
  <dcterms:modified xsi:type="dcterms:W3CDTF">2025-10-30T10:56:44Z</dcterms:modified>
</cp:coreProperties>
</file>