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4CBE0EAB-7224-4046-B85D-38926ED3DCC7}">
          <p14:sldIdLst>
            <p14:sldId id="256"/>
            <p14:sldId id="257"/>
            <p14:sldId id="258"/>
            <p14:sldId id="259"/>
            <p14:sldId id="261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4E6EC-85E1-4351-AB50-661A899BA578}" v="17" dt="2025-06-27T08:58:35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ièces détachées d'occasion">
            <a:extLst>
              <a:ext uri="{FF2B5EF4-FFF2-40B4-BE49-F238E27FC236}">
                <a16:creationId xmlns:a16="http://schemas.microsoft.com/office/drawing/2014/main" id="{8DB2D2C5-6004-D7E7-8028-D7F14138A6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202" b="6530"/>
          <a:stretch>
            <a:fillRect/>
          </a:stretch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086D6D-DE12-55A1-3000-23351103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machines à états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E82373-1481-763B-7FAB-8B15F52D2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" y="4264839"/>
            <a:ext cx="12192000" cy="709497"/>
          </a:xfrm>
        </p:spPr>
        <p:txBody>
          <a:bodyPr anchor="b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D’où ca vient, à quoi ca sert, quelles sont les perspectives d’avenir 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0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1EBF2-9DCA-9A04-910C-5D693D6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950" y="844681"/>
            <a:ext cx="4466166" cy="1339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Qu’est-ce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qu’une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machine à états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FD58F-DC20-5E83-FC6C-28516966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260" y="3365529"/>
            <a:ext cx="6080740" cy="59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cap="all" spc="300" dirty="0"/>
              <a:t>Un </a:t>
            </a:r>
            <a:r>
              <a:rPr lang="en-US" b="1" cap="all" spc="300" dirty="0" err="1"/>
              <a:t>ordinateur</a:t>
            </a:r>
            <a:r>
              <a:rPr lang="en-US" b="1" cap="all" spc="300" dirty="0"/>
              <a:t> et un feu </a:t>
            </a:r>
            <a:r>
              <a:rPr lang="en-US" b="1" cap="all" spc="300" dirty="0" err="1"/>
              <a:t>tricolore</a:t>
            </a:r>
            <a:endParaRPr lang="en-US" b="1" cap="all" spc="300" dirty="0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DBF51DF8-F6C4-8B1A-6185-340DB582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20" y="10"/>
            <a:ext cx="5989300" cy="6857990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063B09F-B149-B575-D6AA-2F096F4D8AC9}"/>
              </a:ext>
            </a:extLst>
          </p:cNvPr>
          <p:cNvSpPr txBox="1">
            <a:spLocks/>
          </p:cNvSpPr>
          <p:nvPr/>
        </p:nvSpPr>
        <p:spPr>
          <a:xfrm>
            <a:off x="6726950" y="3963583"/>
            <a:ext cx="4849360" cy="4804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b="1" cap="all" spc="300" dirty="0"/>
              <a:t>Sont des machines à états</a:t>
            </a:r>
          </a:p>
        </p:txBody>
      </p:sp>
    </p:spTree>
    <p:extLst>
      <p:ext uri="{BB962C8B-B14F-4D97-AF65-F5344CB8AC3E}">
        <p14:creationId xmlns:p14="http://schemas.microsoft.com/office/powerpoint/2010/main" val="31016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F663ED5-8614-7D1D-6FFC-97F88EEC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0" y="0"/>
            <a:ext cx="6382512" cy="685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ACEE122-C06A-03BB-1176-1B9A1B58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20" y="1187459"/>
            <a:ext cx="4820054" cy="777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200" b="1" cap="all" spc="300" dirty="0" err="1"/>
              <a:t>Pourquoi</a:t>
            </a:r>
            <a:r>
              <a:rPr lang="en-US" sz="3200" b="1" cap="all" spc="300" dirty="0"/>
              <a:t> à états ?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95795FF-64CC-FFE4-D03A-48B0E029D1CF}"/>
              </a:ext>
            </a:extLst>
          </p:cNvPr>
          <p:cNvSpPr txBox="1">
            <a:spLocks/>
          </p:cNvSpPr>
          <p:nvPr/>
        </p:nvSpPr>
        <p:spPr>
          <a:xfrm>
            <a:off x="6776120" y="2967515"/>
            <a:ext cx="4820054" cy="46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b="1" cap="all" spc="300" dirty="0"/>
              <a:t>Passe d’un état a </a:t>
            </a:r>
            <a:r>
              <a:rPr lang="en-US" sz="1800" b="1" cap="all" spc="300" dirty="0" err="1"/>
              <a:t>l’autre</a:t>
            </a:r>
            <a:endParaRPr lang="en-US" sz="1800" b="1" cap="all" spc="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2792E-1A5B-68A2-986C-AA6A6686681F}"/>
              </a:ext>
            </a:extLst>
          </p:cNvPr>
          <p:cNvSpPr txBox="1">
            <a:spLocks/>
          </p:cNvSpPr>
          <p:nvPr/>
        </p:nvSpPr>
        <p:spPr>
          <a:xfrm>
            <a:off x="6707332" y="3653320"/>
            <a:ext cx="5344460" cy="46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b="1" cap="all" spc="300" dirty="0"/>
              <a:t>Jamais deux états </a:t>
            </a:r>
            <a:r>
              <a:rPr lang="en-US" sz="1800" b="1" cap="all" spc="300" dirty="0" err="1"/>
              <a:t>en</a:t>
            </a:r>
            <a:r>
              <a:rPr lang="en-US" sz="1800" b="1" cap="all" spc="300" dirty="0"/>
              <a:t> </a:t>
            </a:r>
            <a:r>
              <a:rPr lang="en-US" sz="1800" b="1" cap="all" spc="300" dirty="0" err="1"/>
              <a:t>même</a:t>
            </a:r>
            <a:r>
              <a:rPr lang="en-US" sz="1800" b="1" cap="all" spc="300" dirty="0"/>
              <a:t> temps</a:t>
            </a:r>
          </a:p>
        </p:txBody>
      </p:sp>
    </p:spTree>
    <p:extLst>
      <p:ext uri="{BB962C8B-B14F-4D97-AF65-F5344CB8AC3E}">
        <p14:creationId xmlns:p14="http://schemas.microsoft.com/office/powerpoint/2010/main" val="177990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DE529331-095E-07C6-0DA7-09A2C8F5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0" y="0"/>
            <a:ext cx="6391656" cy="685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4581349-CCE8-CF09-6261-77025E75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494" y="466833"/>
            <a:ext cx="4820054" cy="777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3200" b="1" cap="all" spc="300" dirty="0" err="1"/>
              <a:t>éxemple</a:t>
            </a:r>
            <a:r>
              <a:rPr lang="en-US" sz="3200" b="1" cap="all" spc="300" dirty="0"/>
              <a:t> de code</a:t>
            </a:r>
          </a:p>
        </p:txBody>
      </p:sp>
      <p:pic>
        <p:nvPicPr>
          <p:cNvPr id="9" name="Image 8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5ECBBE7D-5EDA-009C-054E-C6EFC1D6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82" y="1475581"/>
            <a:ext cx="361047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C2E72-7A60-9B4E-C704-8885C7ACE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9E272D4E-508D-F20C-5084-033618C8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0" y="0"/>
            <a:ext cx="6437376" cy="685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617A17B-B49B-AA46-0D7F-BF50558D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07" y="826779"/>
            <a:ext cx="5520493" cy="777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cap="all" spc="300" dirty="0"/>
              <a:t>Première machine à états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3B56E-F9F5-137A-3E63-B69CF0892402}"/>
              </a:ext>
            </a:extLst>
          </p:cNvPr>
          <p:cNvSpPr txBox="1">
            <a:spLocks/>
          </p:cNvSpPr>
          <p:nvPr/>
        </p:nvSpPr>
        <p:spPr>
          <a:xfrm>
            <a:off x="6854386" y="2564801"/>
            <a:ext cx="5154733" cy="7778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cap="all" spc="300" dirty="0"/>
              <a:t>La machine de </a:t>
            </a:r>
            <a:r>
              <a:rPr lang="en-US" sz="2800" b="1" cap="all" spc="300" dirty="0" err="1"/>
              <a:t>TUring</a:t>
            </a:r>
            <a:endParaRPr lang="en-US" sz="2800" b="1" cap="all" spc="3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73925F9-D8B2-6CB6-C021-9136183A824F}"/>
              </a:ext>
            </a:extLst>
          </p:cNvPr>
          <p:cNvSpPr txBox="1">
            <a:spLocks/>
          </p:cNvSpPr>
          <p:nvPr/>
        </p:nvSpPr>
        <p:spPr>
          <a:xfrm>
            <a:off x="7968542" y="3342635"/>
            <a:ext cx="2306660" cy="7778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cap="all" spc="300" dirty="0"/>
              <a:t>EN 1936</a:t>
            </a:r>
          </a:p>
        </p:txBody>
      </p:sp>
    </p:spTree>
    <p:extLst>
      <p:ext uri="{BB962C8B-B14F-4D97-AF65-F5344CB8AC3E}">
        <p14:creationId xmlns:p14="http://schemas.microsoft.com/office/powerpoint/2010/main" val="41443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2AE0-132C-6360-506C-46AD4595E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088DFDCC-10FA-E278-B891-BF1BE418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0" y="0"/>
            <a:ext cx="6437376" cy="685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D01CE90-3C84-5FF5-7F41-815EE923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1082811"/>
            <a:ext cx="4572000" cy="777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cap="all" spc="300" dirty="0"/>
              <a:t>Machines à états </a:t>
            </a:r>
            <a:r>
              <a:rPr lang="en-US" sz="2400" b="1" cap="all" spc="300" dirty="0" err="1"/>
              <a:t>finis</a:t>
            </a:r>
            <a:endParaRPr lang="en-US" sz="2400" b="1" cap="all" spc="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A8BB-3960-B970-38CA-3D62FFB9D56C}"/>
              </a:ext>
            </a:extLst>
          </p:cNvPr>
          <p:cNvSpPr txBox="1">
            <a:spLocks/>
          </p:cNvSpPr>
          <p:nvPr/>
        </p:nvSpPr>
        <p:spPr>
          <a:xfrm>
            <a:off x="6772090" y="2628809"/>
            <a:ext cx="5154733" cy="1248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cap="all" spc="300" dirty="0"/>
              <a:t>Un </a:t>
            </a:r>
            <a:r>
              <a:rPr lang="en-US" sz="2800" b="1" cap="all" spc="300" dirty="0" err="1"/>
              <a:t>distributeur</a:t>
            </a:r>
            <a:r>
              <a:rPr lang="en-US" sz="2800" b="1" cap="all" spc="300" dirty="0"/>
              <a:t> </a:t>
            </a:r>
            <a:r>
              <a:rPr lang="en-US" sz="2800" b="1" cap="all" spc="300" dirty="0" err="1"/>
              <a:t>est</a:t>
            </a:r>
            <a:r>
              <a:rPr lang="en-US" sz="2800" b="1" cap="all" spc="300" dirty="0"/>
              <a:t> </a:t>
            </a:r>
            <a:r>
              <a:rPr lang="en-US" sz="2800" b="1" cap="all" spc="300" dirty="0" err="1"/>
              <a:t>une</a:t>
            </a:r>
            <a:r>
              <a:rPr lang="en-US" sz="2800" b="1" cap="all" spc="300" dirty="0"/>
              <a:t> machine à états</a:t>
            </a:r>
          </a:p>
        </p:txBody>
      </p:sp>
    </p:spTree>
    <p:extLst>
      <p:ext uri="{BB962C8B-B14F-4D97-AF65-F5344CB8AC3E}">
        <p14:creationId xmlns:p14="http://schemas.microsoft.com/office/powerpoint/2010/main" val="26342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331E-ADEC-E42F-548B-CC63F8662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4B887B73-D8CB-D04E-039B-569A9279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82" r="755" b="-1"/>
          <a:stretch>
            <a:fillRect/>
          </a:stretch>
        </p:blipFill>
        <p:spPr>
          <a:xfrm>
            <a:off x="0" y="0"/>
            <a:ext cx="6437376" cy="685799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72AD531-2C50-3150-F5B5-0F64F838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7794" y="1567443"/>
            <a:ext cx="2070157" cy="777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2400" b="1" cap="all" spc="300" dirty="0"/>
              <a:t>Avenir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4229EBE-824F-4218-A54D-8A43EDEB0B7A}"/>
              </a:ext>
            </a:extLst>
          </p:cNvPr>
          <p:cNvSpPr txBox="1">
            <a:spLocks/>
          </p:cNvSpPr>
          <p:nvPr/>
        </p:nvSpPr>
        <p:spPr>
          <a:xfrm>
            <a:off x="6876288" y="2899419"/>
            <a:ext cx="4773168" cy="1498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L’IA va sans doute faire évoluer les machines à états en déclenchant des phases d’apprentissage à partir de certains états,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400" b="1" cap="all" spc="300" dirty="0"/>
          </a:p>
        </p:txBody>
      </p:sp>
    </p:spTree>
    <p:extLst>
      <p:ext uri="{BB962C8B-B14F-4D97-AF65-F5344CB8AC3E}">
        <p14:creationId xmlns:p14="http://schemas.microsoft.com/office/powerpoint/2010/main" val="36731855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FEA8B49855B4688CEEF4898E6BE59" ma:contentTypeVersion="14" ma:contentTypeDescription="Crée un document." ma:contentTypeScope="" ma:versionID="c1ff9e33dc1d015a19f3770617898f2d">
  <xsd:schema xmlns:xsd="http://www.w3.org/2001/XMLSchema" xmlns:xs="http://www.w3.org/2001/XMLSchema" xmlns:p="http://schemas.microsoft.com/office/2006/metadata/properties" xmlns:ns3="39e56dbf-52ca-45db-8237-bad2db47763e" xmlns:ns4="b0eda104-9d1a-481f-bba0-03fd2be1f811" targetNamespace="http://schemas.microsoft.com/office/2006/metadata/properties" ma:root="true" ma:fieldsID="0997e92f0e36379ea8a0c10cadb59166" ns3:_="" ns4:_="">
    <xsd:import namespace="39e56dbf-52ca-45db-8237-bad2db47763e"/>
    <xsd:import namespace="b0eda104-9d1a-481f-bba0-03fd2be1f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56dbf-52ca-45db-8237-bad2db477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da104-9d1a-481f-bba0-03fd2be1f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56dbf-52ca-45db-8237-bad2db47763e" xsi:nil="true"/>
  </documentManagement>
</p:properties>
</file>

<file path=customXml/itemProps1.xml><?xml version="1.0" encoding="utf-8"?>
<ds:datastoreItem xmlns:ds="http://schemas.openxmlformats.org/officeDocument/2006/customXml" ds:itemID="{DAC721C4-471D-45DF-98C4-07A2513779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EB4A7-B38C-4157-8D32-820D90C40D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56dbf-52ca-45db-8237-bad2db47763e"/>
    <ds:schemaRef ds:uri="b0eda104-9d1a-481f-bba0-03fd2be1f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10F48-9328-4903-8779-741D883BEF13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0eda104-9d1a-481f-bba0-03fd2be1f811"/>
    <ds:schemaRef ds:uri="39e56dbf-52ca-45db-8237-bad2db47763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97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Les machines à états</vt:lpstr>
      <vt:lpstr>Qu’est-ce qu’une machine à états ?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ARES Christopher</dc:creator>
  <cp:lastModifiedBy>ARES Christopher</cp:lastModifiedBy>
  <cp:revision>10</cp:revision>
  <dcterms:created xsi:type="dcterms:W3CDTF">2025-06-27T08:38:59Z</dcterms:created>
  <dcterms:modified xsi:type="dcterms:W3CDTF">2025-06-30T06:55:06Z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0x010100CBDFEA8B49855B4688CEEF4898E6BE59</vt:lpwstr>
  </property>
</Properties>
</file>