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63" r:id="rId6"/>
    <p:sldId id="265" r:id="rId7"/>
    <p:sldId id="264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95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86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0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112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3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7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3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5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7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0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63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age 22" descr="Une image contenant Graphique, logo, Police, graphisme&#10;&#10;Le contenu généré par l’IA peut être incorrect.">
            <a:extLst>
              <a:ext uri="{FF2B5EF4-FFF2-40B4-BE49-F238E27FC236}">
                <a16:creationId xmlns:a16="http://schemas.microsoft.com/office/drawing/2014/main" id="{FBFE222D-ED12-02EA-9E09-61FFF3CC2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0" b="-1"/>
          <a:stretch>
            <a:fillRect/>
          </a:stretch>
        </p:blipFill>
        <p:spPr>
          <a:xfrm>
            <a:off x="0" y="11"/>
            <a:ext cx="12191979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82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44B51-2A1B-E985-98D8-C7E92AF79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marteau, outil&#10;&#10;Le contenu généré par l’IA peut être incorrect.">
            <a:extLst>
              <a:ext uri="{FF2B5EF4-FFF2-40B4-BE49-F238E27FC236}">
                <a16:creationId xmlns:a16="http://schemas.microsoft.com/office/drawing/2014/main" id="{FC27A149-ABB7-D017-878E-885D2A3F3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" r="680"/>
          <a:stretch>
            <a:fillRect/>
          </a:stretch>
        </p:blipFill>
        <p:spPr>
          <a:xfrm>
            <a:off x="6377352" y="1040177"/>
            <a:ext cx="5096609" cy="477764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0E790AB-A9B9-7CCB-8EE9-A47047B03331}"/>
              </a:ext>
            </a:extLst>
          </p:cNvPr>
          <p:cNvSpPr txBox="1"/>
          <p:nvPr/>
        </p:nvSpPr>
        <p:spPr>
          <a:xfrm>
            <a:off x="727339" y="1995669"/>
            <a:ext cx="39735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800" dirty="0" err="1"/>
              <a:t>Powerful</a:t>
            </a:r>
            <a:r>
              <a:rPr lang="fr-FR" sz="4800" dirty="0"/>
              <a:t> </a:t>
            </a:r>
            <a:r>
              <a:rPr lang="fr-FR" sz="4800" dirty="0" err="1"/>
              <a:t>tool</a:t>
            </a:r>
            <a:endParaRPr lang="fr-FR" sz="48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BA778EF-E104-D1C8-F7BE-0C15A1A2F1DA}"/>
              </a:ext>
            </a:extLst>
          </p:cNvPr>
          <p:cNvSpPr txBox="1"/>
          <p:nvPr/>
        </p:nvSpPr>
        <p:spPr>
          <a:xfrm>
            <a:off x="718039" y="3167390"/>
            <a:ext cx="44857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800" dirty="0"/>
              <a:t>Instant </a:t>
            </a:r>
            <a:r>
              <a:rPr lang="fr-FR" sz="4800" dirty="0" err="1"/>
              <a:t>preview</a:t>
            </a:r>
            <a:endParaRPr lang="fr-FR" sz="48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C99C19E-0B50-6748-BF01-CEE25D8CC8B5}"/>
              </a:ext>
            </a:extLst>
          </p:cNvPr>
          <p:cNvSpPr txBox="1"/>
          <p:nvPr/>
        </p:nvSpPr>
        <p:spPr>
          <a:xfrm>
            <a:off x="718039" y="4339111"/>
            <a:ext cx="43332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4800" dirty="0" err="1"/>
              <a:t>Easy</a:t>
            </a:r>
            <a:r>
              <a:rPr lang="fr-FR" sz="4800" dirty="0"/>
              <a:t> to </a:t>
            </a:r>
            <a:r>
              <a:rPr lang="fr-FR" sz="4800" dirty="0" err="1"/>
              <a:t>handle</a:t>
            </a:r>
            <a:endParaRPr lang="fr-FR" sz="4800" dirty="0"/>
          </a:p>
        </p:txBody>
      </p:sp>
    </p:spTree>
    <p:extLst>
      <p:ext uri="{BB962C8B-B14F-4D97-AF65-F5344CB8AC3E}">
        <p14:creationId xmlns:p14="http://schemas.microsoft.com/office/powerpoint/2010/main" val="22937099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05F301-6591-AB66-DD11-5EB27D7A8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79833C7-FDE4-4657-B0B1-32BE833C24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BE7C0B-A2D9-4202-A524-532DA2E2D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 descr="Une image contenant texte, capture d’écran, Téléphone mobile, multimédia&#10;&#10;Le contenu généré par l’IA peut être incorrect.">
            <a:extLst>
              <a:ext uri="{FF2B5EF4-FFF2-40B4-BE49-F238E27FC236}">
                <a16:creationId xmlns:a16="http://schemas.microsoft.com/office/drawing/2014/main" id="{1D1FD6D1-8D9E-117D-844F-3CD5A55F9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254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563E7-7C65-957C-FC78-EB2AC0B6A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multimédia&#10;&#10;Le contenu généré par l’IA peut être incorrect.">
            <a:extLst>
              <a:ext uri="{FF2B5EF4-FFF2-40B4-BE49-F238E27FC236}">
                <a16:creationId xmlns:a16="http://schemas.microsoft.com/office/drawing/2014/main" id="{E9E6F149-6C9D-0099-9372-D2212641C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" y="0"/>
            <a:ext cx="12051323" cy="720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0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E02DEF-C195-0714-1A70-50B6B6F56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E99FF03-DD5A-4DE5-9633-AA461D9BB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3A0F4AE-09A7-E0BE-8832-81B86EF129A3}"/>
              </a:ext>
            </a:extLst>
          </p:cNvPr>
          <p:cNvSpPr txBox="1"/>
          <p:nvPr/>
        </p:nvSpPr>
        <p:spPr>
          <a:xfrm>
            <a:off x="4789941" y="511685"/>
            <a:ext cx="6404238" cy="5622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cap="all" spc="30">
                <a:latin typeface="+mj-lt"/>
                <a:ea typeface="+mj-ea"/>
                <a:cs typeface="+mj-cs"/>
              </a:rPr>
              <a:t>Main features :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6169" y="723900"/>
            <a:ext cx="0" cy="533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2264D769-23C0-A57B-F414-5B94459F1C9A}"/>
              </a:ext>
            </a:extLst>
          </p:cNvPr>
          <p:cNvSpPr txBox="1"/>
          <p:nvPr/>
        </p:nvSpPr>
        <p:spPr>
          <a:xfrm>
            <a:off x="4686299" y="2045870"/>
            <a:ext cx="2423746" cy="4529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marL="342900" indent="-3429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400" dirty="0"/>
              <a:t>Performance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CB091B6F-7349-4634-48DB-0AE523C239A3}"/>
              </a:ext>
            </a:extLst>
          </p:cNvPr>
          <p:cNvSpPr txBox="1"/>
          <p:nvPr/>
        </p:nvSpPr>
        <p:spPr>
          <a:xfrm>
            <a:off x="4686299" y="2775440"/>
            <a:ext cx="2028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Security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8F1A8DBC-8C50-91BD-67F8-D17ED7394D9E}"/>
              </a:ext>
            </a:extLst>
          </p:cNvPr>
          <p:cNvSpPr txBox="1"/>
          <p:nvPr/>
        </p:nvSpPr>
        <p:spPr>
          <a:xfrm>
            <a:off x="4686299" y="3513725"/>
            <a:ext cx="2550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Interoperability</a:t>
            </a:r>
            <a:endParaRPr lang="fr-FR" sz="24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A947E8FD-533D-391B-5C4B-C393BE3335E9}"/>
              </a:ext>
            </a:extLst>
          </p:cNvPr>
          <p:cNvSpPr txBox="1"/>
          <p:nvPr/>
        </p:nvSpPr>
        <p:spPr>
          <a:xfrm>
            <a:off x="4686299" y="5062701"/>
            <a:ext cx="1537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Security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3983887-04AA-90D8-1C66-0358C2399D22}"/>
              </a:ext>
            </a:extLst>
          </p:cNvPr>
          <p:cNvSpPr txBox="1"/>
          <p:nvPr/>
        </p:nvSpPr>
        <p:spPr>
          <a:xfrm>
            <a:off x="4686299" y="4288213"/>
            <a:ext cx="21130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400" dirty="0"/>
              <a:t>Open source</a:t>
            </a:r>
          </a:p>
        </p:txBody>
      </p:sp>
    </p:spTree>
    <p:extLst>
      <p:ext uri="{BB962C8B-B14F-4D97-AF65-F5344CB8AC3E}">
        <p14:creationId xmlns:p14="http://schemas.microsoft.com/office/powerpoint/2010/main" val="21424064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94FAA6-79A0-7D24-7623-EE574C3535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E99FF03-DD5A-4DE5-9633-AA461D9BB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191F82E-3DBA-4396-95B1-542B09777046}"/>
              </a:ext>
            </a:extLst>
          </p:cNvPr>
          <p:cNvSpPr txBox="1"/>
          <p:nvPr/>
        </p:nvSpPr>
        <p:spPr>
          <a:xfrm>
            <a:off x="4789941" y="511685"/>
            <a:ext cx="6404238" cy="5622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cap="all" spc="30">
                <a:latin typeface="+mj-lt"/>
                <a:ea typeface="+mj-ea"/>
                <a:cs typeface="+mj-cs"/>
              </a:rPr>
              <a:t>Area of uses</a:t>
            </a:r>
          </a:p>
        </p:txBody>
      </p:sp>
      <p:cxnSp>
        <p:nvCxnSpPr>
          <p:cNvPr id="19" name="Straight Connector 10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6169" y="723900"/>
            <a:ext cx="0" cy="533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0EC81B11-BA68-5790-C5EE-8649B2D29007}"/>
              </a:ext>
            </a:extLst>
          </p:cNvPr>
          <p:cNvSpPr txBox="1"/>
          <p:nvPr/>
        </p:nvSpPr>
        <p:spPr>
          <a:xfrm>
            <a:off x="4607167" y="2364420"/>
            <a:ext cx="4911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iOS Mobile applications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016D654-9EBE-9B54-3572-C63877CE4201}"/>
              </a:ext>
            </a:extLst>
          </p:cNvPr>
          <p:cNvSpPr txBox="1"/>
          <p:nvPr/>
        </p:nvSpPr>
        <p:spPr>
          <a:xfrm>
            <a:off x="4607167" y="3583175"/>
            <a:ext cx="6885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Application </a:t>
            </a:r>
            <a:r>
              <a:rPr lang="fr-FR" sz="3200" dirty="0" err="1"/>
              <a:t>development</a:t>
            </a:r>
            <a:r>
              <a:rPr lang="fr-FR" sz="3200" dirty="0"/>
              <a:t> for </a:t>
            </a:r>
            <a:r>
              <a:rPr lang="fr-FR" sz="3200" dirty="0" err="1"/>
              <a:t>MacOS</a:t>
            </a:r>
            <a:endParaRPr lang="fr-FR" sz="32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CF4F45E-6DD6-64EA-D6D0-DD8D30D5BEE2}"/>
              </a:ext>
            </a:extLst>
          </p:cNvPr>
          <p:cNvSpPr txBox="1"/>
          <p:nvPr/>
        </p:nvSpPr>
        <p:spPr>
          <a:xfrm>
            <a:off x="4607167" y="4801930"/>
            <a:ext cx="67147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dirty="0"/>
              <a:t>Applications for </a:t>
            </a:r>
            <a:r>
              <a:rPr lang="fr-FR" sz="3200" dirty="0" err="1"/>
              <a:t>tvOS</a:t>
            </a:r>
            <a:r>
              <a:rPr lang="fr-FR" sz="3200" dirty="0"/>
              <a:t> and </a:t>
            </a:r>
            <a:r>
              <a:rPr lang="fr-FR" sz="3200" dirty="0" err="1"/>
              <a:t>watchOS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6918755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CD837A-9022-8012-2230-289B09070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E99FF03-DD5A-4DE5-9633-AA461D9BB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5A85D37-298F-34D4-EB8D-7E54A2260544}"/>
              </a:ext>
            </a:extLst>
          </p:cNvPr>
          <p:cNvSpPr txBox="1"/>
          <p:nvPr/>
        </p:nvSpPr>
        <p:spPr>
          <a:xfrm>
            <a:off x="4789941" y="511685"/>
            <a:ext cx="6404238" cy="56224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cap="all" spc="30" dirty="0">
                <a:latin typeface="+mj-lt"/>
                <a:ea typeface="+mj-ea"/>
                <a:cs typeface="+mj-cs"/>
              </a:rPr>
              <a:t>Swift Playground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056169" y="723900"/>
            <a:ext cx="0" cy="533400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E11EAACE-70C5-3526-105E-E354DD6D67CC}"/>
              </a:ext>
            </a:extLst>
          </p:cNvPr>
          <p:cNvSpPr txBox="1"/>
          <p:nvPr/>
        </p:nvSpPr>
        <p:spPr>
          <a:xfrm>
            <a:off x="4789941" y="2909132"/>
            <a:ext cx="29295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Easy</a:t>
            </a:r>
            <a:r>
              <a:rPr lang="fr-FR" sz="3200" dirty="0"/>
              <a:t> to </a:t>
            </a:r>
            <a:r>
              <a:rPr lang="fr-FR" sz="3200" dirty="0" err="1"/>
              <a:t>learn</a:t>
            </a:r>
            <a:endParaRPr lang="fr-FR" sz="32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7FE7F29-4C7F-9929-DE86-2F8F7A521F3C}"/>
              </a:ext>
            </a:extLst>
          </p:cNvPr>
          <p:cNvSpPr txBox="1"/>
          <p:nvPr/>
        </p:nvSpPr>
        <p:spPr>
          <a:xfrm>
            <a:off x="4789941" y="3855857"/>
            <a:ext cx="2763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/>
              <a:t>Quick </a:t>
            </a:r>
            <a:r>
              <a:rPr lang="fr-FR" sz="3200" dirty="0" err="1"/>
              <a:t>result</a:t>
            </a:r>
            <a:endParaRPr lang="fr-FR" sz="3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D91B3BF-E472-D110-C12A-D21098295E95}"/>
              </a:ext>
            </a:extLst>
          </p:cNvPr>
          <p:cNvSpPr txBox="1"/>
          <p:nvPr/>
        </p:nvSpPr>
        <p:spPr>
          <a:xfrm>
            <a:off x="4789941" y="4802582"/>
            <a:ext cx="1664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 err="1"/>
              <a:t>Ludic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29951978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50A91A-99E5-6358-DBE3-2965AB8D9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3C2720B-5BC4-43B4-8F8F-7D4AD6386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4F5BD6-1B3B-4B21-9901-8258D047A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61085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 descr="Une image contenant texte, logiciel, capture d’écran, Système d’exploitation&#10;&#10;Le contenu généré par l’IA peut être incorrect.">
            <a:extLst>
              <a:ext uri="{FF2B5EF4-FFF2-40B4-BE49-F238E27FC236}">
                <a16:creationId xmlns:a16="http://schemas.microsoft.com/office/drawing/2014/main" id="{90FA49D0-3421-A9AF-23C9-037899FD0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7" r="2" b="2"/>
          <a:stretch>
            <a:fillRect/>
          </a:stretch>
        </p:blipFill>
        <p:spPr>
          <a:xfrm>
            <a:off x="9525" y="855895"/>
            <a:ext cx="12192000" cy="543815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39E51F4-9F13-4C51-9CE0-0AEDA7FE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5861"/>
            <a:ext cx="1060132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6487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BDFEA8B49855B4688CEEF4898E6BE59" ma:contentTypeVersion="14" ma:contentTypeDescription="Crée un document." ma:contentTypeScope="" ma:versionID="c1ff9e33dc1d015a19f3770617898f2d">
  <xsd:schema xmlns:xsd="http://www.w3.org/2001/XMLSchema" xmlns:xs="http://www.w3.org/2001/XMLSchema" xmlns:p="http://schemas.microsoft.com/office/2006/metadata/properties" xmlns:ns3="39e56dbf-52ca-45db-8237-bad2db47763e" xmlns:ns4="b0eda104-9d1a-481f-bba0-03fd2be1f811" targetNamespace="http://schemas.microsoft.com/office/2006/metadata/properties" ma:root="true" ma:fieldsID="0997e92f0e36379ea8a0c10cadb59166" ns3:_="" ns4:_="">
    <xsd:import namespace="39e56dbf-52ca-45db-8237-bad2db47763e"/>
    <xsd:import namespace="b0eda104-9d1a-481f-bba0-03fd2be1f81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e56dbf-52ca-45db-8237-bad2db4776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eda104-9d1a-481f-bba0-03fd2be1f811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9e56dbf-52ca-45db-8237-bad2db47763e" xsi:nil="true"/>
  </documentManagement>
</p:properties>
</file>

<file path=customXml/itemProps1.xml><?xml version="1.0" encoding="utf-8"?>
<ds:datastoreItem xmlns:ds="http://schemas.openxmlformats.org/officeDocument/2006/customXml" ds:itemID="{78EBFE07-7A70-4CB0-B154-25B9CECD66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e56dbf-52ca-45db-8237-bad2db47763e"/>
    <ds:schemaRef ds:uri="b0eda104-9d1a-481f-bba0-03fd2be1f8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1D86A63-940C-4EA2-91A7-D6FA4C9D37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D4CB34-7536-41C5-AE6D-B4FCCCACDCA5}">
  <ds:schemaRefs>
    <ds:schemaRef ds:uri="http://schemas.microsoft.com/office/2006/metadata/properties"/>
    <ds:schemaRef ds:uri="http://www.w3.org/XML/1998/namespace"/>
    <ds:schemaRef ds:uri="http://purl.org/dc/dcmitype/"/>
    <ds:schemaRef ds:uri="http://schemas.microsoft.com/office/2006/documentManagement/types"/>
    <ds:schemaRef ds:uri="b0eda104-9d1a-481f-bba0-03fd2be1f811"/>
    <ds:schemaRef ds:uri="http://schemas.microsoft.com/office/infopath/2007/PartnerControls"/>
    <ds:schemaRef ds:uri="http://purl.org/dc/terms/"/>
    <ds:schemaRef ds:uri="http://purl.org/dc/elements/1.1/"/>
    <ds:schemaRef ds:uri="39e56dbf-52ca-45db-8237-bad2db47763e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39</Words>
  <Application>Microsoft Office PowerPoint</Application>
  <PresentationFormat>Grand écran</PresentationFormat>
  <Paragraphs>17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Univers Condensed</vt:lpstr>
      <vt:lpstr>ChronicleVTI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ARES Christopher</dc:creator>
  <cp:lastModifiedBy>ARES Christopher</cp:lastModifiedBy>
  <cp:revision>7</cp:revision>
  <dcterms:created xsi:type="dcterms:W3CDTF">2025-07-17T06:00:41Z</dcterms:created>
  <dcterms:modified xsi:type="dcterms:W3CDTF">2025-07-17T08:03:13Z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0x010100CBDFEA8B49855B4688CEEF4898E6BE59</vt:lpwstr>
  </property>
</Properties>
</file>