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AB84A9-6CD7-339A-FFB8-94184710D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8DE9BF-CE13-E11C-E56F-D8171CACF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D4D260-E73F-D888-04F0-68C238334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1079-44CE-4A24-B4AB-9B1D613B0E53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C4254C-B5A9-863C-93BC-7BB82436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2BB04C-7994-0AC3-3D08-A6736932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B4B1-E17F-4366-8488-D89157F9D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21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08EAD-BCFC-473D-290E-8ACB4AD4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463A8F-1EFB-0E10-2DDB-2FD8C2BCB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CD712B-A8EB-8382-1E0D-4343820E3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1079-44CE-4A24-B4AB-9B1D613B0E53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F4E8E2-F760-0E8A-4636-3AA5738F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7E5A1C-982C-1AFD-DE5E-A105BA89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B4B1-E17F-4366-8488-D89157F9D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52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86685EB-FD7B-B842-0E79-3D027D679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A506A8-95BC-942C-30AF-F0552D3C5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A597CD-6EBB-6E12-DB9C-7A6A5994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1079-44CE-4A24-B4AB-9B1D613B0E53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81AEF3-6871-3659-D106-F435B3C47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FC0887-4B84-B217-B01D-ADE0DF6F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B4B1-E17F-4366-8488-D89157F9D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37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80FD39-0578-62F8-A276-898FB6BDF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41DACD-B7AB-9E0E-BE58-F4A2F1EAF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5BFF00-8849-1C58-0D65-FC8AF192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1079-44CE-4A24-B4AB-9B1D613B0E53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E7354E-0B60-FC1D-348F-10DE0808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D21192-5005-AB3B-0003-2729F720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B4B1-E17F-4366-8488-D89157F9D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10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1F646A-9FC2-89C0-2634-C2B70ABDF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7F75AA-32F4-A3CD-8321-E7A72725E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720086-9D22-1F55-BF37-F1E171828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1079-44CE-4A24-B4AB-9B1D613B0E53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8FEF9F-34A6-715F-CD34-01B2B95B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6BD717-5B87-2EC5-BB9D-297F2BA2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B4B1-E17F-4366-8488-D89157F9D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77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C7C8BB-BA30-F0AD-5D70-3FDDF2D5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73964E-6102-6868-0B85-2FFB27D1E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BA9E88-5EFF-66BF-B03F-47FE04259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E0FF73-6C1B-2F33-BA36-B57F7009C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1079-44CE-4A24-B4AB-9B1D613B0E53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A89CF2-B8B6-7061-1342-DDC3A118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469405-06E5-3807-70BB-068F58E9F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B4B1-E17F-4366-8488-D89157F9D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64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B9792B-1253-EA5A-2E03-BF64D6EC4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D7D7F7-FF1E-9FA3-486F-975AEC53A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899D3E-390F-FC6A-5B68-09532E9E2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BD96FAC-85C0-5CF7-BCA9-9C5CE7F14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0C9B9A-0914-B768-8BFC-7A1B72F75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8817E7E-1C73-F2EB-E55C-EB599A33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1079-44CE-4A24-B4AB-9B1D613B0E53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4F4AA70-FAB9-5DA9-5850-D5C74A5B0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82F6FF8-CCB6-D22F-F9B4-7D3F6FCD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B4B1-E17F-4366-8488-D89157F9D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7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1886A6-AC89-0F91-18E2-E87B3039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25EA03-4385-3900-E270-342C1FAC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1079-44CE-4A24-B4AB-9B1D613B0E53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CBA904-B661-7185-106F-3807D301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47343C5-34CD-9B24-2080-3C03F0F0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B4B1-E17F-4366-8488-D89157F9D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51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4EA91F3-3266-8E74-8776-7F5C51677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1079-44CE-4A24-B4AB-9B1D613B0E53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4493564-09CA-9C04-0522-DDD92274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6C080C-D436-55A7-4937-8FC20C72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B4B1-E17F-4366-8488-D89157F9D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86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A2F175-EC9B-1150-5812-7D8FB11C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743C2E-4A8C-5075-A66F-87E5348A5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6B591F-9C35-18ED-ACEB-6844B0302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4B7134-73CE-2F2E-2C6E-58C67DC6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1079-44CE-4A24-B4AB-9B1D613B0E53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EA87C3-DC8B-C441-965B-7AA99F54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E84948-1DC3-4EC5-1237-A3076C74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B4B1-E17F-4366-8488-D89157F9D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0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B954A1-7BB3-76BC-A199-A09488408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BED518D-4384-602C-3F5D-51C12F1F0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EA1AA6-9AA7-95C1-599F-CF2A5C03A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D449F1-43C7-2FA6-C9F2-1532989E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1079-44CE-4A24-B4AB-9B1D613B0E53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7F7442-73DC-3972-FBC3-26818780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407634-8152-2591-D1F4-AD9244D1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B4B1-E17F-4366-8488-D89157F9D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00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DAA5070-7560-1A58-9E00-C81D46F5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A08821-D58B-6022-924C-45B228868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B33492-AA40-861E-D32D-C066E93E0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01079-44CE-4A24-B4AB-9B1D613B0E53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A7C490-4EB5-AF46-8EAF-37629E89F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B6D8AE-13E6-F3EF-404A-A9B58D588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6B4B1-E17F-4366-8488-D89157F9D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06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064E6B8-58D8-077A-9202-5A0F7EAE4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14" y="274320"/>
            <a:ext cx="7397473" cy="63887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2A0306-1CCE-FAC2-1379-8C5A902D833D}"/>
              </a:ext>
            </a:extLst>
          </p:cNvPr>
          <p:cNvSpPr/>
          <p:nvPr/>
        </p:nvSpPr>
        <p:spPr>
          <a:xfrm>
            <a:off x="3367246" y="5235047"/>
            <a:ext cx="827727" cy="65438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Conn Phi_Step_1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700776-0975-A8E3-2F31-CC0EE15B9337}"/>
              </a:ext>
            </a:extLst>
          </p:cNvPr>
          <p:cNvSpPr/>
          <p:nvPr/>
        </p:nvSpPr>
        <p:spPr>
          <a:xfrm>
            <a:off x="4383178" y="5235046"/>
            <a:ext cx="827727" cy="65438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Conn Phi_Step_3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848DF0-E093-C924-0B66-80EB01336CCA}"/>
              </a:ext>
            </a:extLst>
          </p:cNvPr>
          <p:cNvSpPr/>
          <p:nvPr/>
        </p:nvSpPr>
        <p:spPr>
          <a:xfrm>
            <a:off x="3367245" y="5931463"/>
            <a:ext cx="827727" cy="65438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  <a:p>
            <a:pPr algn="ctr"/>
            <a:r>
              <a:rPr lang="fr-FR" sz="1100" dirty="0"/>
              <a:t>Conn Phi_Step_2</a:t>
            </a:r>
          </a:p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45A9CB-AA25-1BB8-DB22-AFC20ED43DC5}"/>
              </a:ext>
            </a:extLst>
          </p:cNvPr>
          <p:cNvSpPr/>
          <p:nvPr/>
        </p:nvSpPr>
        <p:spPr>
          <a:xfrm>
            <a:off x="4383178" y="5929299"/>
            <a:ext cx="827727" cy="65438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Conn Phi_Step_4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EA88A5-1F22-5D8D-D855-E886196E14B2}"/>
              </a:ext>
            </a:extLst>
          </p:cNvPr>
          <p:cNvSpPr/>
          <p:nvPr/>
        </p:nvSpPr>
        <p:spPr>
          <a:xfrm>
            <a:off x="5412728" y="5183045"/>
            <a:ext cx="1668455" cy="1368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Module capteur de couleurs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C45455-4DD3-F762-97A8-8FD32341862B}"/>
              </a:ext>
            </a:extLst>
          </p:cNvPr>
          <p:cNvSpPr/>
          <p:nvPr/>
        </p:nvSpPr>
        <p:spPr>
          <a:xfrm>
            <a:off x="7199378" y="5235045"/>
            <a:ext cx="1404103" cy="60238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Conn </a:t>
            </a:r>
            <a:r>
              <a:rPr lang="fr-FR" dirty="0" err="1"/>
              <a:t>Uart</a:t>
            </a:r>
            <a:r>
              <a:rPr lang="fr-FR" dirty="0"/>
              <a:t>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A1B379-3AD4-6D20-D913-D43CE312C939}"/>
              </a:ext>
            </a:extLst>
          </p:cNvPr>
          <p:cNvSpPr/>
          <p:nvPr/>
        </p:nvSpPr>
        <p:spPr>
          <a:xfrm>
            <a:off x="7202523" y="5949046"/>
            <a:ext cx="1404103" cy="60238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Conn IHM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882C3-896B-F329-4725-4FD20FA46373}"/>
              </a:ext>
            </a:extLst>
          </p:cNvPr>
          <p:cNvSpPr/>
          <p:nvPr/>
        </p:nvSpPr>
        <p:spPr>
          <a:xfrm>
            <a:off x="3445251" y="4292481"/>
            <a:ext cx="689050" cy="863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  <a:p>
            <a:pPr algn="ctr"/>
            <a:r>
              <a:rPr lang="fr-FR" sz="1600" dirty="0"/>
              <a:t>Conn</a:t>
            </a:r>
          </a:p>
          <a:p>
            <a:pPr algn="ctr"/>
            <a:r>
              <a:rPr lang="fr-FR" sz="1600" dirty="0"/>
              <a:t>FDC2</a:t>
            </a:r>
          </a:p>
          <a:p>
            <a:pPr algn="ctr"/>
            <a:endParaRPr lang="fr-FR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9C5972-71DA-59EF-56BE-1A22D2691609}"/>
              </a:ext>
            </a:extLst>
          </p:cNvPr>
          <p:cNvSpPr/>
          <p:nvPr/>
        </p:nvSpPr>
        <p:spPr>
          <a:xfrm>
            <a:off x="4383178" y="4292481"/>
            <a:ext cx="689050" cy="863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/>
              <a:t>Conn</a:t>
            </a:r>
          </a:p>
          <a:p>
            <a:pPr algn="ctr"/>
            <a:r>
              <a:rPr lang="fr-FR" sz="1800" dirty="0"/>
              <a:t>FDC3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07F846-338B-1CDF-8976-55848B09BD9B}"/>
              </a:ext>
            </a:extLst>
          </p:cNvPr>
          <p:cNvSpPr/>
          <p:nvPr/>
        </p:nvSpPr>
        <p:spPr>
          <a:xfrm>
            <a:off x="5365025" y="4292481"/>
            <a:ext cx="689050" cy="863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Conn</a:t>
            </a:r>
          </a:p>
          <a:p>
            <a:pPr algn="ctr"/>
            <a:r>
              <a:rPr lang="fr-FR" sz="1600" dirty="0"/>
              <a:t>FDC1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7C05D4-4DB1-C729-E29B-518C15689D68}"/>
              </a:ext>
            </a:extLst>
          </p:cNvPr>
          <p:cNvSpPr/>
          <p:nvPr/>
        </p:nvSpPr>
        <p:spPr>
          <a:xfrm>
            <a:off x="6346872" y="4267846"/>
            <a:ext cx="689050" cy="863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/>
              <a:t>Conn</a:t>
            </a:r>
          </a:p>
          <a:p>
            <a:pPr algn="ctr"/>
            <a:r>
              <a:rPr lang="fr-FR" sz="1800"/>
              <a:t>FDC4</a:t>
            </a:r>
            <a:endParaRPr lang="fr-FR" sz="1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DBD049-7AFF-2565-EA49-0A99798EF5B9}"/>
              </a:ext>
            </a:extLst>
          </p:cNvPr>
          <p:cNvSpPr/>
          <p:nvPr/>
        </p:nvSpPr>
        <p:spPr>
          <a:xfrm>
            <a:off x="7199379" y="4528663"/>
            <a:ext cx="1404103" cy="60238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Conn Lidar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A066C9-05EA-B292-C040-31699D7B4289}"/>
              </a:ext>
            </a:extLst>
          </p:cNvPr>
          <p:cNvSpPr/>
          <p:nvPr/>
        </p:nvSpPr>
        <p:spPr>
          <a:xfrm>
            <a:off x="2402024" y="1130423"/>
            <a:ext cx="1015931" cy="8280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Batterie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E4727D-535F-7B2A-00A3-EB2499553A8B}"/>
              </a:ext>
            </a:extLst>
          </p:cNvPr>
          <p:cNvSpPr/>
          <p:nvPr/>
        </p:nvSpPr>
        <p:spPr>
          <a:xfrm>
            <a:off x="2402024" y="2070824"/>
            <a:ext cx="1015931" cy="8280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Batterie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464D2D-5E24-35CC-0C02-7B225A152762}"/>
              </a:ext>
            </a:extLst>
          </p:cNvPr>
          <p:cNvSpPr/>
          <p:nvPr/>
        </p:nvSpPr>
        <p:spPr>
          <a:xfrm>
            <a:off x="2402023" y="2976057"/>
            <a:ext cx="1015931" cy="8280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Arrêt Urgence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ED01FD-2A5A-66A2-928D-DC1361D8CB33}"/>
              </a:ext>
            </a:extLst>
          </p:cNvPr>
          <p:cNvSpPr/>
          <p:nvPr/>
        </p:nvSpPr>
        <p:spPr>
          <a:xfrm>
            <a:off x="2390317" y="3899350"/>
            <a:ext cx="1015931" cy="8280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Switch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3E6596-F12F-0BA5-3244-6F0F3D274463}"/>
              </a:ext>
            </a:extLst>
          </p:cNvPr>
          <p:cNvSpPr/>
          <p:nvPr/>
        </p:nvSpPr>
        <p:spPr>
          <a:xfrm>
            <a:off x="3241017" y="477078"/>
            <a:ext cx="5553126" cy="5739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Connecteur </a:t>
            </a:r>
            <a:r>
              <a:rPr lang="fr-FR" dirty="0" err="1"/>
              <a:t>Rasberry</a:t>
            </a:r>
            <a:r>
              <a:rPr lang="fr-FR" dirty="0"/>
              <a:t> Pi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954FD3-8BBF-0720-A755-0AE2798D71EE}"/>
              </a:ext>
            </a:extLst>
          </p:cNvPr>
          <p:cNvSpPr/>
          <p:nvPr/>
        </p:nvSpPr>
        <p:spPr>
          <a:xfrm>
            <a:off x="8805039" y="2309997"/>
            <a:ext cx="779227" cy="229832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GPIO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CC52CB-A2A5-1543-4008-7FA4D9369E37}"/>
              </a:ext>
            </a:extLst>
          </p:cNvPr>
          <p:cNvSpPr/>
          <p:nvPr/>
        </p:nvSpPr>
        <p:spPr>
          <a:xfrm>
            <a:off x="8989000" y="1135271"/>
            <a:ext cx="692246" cy="11015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Conn XL320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A6429D-6D48-2E98-2D81-824FF89E4DF7}"/>
              </a:ext>
            </a:extLst>
          </p:cNvPr>
          <p:cNvSpPr/>
          <p:nvPr/>
        </p:nvSpPr>
        <p:spPr>
          <a:xfrm>
            <a:off x="3789776" y="2236865"/>
            <a:ext cx="1868074" cy="1192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Convertisseur 5.1V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E5DC08-3223-2ED4-AE0A-9E0F13B76036}"/>
              </a:ext>
            </a:extLst>
          </p:cNvPr>
          <p:cNvSpPr/>
          <p:nvPr/>
        </p:nvSpPr>
        <p:spPr>
          <a:xfrm>
            <a:off x="5951003" y="2204372"/>
            <a:ext cx="1868074" cy="1192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Convertisseur 7.4V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E8CA36B-0A4B-3BE8-0C11-8AC7ED78EC2E}"/>
              </a:ext>
            </a:extLst>
          </p:cNvPr>
          <p:cNvSpPr txBox="1"/>
          <p:nvPr/>
        </p:nvSpPr>
        <p:spPr>
          <a:xfrm>
            <a:off x="8723657" y="2309997"/>
            <a:ext cx="1088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00" dirty="0">
                <a:solidFill>
                  <a:schemeClr val="bg1"/>
                </a:solidFill>
              </a:rPr>
              <a:t>3V3–</a:t>
            </a:r>
            <a:r>
              <a:rPr lang="fr-FR" sz="1000" dirty="0" err="1">
                <a:solidFill>
                  <a:schemeClr val="bg1"/>
                </a:solidFill>
              </a:rPr>
              <a:t>Gpio-Gnd</a:t>
            </a:r>
            <a:endParaRPr lang="fr-FR" sz="10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2558C5-9AAD-95A1-9186-241F9FD14DDD}"/>
              </a:ext>
            </a:extLst>
          </p:cNvPr>
          <p:cNvSpPr/>
          <p:nvPr/>
        </p:nvSpPr>
        <p:spPr>
          <a:xfrm>
            <a:off x="8447809" y="1130423"/>
            <a:ext cx="519546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Buffer</a:t>
            </a:r>
            <a:endParaRPr lang="fr-F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1037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64</Words>
  <Application>Microsoft Office PowerPoint</Application>
  <PresentationFormat>Grand écran</PresentationFormat>
  <Paragraphs>29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Fannie BICHEMIN</dc:creator>
  <cp:lastModifiedBy>Fannie BICHEMIN</cp:lastModifiedBy>
  <cp:revision>15</cp:revision>
  <dcterms:created xsi:type="dcterms:W3CDTF">2024-01-31T17:33:53Z</dcterms:created>
  <dcterms:modified xsi:type="dcterms:W3CDTF">2024-02-05T07:52:48Z</dcterms:modified>
</cp:coreProperties>
</file>