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F5CDC0-B91C-64E8-081E-DA67EF0E3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2" y="418915"/>
            <a:ext cx="5609998" cy="52894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E35F57-ADD2-41EA-095F-EDAD8189127A}"/>
              </a:ext>
            </a:extLst>
          </p:cNvPr>
          <p:cNvSpPr txBox="1"/>
          <p:nvPr/>
        </p:nvSpPr>
        <p:spPr>
          <a:xfrm>
            <a:off x="851338" y="5896303"/>
            <a:ext cx="484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修改前的错误</a:t>
            </a:r>
            <a:r>
              <a:rPr lang="en-US" altLang="zh-CN" dirty="0"/>
              <a:t>Shader:</a:t>
            </a:r>
            <a:r>
              <a:rPr lang="zh-CN" altLang="en-US" dirty="0"/>
              <a:t>采用</a:t>
            </a:r>
            <a:r>
              <a:rPr lang="en-US" altLang="zh-CN" dirty="0"/>
              <a:t>HDRP</a:t>
            </a:r>
            <a:r>
              <a:rPr lang="zh-CN" altLang="en-US" dirty="0"/>
              <a:t>默认的</a:t>
            </a:r>
            <a:r>
              <a:rPr lang="en-US" altLang="zh-CN" dirty="0"/>
              <a:t>Lit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F6CD8F-BCAA-74C1-1302-4CC1BF8A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86" y="259570"/>
            <a:ext cx="5204911" cy="54487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C30C46F-77AC-7C1C-A0E9-D5EA2844B45E}"/>
              </a:ext>
            </a:extLst>
          </p:cNvPr>
          <p:cNvSpPr txBox="1"/>
          <p:nvPr/>
        </p:nvSpPr>
        <p:spPr>
          <a:xfrm>
            <a:off x="6314090" y="5931196"/>
            <a:ext cx="539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修改后的正确</a:t>
            </a:r>
            <a:r>
              <a:rPr lang="en-US" altLang="zh-CN" dirty="0"/>
              <a:t>Shader:</a:t>
            </a:r>
            <a:r>
              <a:rPr lang="zh-CN" altLang="en-US" dirty="0"/>
              <a:t>采用</a:t>
            </a:r>
            <a:r>
              <a:rPr lang="en-US" altLang="zh-CN" dirty="0"/>
              <a:t>DAZ3D</a:t>
            </a:r>
            <a:r>
              <a:rPr lang="zh-CN" altLang="en-US" dirty="0"/>
              <a:t>导入的</a:t>
            </a:r>
            <a:r>
              <a:rPr lang="en-US" altLang="zh-CN" dirty="0"/>
              <a:t>Wet Shader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40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0ABB82-0D1C-DBE9-6E9A-D42E1CDA141C}"/>
              </a:ext>
            </a:extLst>
          </p:cNvPr>
          <p:cNvSpPr txBox="1"/>
          <p:nvPr/>
        </p:nvSpPr>
        <p:spPr>
          <a:xfrm>
            <a:off x="1056290" y="6243144"/>
            <a:ext cx="435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DAZ</a:t>
            </a:r>
            <a:r>
              <a:rPr lang="zh-CN" altLang="en-US" dirty="0"/>
              <a:t>的骨骼结构（部分）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A76EC4-8367-8D0E-DA0C-C850A0D9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46" y="245524"/>
            <a:ext cx="3396188" cy="59770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E72D2B-E54E-E06D-2821-023DDC1C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5524"/>
            <a:ext cx="2953407" cy="5892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88A9BBF-06AC-CEBE-7581-6E17B9372DC7}"/>
              </a:ext>
            </a:extLst>
          </p:cNvPr>
          <p:cNvSpPr txBox="1"/>
          <p:nvPr/>
        </p:nvSpPr>
        <p:spPr>
          <a:xfrm>
            <a:off x="6371897" y="6222530"/>
            <a:ext cx="435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的骨骼结构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38CE71-B58D-7F49-E59C-7FA32978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88" y="1866682"/>
            <a:ext cx="178142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9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47C8AD-6967-388A-AC39-912BB35B2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19" y="304364"/>
            <a:ext cx="1781424" cy="31246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443E00-D55D-0731-21D4-6ABE294D4D99}"/>
              </a:ext>
            </a:extLst>
          </p:cNvPr>
          <p:cNvSpPr txBox="1"/>
          <p:nvPr/>
        </p:nvSpPr>
        <p:spPr>
          <a:xfrm>
            <a:off x="496614" y="3752193"/>
            <a:ext cx="258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）把动画资产里的动画序列帧提取出来（</a:t>
            </a:r>
            <a:r>
              <a:rPr lang="en-US" altLang="zh-CN" dirty="0" err="1"/>
              <a:t>Ctrl+D</a:t>
            </a:r>
            <a:r>
              <a:rPr lang="zh-CN" altLang="en-US" dirty="0"/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4C54CA-469A-2531-7035-B3BAAA960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50" y="85069"/>
            <a:ext cx="6720426" cy="35632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4D4548C-ACE9-6F52-8A02-3CF7816CE5DC}"/>
              </a:ext>
            </a:extLst>
          </p:cNvPr>
          <p:cNvSpPr txBox="1"/>
          <p:nvPr/>
        </p:nvSpPr>
        <p:spPr>
          <a:xfrm>
            <a:off x="4984531" y="3844526"/>
            <a:ext cx="54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）双击打开序列帧，就可以进行关键帧调整了</a:t>
            </a:r>
          </a:p>
        </p:txBody>
      </p:sp>
    </p:spTree>
    <p:extLst>
      <p:ext uri="{BB962C8B-B14F-4D97-AF65-F5344CB8AC3E}">
        <p14:creationId xmlns:p14="http://schemas.microsoft.com/office/powerpoint/2010/main" val="356557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E17E7C-A88D-BBF7-C873-9E90D3AF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3" y="429039"/>
            <a:ext cx="5268769" cy="23538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FD0B31-91F2-D5FB-7A4C-1EEEE07331A7}"/>
              </a:ext>
            </a:extLst>
          </p:cNvPr>
          <p:cNvSpPr txBox="1"/>
          <p:nvPr/>
        </p:nvSpPr>
        <p:spPr>
          <a:xfrm>
            <a:off x="372983" y="3615209"/>
            <a:ext cx="569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Numpy</a:t>
            </a:r>
            <a:r>
              <a:rPr lang="zh-CN" altLang="en-US" dirty="0"/>
              <a:t>输出到文件中的结果，方便解析；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8D2819-C98F-DC33-23A6-71E89F2D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077" y="245799"/>
            <a:ext cx="6104149" cy="3292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F7E57A-5CE3-C92C-F3EA-044CEE4761F7}"/>
              </a:ext>
            </a:extLst>
          </p:cNvPr>
          <p:cNvSpPr txBox="1"/>
          <p:nvPr/>
        </p:nvSpPr>
        <p:spPr>
          <a:xfrm>
            <a:off x="6868511" y="3615209"/>
            <a:ext cx="498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正常输出流中的结果：不好解析</a:t>
            </a:r>
          </a:p>
        </p:txBody>
      </p:sp>
    </p:spTree>
    <p:extLst>
      <p:ext uri="{BB962C8B-B14F-4D97-AF65-F5344CB8AC3E}">
        <p14:creationId xmlns:p14="http://schemas.microsoft.com/office/powerpoint/2010/main" val="337968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15969</dc:creator>
  <cp:lastModifiedBy>1596944152@qq.com</cp:lastModifiedBy>
  <cp:revision>13</cp:revision>
  <dcterms:created xsi:type="dcterms:W3CDTF">2023-03-10T08:49:05Z</dcterms:created>
  <dcterms:modified xsi:type="dcterms:W3CDTF">2023-03-12T13:43:03Z</dcterms:modified>
</cp:coreProperties>
</file>