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5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3.xml"/><Relationship Id="rId6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tags" Target="../tags/tag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5250" y="0"/>
            <a:ext cx="4455160" cy="42945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910" y="0"/>
            <a:ext cx="4636135" cy="60223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590" y="4294505"/>
            <a:ext cx="3459480" cy="16719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467350" y="3082290"/>
            <a:ext cx="1257300" cy="6934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4294505"/>
            <a:ext cx="4359910" cy="19850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996680" y="635"/>
            <a:ext cx="3112770" cy="42938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2440" y="331470"/>
            <a:ext cx="4312920" cy="4343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2440" y="4929505"/>
            <a:ext cx="38481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cam.samples_per_pixel = 200;</a:t>
            </a:r>
            <a:endParaRPr lang="zh-CN" altLang="en-US"/>
          </a:p>
          <a:p>
            <a:r>
              <a:rPr lang="zh-CN" altLang="en-US"/>
              <a:t>cam.max_depth = 50;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COMMONDATA" val="eyJoZGlkIjoiNzUyZDFmNjM0MmIyMmFmMzBkY2I5ZWJjODk1NzMxMGU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WPS 演示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15969</dc:creator>
  <cp:lastModifiedBy>胖胖</cp:lastModifiedBy>
  <cp:revision>4</cp:revision>
  <dcterms:created xsi:type="dcterms:W3CDTF">2023-09-25T11:04:00Z</dcterms:created>
  <dcterms:modified xsi:type="dcterms:W3CDTF">2023-09-26T08:51:04Z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BFD6EAF0479744979F6277A024528264_12</vt:lpwstr>
  </property>
  <property fmtid="{D5CDD505-2E9C-101B-9397-08002B2CF9AE}" pid="3" name="KSOProductBuildVer">
    <vt:lpwstr>2052-12.1.0.15120</vt:lpwstr>
  </property>
</Properties>
</file>