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322EB-D11E-7F84-2EAD-18FF5A66F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079061-26DC-B6C0-7B72-AD2297A26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6EC74-F004-591E-648C-171196FE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6A3FC-D973-09EE-66A7-6D7B7F94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8FDEF-C257-9CB0-AF1A-6F1E7FD3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6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85858-FBAE-4B13-7C40-A0041728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D6A26C-EEBF-8B90-4E04-FBF253FF2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66D16-A970-963D-E0E9-B1689B63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D4EB5-B211-2285-D0D8-BB25D7E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4A214-945B-4202-D24A-E73FE4DA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815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ABCE69-FEAB-FD38-AA6E-65324CD12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6530A2-BE9A-4EE0-D6FD-E393CD517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8BE130-A58F-52FE-A57A-E93269F8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C99D8-DB1D-8C46-33DF-0F20BE76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8A535-1221-2D6C-90EE-9A0ABA9A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90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22F58-6D1F-0AE0-5A82-60283C6B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32182-8C9E-EA26-74E8-CF8BFC25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79C7B-9443-AA3F-C27B-CF2246C0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6D0BDA-A614-C5FD-6E19-92752DF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475D4-A271-116B-C985-21CA3235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831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E2E3C-43CF-73D6-17C0-1FDAEDFB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F8BB3-0166-7D4A-ED9B-817007BFD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5B5EF-28D2-10D9-0005-F9BA44B9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14026-CD20-54B0-F120-3B84036D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AF0EE-B5EA-8FB3-9B17-96F64AF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167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C9FA6-3158-BA47-D074-4625D718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23DCB-1E92-A970-2E16-216836106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A07841-EF66-9424-E349-B780066F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682312-FA39-3DEB-AD1A-DA6F6057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539328-6307-5873-F82E-40ABB84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E0C39C-904E-694B-7F86-492EDFA2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84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2FD15-643A-9167-52CC-CAC5DEE9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5B59D8-A636-B056-B6C1-FC74DC467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EB8A36-22C1-1710-0B49-ADC0B206B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6C0AF9-220A-F98E-B1E9-62A69C916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9D28F9-724B-45C9-C05F-65294CE26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5ED16B-5D55-606C-4650-C1F4C85B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535320-0F4D-766E-EA77-BCDDBE30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B04F12-DF7B-1975-E933-91D7B6EC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0969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D5700-017E-7600-8292-F7E4F2A8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B9B3B-1493-AC8F-7B00-11CFAD93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9719A9-B1F9-C470-4331-B3CFB8C4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5B8026-6D13-A0C4-0694-B26FE746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99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81E1D3-1AD4-17D5-A359-9DC8CC49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FDE622-160F-F698-2032-AD7B8C3E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6CEF2B-1D00-C606-4E66-58C43E78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374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C1BC6-96CB-3985-1767-7D6D3BC5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1A83C-295C-4186-DA6C-9056669E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41FD7D-76B1-429F-76B1-C9701F8F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27E68F-D52C-2794-2FA0-1DF4099E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ABCF8F-5908-208E-F737-09DF33C7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C9BCE-1EF0-5738-2111-B41B24B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920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5B240-E9D0-6E90-C2CE-C8575A7C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BBEBCF-5A1E-EFBC-672F-D3947A1D0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F72731-6146-CA3C-1A71-0FD890004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CEFF6B-355B-3D19-6B4E-A2634DED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10407F-49C4-2395-1F7B-DFE950AD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1613C9-9C28-2FD7-D1AC-14C0DF3C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656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2EB3C9-E2F5-6F42-8BA9-151D9AAA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AAB57C-FA81-CAFE-6802-2B475E73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DCD1D-442C-5A9E-FA86-50CA4BB00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D94CB-8AA8-4CB9-AB60-51E2EB85B6B5}" type="datetimeFigureOut">
              <a:rPr lang="es-EC" smtClean="0"/>
              <a:t>21/6/2025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E9DB0-E014-084B-2329-8FC58DDE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948DC-EBE5-1D29-787F-74D8A76A7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2E4A7-EF2C-430D-A342-389FCB6240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4881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B87763-C12A-243E-9F42-BA43BB95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EC" sz="4000" b="1" dirty="0">
                <a:solidFill>
                  <a:schemeClr val="tx2"/>
                </a:solidFill>
              </a:rPr>
              <a:t>Generador de Contraseñas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F1B9DC-168A-3A11-3191-CBC73C4A5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Seguridad digital desde consola: simple, flexible y poderosa</a:t>
            </a:r>
            <a:endParaRPr lang="es-EC" sz="2000" dirty="0">
              <a:solidFill>
                <a:schemeClr val="tx2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Contraseña PNG para descargar gratis">
            <a:extLst>
              <a:ext uri="{FF2B5EF4-FFF2-40B4-BE49-F238E27FC236}">
                <a16:creationId xmlns:a16="http://schemas.microsoft.com/office/drawing/2014/main" id="{5B6FB117-A075-E27F-0355-4330ABF1A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5630" y="705838"/>
            <a:ext cx="8084215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86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FB2AF-C262-C669-C6B6-FFAD59D7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El 81% de las filtraciones de datos se deben a contraseñas débiles o reutilizadas. Este sistema resuelve ese problema de raíz</a:t>
            </a:r>
            <a:endParaRPr lang="es-EC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D52F9-B489-1414-6BF2-E006E16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0550"/>
            <a:ext cx="10515600" cy="3816413"/>
          </a:xfrm>
        </p:spPr>
        <p:txBody>
          <a:bodyPr/>
          <a:lstStyle/>
          <a:p>
            <a:r>
              <a:rPr lang="es-ES" dirty="0"/>
              <a:t>Usuarios crean contraseñas débiles, repetidas o predecibles.</a:t>
            </a:r>
          </a:p>
          <a:p>
            <a:r>
              <a:rPr lang="es-ES" dirty="0"/>
              <a:t>Dificultad para cumplir con requisitos de seguridad (mayúsculas, símbolos,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  <a:p>
            <a:r>
              <a:rPr lang="es-EC" dirty="0"/>
              <a:t>Peligro constante de filtraciones por contraseñas simples o reutilizadas.</a:t>
            </a:r>
          </a:p>
          <a:p>
            <a:r>
              <a:rPr lang="es-ES" dirty="0"/>
              <a:t>La creación manual de contraseñas fuertes es lenta e inconsistente.</a:t>
            </a:r>
          </a:p>
          <a:p>
            <a:endParaRPr lang="es-EC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D68AF8-FE62-B26B-EE36-6B6A494DF00F}"/>
              </a:ext>
            </a:extLst>
          </p:cNvPr>
          <p:cNvSpPr txBox="1"/>
          <p:nvPr/>
        </p:nvSpPr>
        <p:spPr>
          <a:xfrm>
            <a:off x="3971191" y="1775775"/>
            <a:ext cx="5958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/>
              <a:t>¿</a:t>
            </a:r>
            <a:r>
              <a:rPr lang="es-EC" sz="3200" b="1" dirty="0"/>
              <a:t>Problemas existentes?</a:t>
            </a:r>
          </a:p>
        </p:txBody>
      </p:sp>
    </p:spTree>
    <p:extLst>
      <p:ext uri="{BB962C8B-B14F-4D97-AF65-F5344CB8AC3E}">
        <p14:creationId xmlns:p14="http://schemas.microsoft.com/office/powerpoint/2010/main" val="306025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04A55-9E49-55B1-FCCB-C6DBC250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resuelve los problemas el sistema?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86612-8116-4754-0C34-B87697AE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 contraseñas fuertes en segundos, sin errores humanos.</a:t>
            </a:r>
          </a:p>
          <a:p>
            <a:r>
              <a:rPr lang="es-ES" dirty="0"/>
              <a:t>Permite elegir longitud, tipo y composición de caracteres.</a:t>
            </a:r>
          </a:p>
          <a:p>
            <a:r>
              <a:rPr lang="es-ES" dirty="0"/>
              <a:t>Garantiza al menos un carácter de cada tipo seleccionado.</a:t>
            </a:r>
          </a:p>
          <a:p>
            <a:r>
              <a:rPr lang="es-ES" dirty="0"/>
              <a:t>Evita combinaciones inválidas o vacías con validaciones inteligentes.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5664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8AE32-B95E-E22F-A964-D3F1BB85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s-EC" dirty="0"/>
              <a:t>Diagrama de Flujo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40BD443F-1859-1C1B-1F2B-923143DB5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81" y="983674"/>
            <a:ext cx="6506193" cy="5763490"/>
          </a:xfrm>
        </p:spPr>
      </p:pic>
    </p:spTree>
    <p:extLst>
      <p:ext uri="{BB962C8B-B14F-4D97-AF65-F5344CB8AC3E}">
        <p14:creationId xmlns:p14="http://schemas.microsoft.com/office/powerpoint/2010/main" val="409250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D7E39-AC35-1646-3786-D1C38DF7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Arquitectura general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9E010-A620-7770-F2F9-C2D6686D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Usuario interactúa vía consola.</a:t>
            </a:r>
          </a:p>
          <a:p>
            <a:r>
              <a:rPr lang="es-ES" dirty="0"/>
              <a:t>main.py coordina la lógica principal del flujo.</a:t>
            </a:r>
          </a:p>
          <a:p>
            <a:r>
              <a:rPr lang="es-ES" dirty="0"/>
              <a:t>utils.py valida entradas del usuario.</a:t>
            </a:r>
          </a:p>
          <a:p>
            <a:r>
              <a:rPr lang="es-ES" dirty="0"/>
              <a:t>generator.py genera contraseñas según los parámetros elegidos.</a:t>
            </a:r>
          </a:p>
          <a:p>
            <a:r>
              <a:rPr lang="es-ES" dirty="0"/>
              <a:t>Separación clara de responsabilidades entre módulos.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9932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11F7F-12D5-BDE0-4C13-12A61298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8D2E2-D8CC-2DE3-A734-C111677A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sistema automatiza y fortalece la creación de contraseñas, promoviendo buenas prácticas de ciberseguridad. </a:t>
            </a:r>
          </a:p>
          <a:p>
            <a:r>
              <a:rPr lang="es-EC" dirty="0"/>
              <a:t>✅ Rápido</a:t>
            </a:r>
          </a:p>
          <a:p>
            <a:r>
              <a:rPr lang="es-EC" dirty="0"/>
              <a:t>✅ Flexible</a:t>
            </a:r>
          </a:p>
          <a:p>
            <a:r>
              <a:rPr lang="es-EC" dirty="0"/>
              <a:t>✅ Seguro</a:t>
            </a:r>
          </a:p>
          <a:p>
            <a:pPr marL="0" indent="0">
              <a:buNone/>
            </a:pPr>
            <a:r>
              <a:rPr lang="es-ES" dirty="0"/>
              <a:t>¡Una herramienta esencial para todo entorno digital!</a:t>
            </a:r>
          </a:p>
        </p:txBody>
      </p:sp>
    </p:spTree>
    <p:extLst>
      <p:ext uri="{BB962C8B-B14F-4D97-AF65-F5344CB8AC3E}">
        <p14:creationId xmlns:p14="http://schemas.microsoft.com/office/powerpoint/2010/main" val="752862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210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Generador de Contraseñas</vt:lpstr>
      <vt:lpstr>El 81% de las filtraciones de datos se deben a contraseñas débiles o reutilizadas. Este sistema resuelve ese problema de raíz</vt:lpstr>
      <vt:lpstr>¿Cómo resuelve los problemas el sistema?</vt:lpstr>
      <vt:lpstr>Diagrama de Flujo</vt:lpstr>
      <vt:lpstr>Arquitectura general del sistema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PERALTA TAMAYO LUIS ANIBAL</dc:creator>
  <cp:lastModifiedBy>PERALTA TAMAYO LUIS ANIBAL</cp:lastModifiedBy>
  <cp:revision>4</cp:revision>
  <dcterms:created xsi:type="dcterms:W3CDTF">2025-06-21T20:37:26Z</dcterms:created>
  <dcterms:modified xsi:type="dcterms:W3CDTF">2025-06-21T21:25:48Z</dcterms:modified>
</cp:coreProperties>
</file>