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qsV3Vd/QZ0AAU0lqZAE87WeBu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QuattrocentoSans-italic.fntdata"/><Relationship Id="rId22" Type="http://customschemas.google.com/relationships/presentationmetadata" Target="metadata"/><Relationship Id="rId21"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QuattrocentoSans-bold.fntdata"/><Relationship Id="rId18" Type="http://schemas.openxmlformats.org/officeDocument/2006/relationships/font" Target="fonts/Quattrocento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7/13/2020 4:55 PM</a:t>
            </a:r>
            <a:endParaRPr/>
          </a:p>
        </p:txBody>
      </p:sp>
      <p:sp>
        <p:nvSpPr>
          <p:cNvPr id="407" name="Google Shape;4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e2d91058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16e2d910589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16e2d910589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6e2d91058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g16e2d910589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g16e2d910589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6e2d91058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16e2d910589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16e2d910589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idea here would be to replace the </a:t>
            </a:r>
            <a:r>
              <a:rPr b="1" lang="en-US"/>
              <a:t>print('Hello World') </a:t>
            </a:r>
            <a:r>
              <a:rPr lang="en-US"/>
              <a:t>line with code that implements some actual game.</a:t>
            </a:r>
            <a:endParaRPr/>
          </a:p>
        </p:txBody>
      </p:sp>
      <p:sp>
        <p:nvSpPr>
          <p:cNvPr id="448" name="Google Shape;4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1.jpg"/><Relationship Id="rId4" Type="http://schemas.openxmlformats.org/officeDocument/2006/relationships/image" Target="../media/image14.jpg"/><Relationship Id="rId5"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13" name="Shape 13"/>
        <p:cNvGrpSpPr/>
        <p:nvPr/>
      </p:nvGrpSpPr>
      <p:grpSpPr>
        <a:xfrm>
          <a:off x="0" y="0"/>
          <a:ext cx="0" cy="0"/>
          <a:chOff x="0" y="0"/>
          <a:chExt cx="0" cy="0"/>
        </a:xfrm>
      </p:grpSpPr>
      <p:pic>
        <p:nvPicPr>
          <p:cNvPr descr="Microsoft logo white text version" id="14" name="Google Shape;14;p15"/>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15" name="Google Shape;15;p15"/>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54" name="Shape 54"/>
        <p:cNvGrpSpPr/>
        <p:nvPr/>
      </p:nvGrpSpPr>
      <p:grpSpPr>
        <a:xfrm>
          <a:off x="0" y="0"/>
          <a:ext cx="0" cy="0"/>
          <a:chOff x="0" y="0"/>
          <a:chExt cx="0" cy="0"/>
        </a:xfrm>
      </p:grpSpPr>
      <p:sp>
        <p:nvSpPr>
          <p:cNvPr id="55" name="Google Shape;55;p2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a:buNone/>
              <a:defRPr b="0" sz="2000"/>
            </a:lvl2pPr>
            <a:lvl3pPr indent="-228600" lvl="2" marL="1371600" algn="l">
              <a:lnSpc>
                <a:spcPct val="100000"/>
              </a:lnSpc>
              <a:spcBef>
                <a:spcPts val="320"/>
              </a:spcBef>
              <a:spcAft>
                <a:spcPts val="0"/>
              </a:spcAft>
              <a:buClr>
                <a:schemeClr val="dk1"/>
              </a:buClr>
              <a:buSzPts val="1440"/>
              <a:buFont typeface="Noto Sans"/>
              <a:buNone/>
              <a:defRPr b="0" sz="1600"/>
            </a:lvl3pPr>
            <a:lvl4pPr indent="-228600" lvl="3" marL="1828800" algn="l">
              <a:lnSpc>
                <a:spcPct val="100000"/>
              </a:lnSpc>
              <a:spcBef>
                <a:spcPts val="280"/>
              </a:spcBef>
              <a:spcAft>
                <a:spcPts val="0"/>
              </a:spcAft>
              <a:buClr>
                <a:schemeClr val="dk1"/>
              </a:buClr>
              <a:buSzPts val="1260"/>
              <a:buFont typeface="Noto Sans"/>
              <a:buNone/>
              <a:defRPr b="0" sz="1400"/>
            </a:lvl4pPr>
            <a:lvl5pPr indent="-228600" lvl="4" marL="2286000" algn="l">
              <a:lnSpc>
                <a:spcPct val="100000"/>
              </a:lnSpc>
              <a:spcBef>
                <a:spcPts val="280"/>
              </a:spcBef>
              <a:spcAft>
                <a:spcPts val="0"/>
              </a:spcAft>
              <a:buClr>
                <a:schemeClr val="dk1"/>
              </a:buClr>
              <a:buSzPts val="1260"/>
              <a:buFont typeface="Noto San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23"/>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a:buNone/>
              <a:defRPr b="0" sz="2000"/>
            </a:lvl2pPr>
            <a:lvl3pPr indent="-228600" lvl="2" marL="1371600" algn="l">
              <a:lnSpc>
                <a:spcPct val="100000"/>
              </a:lnSpc>
              <a:spcBef>
                <a:spcPts val="320"/>
              </a:spcBef>
              <a:spcAft>
                <a:spcPts val="0"/>
              </a:spcAft>
              <a:buClr>
                <a:schemeClr val="dk1"/>
              </a:buClr>
              <a:buSzPts val="1440"/>
              <a:buFont typeface="Noto Sans"/>
              <a:buNone/>
              <a:defRPr b="0" sz="1600"/>
            </a:lvl3pPr>
            <a:lvl4pPr indent="-228600" lvl="3" marL="1828800" algn="l">
              <a:lnSpc>
                <a:spcPct val="100000"/>
              </a:lnSpc>
              <a:spcBef>
                <a:spcPts val="280"/>
              </a:spcBef>
              <a:spcAft>
                <a:spcPts val="0"/>
              </a:spcAft>
              <a:buClr>
                <a:schemeClr val="dk1"/>
              </a:buClr>
              <a:buSzPts val="1260"/>
              <a:buFont typeface="Noto Sans"/>
              <a:buNone/>
              <a:defRPr b="0" sz="1400"/>
            </a:lvl4pPr>
            <a:lvl5pPr indent="-228600" lvl="4" marL="2286000" algn="l">
              <a:lnSpc>
                <a:spcPct val="100000"/>
              </a:lnSpc>
              <a:spcBef>
                <a:spcPts val="280"/>
              </a:spcBef>
              <a:spcAft>
                <a:spcPts val="0"/>
              </a:spcAft>
              <a:buClr>
                <a:schemeClr val="dk1"/>
              </a:buClr>
              <a:buSzPts val="1260"/>
              <a:buFont typeface="Noto San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8" name="Shape 58"/>
        <p:cNvGrpSpPr/>
        <p:nvPr/>
      </p:nvGrpSpPr>
      <p:grpSpPr>
        <a:xfrm>
          <a:off x="0" y="0"/>
          <a:ext cx="0" cy="0"/>
          <a:chOff x="0" y="0"/>
          <a:chExt cx="0" cy="0"/>
        </a:xfrm>
      </p:grpSpPr>
      <p:sp>
        <p:nvSpPr>
          <p:cNvPr id="59" name="Google Shape;59;p2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1">
  <p:cSld name="Agenda_1">
    <p:spTree>
      <p:nvGrpSpPr>
        <p:cNvPr id="60"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62" name="Google Shape;62;p25"/>
          <p:cNvSpPr txBox="1"/>
          <p:nvPr>
            <p:ph type="title"/>
          </p:nvPr>
        </p:nvSpPr>
        <p:spPr>
          <a:xfrm>
            <a:off x="3749039" y="457200"/>
            <a:ext cx="3413761" cy="70104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25"/>
          <p:cNvCxnSpPr/>
          <p:nvPr/>
        </p:nvCxnSpPr>
        <p:spPr>
          <a:xfrm rot="10800000">
            <a:off x="3596639" y="6035040"/>
            <a:ext cx="0" cy="82296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25"/>
          <p:cNvCxnSpPr/>
          <p:nvPr/>
        </p:nvCxnSpPr>
        <p:spPr>
          <a:xfrm rot="10800000">
            <a:off x="7254240" y="0"/>
            <a:ext cx="0" cy="1463040"/>
          </a:xfrm>
          <a:prstGeom prst="straightConnector1">
            <a:avLst/>
          </a:prstGeom>
          <a:noFill/>
          <a:ln cap="flat" cmpd="sng" w="28575">
            <a:solidFill>
              <a:schemeClr val="accent1"/>
            </a:solidFill>
            <a:prstDash val="solid"/>
            <a:round/>
            <a:headEnd len="sm" w="sm" type="none"/>
            <a:tailEnd len="sm" w="sm" type="none"/>
          </a:ln>
        </p:spPr>
      </p:cxnSp>
      <p:sp>
        <p:nvSpPr>
          <p:cNvPr id="65" name="Google Shape;65;p25"/>
          <p:cNvSpPr txBox="1"/>
          <p:nvPr>
            <p:ph idx="1" type="body"/>
          </p:nvPr>
        </p:nvSpPr>
        <p:spPr>
          <a:xfrm>
            <a:off x="7475218" y="63976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6" name="Google Shape;66;p25"/>
          <p:cNvSpPr txBox="1"/>
          <p:nvPr>
            <p:ph idx="2" type="body"/>
          </p:nvPr>
        </p:nvSpPr>
        <p:spPr>
          <a:xfrm>
            <a:off x="7475218" y="2207306"/>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7" name="Google Shape;67;p25"/>
          <p:cNvSpPr txBox="1"/>
          <p:nvPr>
            <p:ph idx="3" type="body"/>
          </p:nvPr>
        </p:nvSpPr>
        <p:spPr>
          <a:xfrm>
            <a:off x="7475218" y="381504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8" name="Google Shape;68;p25"/>
          <p:cNvSpPr txBox="1"/>
          <p:nvPr>
            <p:ph idx="4" type="body"/>
          </p:nvPr>
        </p:nvSpPr>
        <p:spPr>
          <a:xfrm>
            <a:off x="7475218" y="5352441"/>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25"/>
          <p:cNvSpPr txBox="1"/>
          <p:nvPr>
            <p:ph idx="5" type="body"/>
          </p:nvPr>
        </p:nvSpPr>
        <p:spPr>
          <a:xfrm>
            <a:off x="3749675" y="1401762"/>
            <a:ext cx="3413125" cy="5080057"/>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1800"/>
              </a:spcBef>
              <a:spcAft>
                <a:spcPts val="0"/>
              </a:spcAft>
              <a:buClr>
                <a:schemeClr val="dk1"/>
              </a:buClr>
              <a:buSzPts val="2000"/>
              <a:buFont typeface="Quattrocento Sans"/>
              <a:buNone/>
              <a:defRPr sz="2000"/>
            </a:lvl1pPr>
            <a:lvl2pPr indent="-342900" lvl="1" marL="914400" algn="l">
              <a:lnSpc>
                <a:spcPct val="100000"/>
              </a:lnSpc>
              <a:spcBef>
                <a:spcPts val="400"/>
              </a:spcBef>
              <a:spcAft>
                <a:spcPts val="0"/>
              </a:spcAft>
              <a:buClr>
                <a:schemeClr val="dk1"/>
              </a:buClr>
              <a:buSzPts val="1800"/>
              <a:buChar char="·"/>
              <a:defRPr sz="2000"/>
            </a:lvl2pPr>
            <a:lvl3pPr indent="-342900" lvl="2" marL="1371600" algn="l">
              <a:lnSpc>
                <a:spcPct val="100000"/>
              </a:lnSpc>
              <a:spcBef>
                <a:spcPts val="400"/>
              </a:spcBef>
              <a:spcAft>
                <a:spcPts val="0"/>
              </a:spcAft>
              <a:buClr>
                <a:schemeClr val="dk1"/>
              </a:buClr>
              <a:buSzPts val="1800"/>
              <a:buChar char="·"/>
              <a:defRPr sz="2000"/>
            </a:lvl3pPr>
            <a:lvl4pPr indent="-342900" lvl="3" marL="1828800" algn="l">
              <a:lnSpc>
                <a:spcPct val="100000"/>
              </a:lnSpc>
              <a:spcBef>
                <a:spcPts val="400"/>
              </a:spcBef>
              <a:spcAft>
                <a:spcPts val="0"/>
              </a:spcAft>
              <a:buClr>
                <a:schemeClr val="dk1"/>
              </a:buClr>
              <a:buSzPts val="1800"/>
              <a:buChar char="·"/>
              <a:defRPr sz="2000"/>
            </a:lvl4pPr>
            <a:lvl5pPr indent="-342900" lvl="4" marL="2286000" algn="l">
              <a:lnSpc>
                <a:spcPct val="100000"/>
              </a:lnSpc>
              <a:spcBef>
                <a:spcPts val="400"/>
              </a:spcBef>
              <a:spcAft>
                <a:spcPts val="0"/>
              </a:spcAft>
              <a:buClr>
                <a:schemeClr val="dk1"/>
              </a:buClr>
              <a:buSzPts val="1800"/>
              <a:buChar char="·"/>
              <a:defRPr sz="20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cap="flat" cmpd="sng" w="28575">
              <a:solidFill>
                <a:schemeClr val="lt1"/>
              </a:solidFill>
              <a:prstDash val="solid"/>
              <a:round/>
              <a:headEnd len="sm" w="sm" type="none"/>
              <a:tailEnd len="sm" w="sm" type="none"/>
            </a:ln>
          </p:spPr>
        </p:cxnSp>
        <p:cxnSp>
          <p:nvCxnSpPr>
            <p:cNvPr id="72" name="Google Shape;72;p25"/>
            <p:cNvCxnSpPr/>
            <p:nvPr/>
          </p:nvCxnSpPr>
          <p:spPr>
            <a:xfrm>
              <a:off x="7406640" y="3022600"/>
              <a:ext cx="599440" cy="0"/>
            </a:xfrm>
            <a:prstGeom prst="straightConnector1">
              <a:avLst/>
            </a:prstGeom>
            <a:noFill/>
            <a:ln cap="flat" cmpd="sng" w="28575">
              <a:solidFill>
                <a:schemeClr val="lt1"/>
              </a:solidFill>
              <a:prstDash val="solid"/>
              <a:round/>
              <a:headEnd len="sm" w="sm" type="none"/>
              <a:tailEnd len="sm" w="sm" type="none"/>
            </a:ln>
          </p:spPr>
        </p:cxnSp>
        <p:cxnSp>
          <p:nvCxnSpPr>
            <p:cNvPr id="73" name="Google Shape;73;p25"/>
            <p:cNvCxnSpPr/>
            <p:nvPr/>
          </p:nvCxnSpPr>
          <p:spPr>
            <a:xfrm>
              <a:off x="7406640" y="4627880"/>
              <a:ext cx="599440" cy="0"/>
            </a:xfrm>
            <a:prstGeom prst="straightConnector1">
              <a:avLst/>
            </a:prstGeom>
            <a:noFill/>
            <a:ln cap="flat" cmpd="sng" w="28575">
              <a:solidFill>
                <a:schemeClr val="lt1"/>
              </a:solidFill>
              <a:prstDash val="solid"/>
              <a:round/>
              <a:headEnd len="sm" w="sm" type="none"/>
              <a:tailEnd len="sm" w="sm" type="none"/>
            </a:ln>
          </p:spPr>
        </p:cxnSp>
        <p:cxnSp>
          <p:nvCxnSpPr>
            <p:cNvPr id="74" name="Google Shape;74;p25"/>
            <p:cNvCxnSpPr/>
            <p:nvPr/>
          </p:nvCxnSpPr>
          <p:spPr>
            <a:xfrm>
              <a:off x="7406640" y="6172200"/>
              <a:ext cx="599440" cy="0"/>
            </a:xfrm>
            <a:prstGeom prst="straightConnector1">
              <a:avLst/>
            </a:prstGeom>
            <a:noFill/>
            <a:ln cap="flat" cmpd="sng" w="28575">
              <a:solidFill>
                <a:schemeClr val="lt1"/>
              </a:solidFill>
              <a:prstDash val="solid"/>
              <a:round/>
              <a:headEnd len="sm" w="sm" type="none"/>
              <a:tailEnd len="sm" w="sm" type="none"/>
            </a:ln>
          </p:spPr>
        </p:cxnSp>
      </p:grpSp>
      <p:pic>
        <p:nvPicPr>
          <p:cNvPr id="75" name="Google Shape;75;p25"/>
          <p:cNvPicPr preferRelativeResize="0"/>
          <p:nvPr>
            <p:ph idx="6" type="pic"/>
          </p:nvPr>
        </p:nvPicPr>
        <p:blipFill/>
        <p:spPr>
          <a:xfrm>
            <a:off x="0" y="0"/>
            <a:ext cx="3413125" cy="6858000"/>
          </a:xfrm>
          <a:prstGeom prst="rect">
            <a:avLst/>
          </a:prstGeom>
          <a:blipFill rotWithShape="1">
            <a:blip r:embed="rId2">
              <a:alphaModFix/>
            </a:blip>
            <a:stretch>
              <a:fillRect b="0" l="0" r="0" t="0"/>
            </a:stretch>
          </a:blipFill>
          <a:ln>
            <a:noFill/>
          </a:ln>
        </p:spPr>
      </p:pic>
      <p:sp>
        <p:nvSpPr>
          <p:cNvPr id="76" name="Google Shape;76;p25"/>
          <p:cNvSpPr txBox="1"/>
          <p:nvPr>
            <p:ph idx="7" type="body"/>
          </p:nvPr>
        </p:nvSpPr>
        <p:spPr>
          <a:xfrm>
            <a:off x="8169697" y="29348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5"/>
          <p:cNvSpPr txBox="1"/>
          <p:nvPr>
            <p:ph idx="8" type="body"/>
          </p:nvPr>
        </p:nvSpPr>
        <p:spPr>
          <a:xfrm>
            <a:off x="8169697" y="188307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25"/>
          <p:cNvSpPr txBox="1"/>
          <p:nvPr>
            <p:ph idx="9" type="body"/>
          </p:nvPr>
        </p:nvSpPr>
        <p:spPr>
          <a:xfrm>
            <a:off x="8169697" y="347266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25"/>
          <p:cNvSpPr txBox="1"/>
          <p:nvPr>
            <p:ph idx="13" type="body"/>
          </p:nvPr>
        </p:nvSpPr>
        <p:spPr>
          <a:xfrm>
            <a:off x="8169697" y="5062254"/>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2">
  <p:cSld name="Agenda_2">
    <p:spTree>
      <p:nvGrpSpPr>
        <p:cNvPr id="80"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85" name="Google Shape;85;p26"/>
          <p:cNvSpPr txBox="1"/>
          <p:nvPr>
            <p:ph type="title"/>
          </p:nvPr>
        </p:nvSpPr>
        <p:spPr>
          <a:xfrm>
            <a:off x="670559" y="457200"/>
            <a:ext cx="10938829" cy="6705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6" name="Google Shape;86;p26"/>
          <p:cNvCxnSpPr/>
          <p:nvPr/>
        </p:nvCxnSpPr>
        <p:spPr>
          <a:xfrm>
            <a:off x="584199"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7" name="Google Shape;87;p26"/>
          <p:cNvCxnSpPr/>
          <p:nvPr/>
        </p:nvCxnSpPr>
        <p:spPr>
          <a:xfrm>
            <a:off x="3382152"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8" name="Google Shape;88;p26"/>
          <p:cNvCxnSpPr/>
          <p:nvPr/>
        </p:nvCxnSpPr>
        <p:spPr>
          <a:xfrm>
            <a:off x="6180104"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9" name="Google Shape;89;p26"/>
          <p:cNvCxnSpPr/>
          <p:nvPr/>
        </p:nvCxnSpPr>
        <p:spPr>
          <a:xfrm>
            <a:off x="8978057" y="4175761"/>
            <a:ext cx="0" cy="838198"/>
          </a:xfrm>
          <a:prstGeom prst="straightConnector1">
            <a:avLst/>
          </a:prstGeom>
          <a:noFill/>
          <a:ln cap="flat" cmpd="sng" w="28575">
            <a:solidFill>
              <a:schemeClr val="accent1"/>
            </a:solidFill>
            <a:prstDash val="solid"/>
            <a:round/>
            <a:headEnd len="sm" w="sm" type="none"/>
            <a:tailEnd len="sm" w="sm" type="none"/>
          </a:ln>
        </p:spPr>
      </p:cxnSp>
      <p:pic>
        <p:nvPicPr>
          <p:cNvPr id="90" name="Google Shape;90;p26"/>
          <p:cNvPicPr preferRelativeResize="0"/>
          <p:nvPr>
            <p:ph idx="2" type="pic"/>
          </p:nvPr>
        </p:nvPicPr>
        <p:blipFill/>
        <p:spPr>
          <a:xfrm>
            <a:off x="0" y="1436687"/>
            <a:ext cx="12192000" cy="2567939"/>
          </a:xfrm>
          <a:prstGeom prst="rect">
            <a:avLst/>
          </a:prstGeom>
          <a:blipFill rotWithShape="1">
            <a:blip r:embed="rId2">
              <a:alphaModFix/>
            </a:blip>
            <a:stretch>
              <a:fillRect b="0" l="0" r="0" t="0"/>
            </a:stretch>
          </a:blipFill>
          <a:ln>
            <a:noFill/>
          </a:ln>
        </p:spPr>
      </p:pic>
      <p:sp>
        <p:nvSpPr>
          <p:cNvPr id="91" name="Google Shape;91;p26"/>
          <p:cNvSpPr txBox="1"/>
          <p:nvPr>
            <p:ph idx="1" type="body"/>
          </p:nvPr>
        </p:nvSpPr>
        <p:spPr>
          <a:xfrm>
            <a:off x="582613"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2" name="Google Shape;92;p26"/>
          <p:cNvSpPr txBox="1"/>
          <p:nvPr>
            <p:ph idx="3" type="body"/>
          </p:nvPr>
        </p:nvSpPr>
        <p:spPr>
          <a:xfrm>
            <a:off x="3381094"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3" name="Google Shape;93;p26"/>
          <p:cNvSpPr txBox="1"/>
          <p:nvPr>
            <p:ph idx="4" type="body"/>
          </p:nvPr>
        </p:nvSpPr>
        <p:spPr>
          <a:xfrm>
            <a:off x="6179575"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4" name="Google Shape;94;p26"/>
          <p:cNvSpPr txBox="1"/>
          <p:nvPr>
            <p:ph idx="5" type="body"/>
          </p:nvPr>
        </p:nvSpPr>
        <p:spPr>
          <a:xfrm>
            <a:off x="8978057"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1">
  <p:cSld name="Layout_1">
    <p:spTree>
      <p:nvGrpSpPr>
        <p:cNvPr id="95" name="Shape 95"/>
        <p:cNvGrpSpPr/>
        <p:nvPr/>
      </p:nvGrpSpPr>
      <p:grpSpPr>
        <a:xfrm>
          <a:off x="0" y="0"/>
          <a:ext cx="0" cy="0"/>
          <a:chOff x="0" y="0"/>
          <a:chExt cx="0" cy="0"/>
        </a:xfrm>
      </p:grpSpPr>
      <p:sp>
        <p:nvSpPr>
          <p:cNvPr id="96" name="Google Shape;96;p27"/>
          <p:cNvSpPr/>
          <p:nvPr/>
        </p:nvSpPr>
        <p:spPr>
          <a:xfrm>
            <a:off x="5165563" y="2158211"/>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00" name="Google Shape;100;p2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3" name="Google Shape;103;p27"/>
            <p:cNvCxnSpPr/>
            <p:nvPr/>
          </p:nvCxnSpPr>
          <p:spPr>
            <a:xfrm rot="10800000">
              <a:off x="3444239" y="5641301"/>
              <a:ext cx="518161" cy="0"/>
            </a:xfrm>
            <a:prstGeom prst="straightConnector1">
              <a:avLst/>
            </a:prstGeom>
            <a:noFill/>
            <a:ln cap="flat" cmpd="sng" w="9525">
              <a:solidFill>
                <a:srgbClr val="BFBFBF"/>
              </a:solidFill>
              <a:prstDash val="solid"/>
              <a:round/>
              <a:headEnd len="sm" w="sm" type="none"/>
              <a:tailEnd len="sm" w="sm" type="none"/>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6" name="Google Shape;106;p27"/>
            <p:cNvCxnSpPr/>
            <p:nvPr/>
          </p:nvCxnSpPr>
          <p:spPr>
            <a:xfrm rot="10800000">
              <a:off x="8188959" y="5641301"/>
              <a:ext cx="518161" cy="0"/>
            </a:xfrm>
            <a:prstGeom prst="straightConnector1">
              <a:avLst/>
            </a:prstGeom>
            <a:noFill/>
            <a:ln cap="flat" cmpd="sng" w="9525">
              <a:solidFill>
                <a:srgbClr val="BFBFBF"/>
              </a:solidFill>
              <a:prstDash val="solid"/>
              <a:round/>
              <a:headEnd len="sm" w="sm" type="none"/>
              <a:tailEnd len="sm" w="sm" type="none"/>
            </a:ln>
          </p:spPr>
        </p:cxnSp>
      </p:grpSp>
      <p:sp>
        <p:nvSpPr>
          <p:cNvPr id="107" name="Google Shape;107;p27"/>
          <p:cNvSpPr txBox="1"/>
          <p:nvPr>
            <p:ph idx="1" type="body"/>
          </p:nvPr>
        </p:nvSpPr>
        <p:spPr>
          <a:xfrm>
            <a:off x="588963" y="2003424"/>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 name="Google Shape;108;p27"/>
          <p:cNvSpPr txBox="1"/>
          <p:nvPr>
            <p:ph idx="2" type="body"/>
          </p:nvPr>
        </p:nvSpPr>
        <p:spPr>
          <a:xfrm>
            <a:off x="588963" y="4364659"/>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27"/>
          <p:cNvSpPr txBox="1"/>
          <p:nvPr>
            <p:ph idx="3" type="body"/>
          </p:nvPr>
        </p:nvSpPr>
        <p:spPr>
          <a:xfrm>
            <a:off x="8170863" y="2003425"/>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0" name="Google Shape;110;p27"/>
          <p:cNvSpPr txBox="1"/>
          <p:nvPr>
            <p:ph idx="4" type="body"/>
          </p:nvPr>
        </p:nvSpPr>
        <p:spPr>
          <a:xfrm>
            <a:off x="8170863" y="4364660"/>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1" name="Google Shape;111;p27"/>
          <p:cNvSpPr/>
          <p:nvPr/>
        </p:nvSpPr>
        <p:spPr>
          <a:xfrm>
            <a:off x="4305441"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2">
  <p:cSld name="Layout_2">
    <p:spTree>
      <p:nvGrpSpPr>
        <p:cNvPr id="115" name="Shape 115"/>
        <p:cNvGrpSpPr/>
        <p:nvPr/>
      </p:nvGrpSpPr>
      <p:grpSpPr>
        <a:xfrm>
          <a:off x="0" y="0"/>
          <a:ext cx="0" cy="0"/>
          <a:chOff x="0" y="0"/>
          <a:chExt cx="0" cy="0"/>
        </a:xfrm>
      </p:grpSpPr>
      <p:sp>
        <p:nvSpPr>
          <p:cNvPr id="116" name="Google Shape;116;p2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8"/>
          <p:cNvSpPr/>
          <p:nvPr/>
        </p:nvSpPr>
        <p:spPr>
          <a:xfrm>
            <a:off x="701898" y="1432560"/>
            <a:ext cx="2679258" cy="2020149"/>
          </a:xfrm>
          <a:custGeom>
            <a:rect b="b" l="l" r="r" t="t"/>
            <a:pathLst>
              <a:path extrusionOk="0" h="624" w="829">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rect b="b" l="l" r="r" t="t"/>
            <a:pathLst>
              <a:path extrusionOk="0" h="893" w="587">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rect b="b" l="l" r="r" t="t"/>
            <a:pathLst>
              <a:path extrusionOk="0" h="502" w="87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rect b="b" l="l" r="r" t="t"/>
            <a:pathLst>
              <a:path extrusionOk="0" h="825" w="612">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rect b="b" l="l" r="r" t="t"/>
            <a:pathLst>
              <a:path extrusionOk="0" h="708" w="699">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rect b="b" l="l" r="r" t="t"/>
            <a:pathLst>
              <a:path extrusionOk="0" h="868" w="914">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23" name="Google Shape;123;p28"/>
          <p:cNvSpPr txBox="1"/>
          <p:nvPr>
            <p:ph idx="1" type="body"/>
          </p:nvPr>
        </p:nvSpPr>
        <p:spPr>
          <a:xfrm>
            <a:off x="162568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4" name="Google Shape;124;p28"/>
          <p:cNvSpPr txBox="1"/>
          <p:nvPr>
            <p:ph idx="2" type="body"/>
          </p:nvPr>
        </p:nvSpPr>
        <p:spPr>
          <a:xfrm>
            <a:off x="351477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5" name="Google Shape;125;p28"/>
          <p:cNvSpPr txBox="1"/>
          <p:nvPr>
            <p:ph idx="3" type="body"/>
          </p:nvPr>
        </p:nvSpPr>
        <p:spPr>
          <a:xfrm>
            <a:off x="4308595"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28"/>
          <p:cNvSpPr txBox="1"/>
          <p:nvPr>
            <p:ph idx="4" type="body"/>
          </p:nvPr>
        </p:nvSpPr>
        <p:spPr>
          <a:xfrm>
            <a:off x="640947"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8"/>
          <p:cNvSpPr txBox="1"/>
          <p:nvPr>
            <p:ph idx="5" type="body"/>
          </p:nvPr>
        </p:nvSpPr>
        <p:spPr>
          <a:xfrm>
            <a:off x="2462970" y="5579787"/>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8" name="Google Shape;128;p28"/>
          <p:cNvSpPr txBox="1"/>
          <p:nvPr>
            <p:ph idx="6" type="body"/>
          </p:nvPr>
        </p:nvSpPr>
        <p:spPr>
          <a:xfrm>
            <a:off x="5821363" y="1431925"/>
            <a:ext cx="5784850" cy="914400"/>
          </a:xfrm>
          <a:prstGeom prst="rect">
            <a:avLst/>
          </a:prstGeom>
          <a:solidFill>
            <a:schemeClr val="lt2"/>
          </a:solidFill>
          <a:ln>
            <a:noFill/>
          </a:ln>
          <a:effectLst>
            <a:outerShdw rotWithShape="0" algn="r" dir="10800000" dist="50800">
              <a:schemeClr val="accent1"/>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9" name="Google Shape;129;p28"/>
          <p:cNvSpPr txBox="1"/>
          <p:nvPr>
            <p:ph idx="7" type="body"/>
          </p:nvPr>
        </p:nvSpPr>
        <p:spPr>
          <a:xfrm>
            <a:off x="5821363" y="2466906"/>
            <a:ext cx="5784850" cy="914400"/>
          </a:xfrm>
          <a:prstGeom prst="rect">
            <a:avLst/>
          </a:prstGeom>
          <a:solidFill>
            <a:schemeClr val="lt2"/>
          </a:solidFill>
          <a:ln>
            <a:noFill/>
          </a:ln>
          <a:effectLst>
            <a:outerShdw rotWithShape="0" algn="r" dir="10800000" dist="50800">
              <a:schemeClr val="accent2"/>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0" name="Google Shape;130;p28"/>
          <p:cNvSpPr txBox="1"/>
          <p:nvPr>
            <p:ph idx="8" type="body"/>
          </p:nvPr>
        </p:nvSpPr>
        <p:spPr>
          <a:xfrm>
            <a:off x="5821363" y="3501887"/>
            <a:ext cx="5784850" cy="914400"/>
          </a:xfrm>
          <a:prstGeom prst="rect">
            <a:avLst/>
          </a:prstGeom>
          <a:solidFill>
            <a:schemeClr val="lt2"/>
          </a:solidFill>
          <a:ln>
            <a:noFill/>
          </a:ln>
          <a:effectLst>
            <a:outerShdw rotWithShape="0" algn="r" dir="10800000" dist="50800">
              <a:schemeClr val="accent3"/>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1" name="Google Shape;131;p28"/>
          <p:cNvSpPr txBox="1"/>
          <p:nvPr>
            <p:ph idx="9" type="body"/>
          </p:nvPr>
        </p:nvSpPr>
        <p:spPr>
          <a:xfrm>
            <a:off x="5821363" y="4536868"/>
            <a:ext cx="5784850" cy="914400"/>
          </a:xfrm>
          <a:prstGeom prst="rect">
            <a:avLst/>
          </a:prstGeom>
          <a:solidFill>
            <a:schemeClr val="lt2"/>
          </a:solidFill>
          <a:ln>
            <a:noFill/>
          </a:ln>
          <a:effectLst>
            <a:outerShdw rotWithShape="0" algn="r" dir="10800000" dist="50800">
              <a:schemeClr val="accent4"/>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2" name="Google Shape;132;p28"/>
          <p:cNvSpPr txBox="1"/>
          <p:nvPr>
            <p:ph idx="13" type="body"/>
          </p:nvPr>
        </p:nvSpPr>
        <p:spPr>
          <a:xfrm>
            <a:off x="5821363" y="5571849"/>
            <a:ext cx="5784850" cy="914400"/>
          </a:xfrm>
          <a:prstGeom prst="rect">
            <a:avLst/>
          </a:prstGeom>
          <a:solidFill>
            <a:schemeClr val="lt2"/>
          </a:solidFill>
          <a:ln>
            <a:noFill/>
          </a:ln>
          <a:effectLst>
            <a:outerShdw rotWithShape="0" algn="r" dir="10800000" dist="50800">
              <a:schemeClr val="accent5"/>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3">
  <p:cSld name="Layout_3">
    <p:spTree>
      <p:nvGrpSpPr>
        <p:cNvPr id="133" name="Shape 133"/>
        <p:cNvGrpSpPr/>
        <p:nvPr/>
      </p:nvGrpSpPr>
      <p:grpSpPr>
        <a:xfrm>
          <a:off x="0" y="0"/>
          <a:ext cx="0" cy="0"/>
          <a:chOff x="0" y="0"/>
          <a:chExt cx="0" cy="0"/>
        </a:xfrm>
      </p:grpSpPr>
      <p:sp>
        <p:nvSpPr>
          <p:cNvPr id="134" name="Google Shape;134;p29"/>
          <p:cNvSpPr txBox="1"/>
          <p:nvPr>
            <p:ph idx="1" type="body"/>
          </p:nvPr>
        </p:nvSpPr>
        <p:spPr>
          <a:xfrm>
            <a:off x="671513"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5" name="Google Shape;135;p29"/>
          <p:cNvSpPr txBox="1"/>
          <p:nvPr>
            <p:ph idx="2" type="body"/>
          </p:nvPr>
        </p:nvSpPr>
        <p:spPr>
          <a:xfrm>
            <a:off x="3472586"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6" name="Google Shape;136;p29"/>
          <p:cNvSpPr txBox="1"/>
          <p:nvPr>
            <p:ph idx="3" type="body"/>
          </p:nvPr>
        </p:nvSpPr>
        <p:spPr>
          <a:xfrm>
            <a:off x="6273659"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29"/>
          <p:cNvSpPr txBox="1"/>
          <p:nvPr>
            <p:ph idx="4" type="body"/>
          </p:nvPr>
        </p:nvSpPr>
        <p:spPr>
          <a:xfrm>
            <a:off x="9074732"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8" name="Google Shape;138;p2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39" name="Google Shape;139;p29"/>
          <p:cNvCxnSpPr/>
          <p:nvPr/>
        </p:nvCxnSpPr>
        <p:spPr>
          <a:xfrm>
            <a:off x="584199"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0" name="Google Shape;140;p29"/>
          <p:cNvCxnSpPr/>
          <p:nvPr/>
        </p:nvCxnSpPr>
        <p:spPr>
          <a:xfrm>
            <a:off x="3382152"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1" name="Google Shape;141;p29"/>
          <p:cNvCxnSpPr/>
          <p:nvPr/>
        </p:nvCxnSpPr>
        <p:spPr>
          <a:xfrm>
            <a:off x="6180105"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2" name="Google Shape;142;p29"/>
          <p:cNvCxnSpPr/>
          <p:nvPr/>
        </p:nvCxnSpPr>
        <p:spPr>
          <a:xfrm>
            <a:off x="8978057" y="1261834"/>
            <a:ext cx="0" cy="618401"/>
          </a:xfrm>
          <a:prstGeom prst="straightConnector1">
            <a:avLst/>
          </a:prstGeom>
          <a:noFill/>
          <a:ln cap="flat" cmpd="sng" w="28575">
            <a:solidFill>
              <a:schemeClr val="accent1"/>
            </a:solidFill>
            <a:prstDash val="solid"/>
            <a:round/>
            <a:headEnd len="sm" w="sm" type="none"/>
            <a:tailEnd len="sm" w="sm" type="none"/>
          </a:ln>
        </p:spPr>
      </p:cxnSp>
      <p:sp>
        <p:nvSpPr>
          <p:cNvPr id="143" name="Google Shape;143;p29"/>
          <p:cNvSpPr txBox="1"/>
          <p:nvPr>
            <p:ph idx="5" type="body"/>
          </p:nvPr>
        </p:nvSpPr>
        <p:spPr>
          <a:xfrm>
            <a:off x="671513"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4" name="Google Shape;144;p29"/>
          <p:cNvSpPr txBox="1"/>
          <p:nvPr>
            <p:ph idx="6" type="body"/>
          </p:nvPr>
        </p:nvSpPr>
        <p:spPr>
          <a:xfrm>
            <a:off x="3472586"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5" name="Google Shape;145;p29"/>
          <p:cNvSpPr txBox="1"/>
          <p:nvPr>
            <p:ph idx="7" type="body"/>
          </p:nvPr>
        </p:nvSpPr>
        <p:spPr>
          <a:xfrm>
            <a:off x="6273657" y="1982787"/>
            <a:ext cx="2544763"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6" name="Google Shape;146;p29"/>
          <p:cNvSpPr txBox="1"/>
          <p:nvPr>
            <p:ph idx="8" type="body"/>
          </p:nvPr>
        </p:nvSpPr>
        <p:spPr>
          <a:xfrm>
            <a:off x="9074732"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4">
  <p:cSld name="Layout_4">
    <p:spTree>
      <p:nvGrpSpPr>
        <p:cNvPr id="147" name="Shape 147"/>
        <p:cNvGrpSpPr/>
        <p:nvPr/>
      </p:nvGrpSpPr>
      <p:grpSpPr>
        <a:xfrm>
          <a:off x="0" y="0"/>
          <a:ext cx="0" cy="0"/>
          <a:chOff x="0" y="0"/>
          <a:chExt cx="0" cy="0"/>
        </a:xfrm>
      </p:grpSpPr>
      <p:sp>
        <p:nvSpPr>
          <p:cNvPr id="148" name="Google Shape;148;p30"/>
          <p:cNvSpPr txBox="1"/>
          <p:nvPr>
            <p:ph idx="1" type="body"/>
          </p:nvPr>
        </p:nvSpPr>
        <p:spPr>
          <a:xfrm>
            <a:off x="584200"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9" name="Google Shape;149;p30"/>
          <p:cNvSpPr txBox="1"/>
          <p:nvPr>
            <p:ph idx="2" type="body"/>
          </p:nvPr>
        </p:nvSpPr>
        <p:spPr>
          <a:xfrm>
            <a:off x="4332805"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30"/>
          <p:cNvSpPr txBox="1"/>
          <p:nvPr>
            <p:ph idx="3" type="body"/>
          </p:nvPr>
        </p:nvSpPr>
        <p:spPr>
          <a:xfrm>
            <a:off x="8081411"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1" name="Google Shape;151;p3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0"/>
          <p:cNvSpPr/>
          <p:nvPr/>
        </p:nvSpPr>
        <p:spPr>
          <a:xfrm>
            <a:off x="0" y="1475740"/>
            <a:ext cx="12192000" cy="23622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411"/>
            </a:schemeClr>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411"/>
            </a:schemeClr>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411"/>
            </a:schemeClr>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59" name="Google Shape;159;p30"/>
          <p:cNvCxnSpPr/>
          <p:nvPr/>
        </p:nvCxnSpPr>
        <p:spPr>
          <a:xfrm rot="10800000">
            <a:off x="4332805"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60" name="Google Shape;160;p30"/>
          <p:cNvCxnSpPr/>
          <p:nvPr/>
        </p:nvCxnSpPr>
        <p:spPr>
          <a:xfrm rot="10800000">
            <a:off x="8081411" y="6250329"/>
            <a:ext cx="660247" cy="0"/>
          </a:xfrm>
          <a:prstGeom prst="straightConnector1">
            <a:avLst/>
          </a:prstGeom>
          <a:noFill/>
          <a:ln cap="flat" cmpd="sng" w="28575">
            <a:solidFill>
              <a:schemeClr val="accent1"/>
            </a:solidFill>
            <a:prstDash val="solid"/>
            <a:round/>
            <a:headEnd len="sm" w="sm" type="none"/>
            <a:tailEnd len="sm" w="sm" type="none"/>
          </a:ln>
        </p:spPr>
      </p:cxnSp>
      <p:pic>
        <p:nvPicPr>
          <p:cNvPr id="161" name="Google Shape;161;p30"/>
          <p:cNvPicPr preferRelativeResize="0"/>
          <p:nvPr>
            <p:ph idx="4" type="pic"/>
          </p:nvPr>
        </p:nvPicPr>
        <p:blipFill/>
        <p:spPr>
          <a:xfrm>
            <a:off x="1249605" y="1559560"/>
            <a:ext cx="2194560" cy="2194560"/>
          </a:xfrm>
          <a:prstGeom prst="ellipse">
            <a:avLst/>
          </a:prstGeom>
          <a:blipFill rotWithShape="1">
            <a:blip r:embed="rId2">
              <a:alphaModFix/>
            </a:blip>
            <a:stretch>
              <a:fillRect b="0" l="0" r="0" t="0"/>
            </a:stretch>
          </a:blipFill>
          <a:ln>
            <a:noFill/>
          </a:ln>
        </p:spPr>
      </p:pic>
      <p:pic>
        <p:nvPicPr>
          <p:cNvPr id="162" name="Google Shape;162;p30"/>
          <p:cNvPicPr preferRelativeResize="0"/>
          <p:nvPr>
            <p:ph idx="5" type="pic"/>
          </p:nvPr>
        </p:nvPicPr>
        <p:blipFill/>
        <p:spPr>
          <a:xfrm>
            <a:off x="4998211" y="1559560"/>
            <a:ext cx="2194560" cy="2194560"/>
          </a:xfrm>
          <a:prstGeom prst="ellipse">
            <a:avLst/>
          </a:prstGeom>
          <a:blipFill rotWithShape="1">
            <a:blip r:embed="rId2">
              <a:alphaModFix/>
            </a:blip>
            <a:stretch>
              <a:fillRect b="0" l="0" r="0" t="0"/>
            </a:stretch>
          </a:blipFill>
          <a:ln>
            <a:noFill/>
          </a:ln>
        </p:spPr>
      </p:pic>
      <p:pic>
        <p:nvPicPr>
          <p:cNvPr id="163" name="Google Shape;163;p30"/>
          <p:cNvPicPr preferRelativeResize="0"/>
          <p:nvPr>
            <p:ph idx="6" type="pic"/>
          </p:nvPr>
        </p:nvPicPr>
        <p:blipFill/>
        <p:spPr>
          <a:xfrm>
            <a:off x="8746817" y="1559560"/>
            <a:ext cx="2194560" cy="2194560"/>
          </a:xfrm>
          <a:prstGeom prst="ellipse">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5">
  <p:cSld name="Layout_5">
    <p:spTree>
      <p:nvGrpSpPr>
        <p:cNvPr id="164" name="Shape 164"/>
        <p:cNvGrpSpPr/>
        <p:nvPr/>
      </p:nvGrpSpPr>
      <p:grpSpPr>
        <a:xfrm>
          <a:off x="0" y="0"/>
          <a:ext cx="0" cy="0"/>
          <a:chOff x="0" y="0"/>
          <a:chExt cx="0" cy="0"/>
        </a:xfrm>
      </p:grpSpPr>
      <p:pic>
        <p:nvPicPr>
          <p:cNvPr id="165" name="Google Shape;165;p31"/>
          <p:cNvPicPr preferRelativeResize="0"/>
          <p:nvPr>
            <p:ph idx="2" type="pic"/>
          </p:nvPr>
        </p:nvPicPr>
        <p:blipFill/>
        <p:spPr>
          <a:xfrm>
            <a:off x="7292975" y="0"/>
            <a:ext cx="4899025" cy="6858000"/>
          </a:xfrm>
          <a:prstGeom prst="rect">
            <a:avLst/>
          </a:prstGeom>
          <a:blipFill rotWithShape="1">
            <a:blip r:embed="rId2">
              <a:alphaModFix/>
            </a:blip>
            <a:stretch>
              <a:fillRect b="0" l="0" r="0" t="0"/>
            </a:stretch>
          </a:blipFill>
          <a:ln>
            <a:noFill/>
          </a:ln>
        </p:spPr>
      </p:pic>
      <p:sp>
        <p:nvSpPr>
          <p:cNvPr id="166" name="Google Shape;166;p3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7" name="Google Shape;167;p31"/>
          <p:cNvCxnSpPr/>
          <p:nvPr/>
        </p:nvCxnSpPr>
        <p:spPr>
          <a:xfrm rot="10800000">
            <a:off x="584200" y="6412375"/>
            <a:ext cx="6705379" cy="0"/>
          </a:xfrm>
          <a:prstGeom prst="straightConnector1">
            <a:avLst/>
          </a:prstGeom>
          <a:noFill/>
          <a:ln cap="flat" cmpd="sng" w="28575">
            <a:solidFill>
              <a:schemeClr val="accent1"/>
            </a:solidFill>
            <a:prstDash val="solid"/>
            <a:round/>
            <a:headEnd len="sm" w="sm" type="none"/>
            <a:tailEnd len="sm" w="sm" type="none"/>
          </a:ln>
        </p:spPr>
      </p:cxnSp>
      <p:sp>
        <p:nvSpPr>
          <p:cNvPr id="168" name="Google Shape;168;p31"/>
          <p:cNvSpPr txBox="1"/>
          <p:nvPr>
            <p:ph idx="1" type="body"/>
          </p:nvPr>
        </p:nvSpPr>
        <p:spPr>
          <a:xfrm>
            <a:off x="584200" y="1333500"/>
            <a:ext cx="6365239" cy="472744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vl1pPr>
            <a:lvl2pPr indent="-228600" lvl="1" marL="914400" algn="l">
              <a:lnSpc>
                <a:spcPct val="100000"/>
              </a:lnSpc>
              <a:spcBef>
                <a:spcPts val="440"/>
              </a:spcBef>
              <a:spcAft>
                <a:spcPts val="0"/>
              </a:spcAft>
              <a:buClr>
                <a:schemeClr val="dk1"/>
              </a:buClr>
              <a:buSzPts val="1980"/>
              <a:buNone/>
              <a:defRPr sz="2200"/>
            </a:lvl2pPr>
            <a:lvl3pPr indent="-228600" lvl="2" marL="1371600" algn="l">
              <a:lnSpc>
                <a:spcPct val="100000"/>
              </a:lnSpc>
              <a:spcBef>
                <a:spcPts val="440"/>
              </a:spcBef>
              <a:spcAft>
                <a:spcPts val="0"/>
              </a:spcAft>
              <a:buClr>
                <a:schemeClr val="dk1"/>
              </a:buClr>
              <a:buSzPts val="1980"/>
              <a:buNone/>
              <a:defRPr sz="2200"/>
            </a:lvl3pPr>
            <a:lvl4pPr indent="-228600" lvl="3" marL="1828800" algn="l">
              <a:lnSpc>
                <a:spcPct val="100000"/>
              </a:lnSpc>
              <a:spcBef>
                <a:spcPts val="440"/>
              </a:spcBef>
              <a:spcAft>
                <a:spcPts val="0"/>
              </a:spcAft>
              <a:buClr>
                <a:schemeClr val="dk1"/>
              </a:buClr>
              <a:buSzPts val="1980"/>
              <a:buNone/>
              <a:defRPr sz="2200"/>
            </a:lvl4pPr>
            <a:lvl5pPr indent="-228600" lvl="4" marL="2286000" algn="l">
              <a:lnSpc>
                <a:spcPct val="100000"/>
              </a:lnSpc>
              <a:spcBef>
                <a:spcPts val="440"/>
              </a:spcBef>
              <a:spcAft>
                <a:spcPts val="0"/>
              </a:spcAft>
              <a:buClr>
                <a:schemeClr val="dk1"/>
              </a:buClr>
              <a:buSzPts val="1980"/>
              <a:buNone/>
              <a:defRPr sz="2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6">
  <p:cSld name="Layout_6">
    <p:spTree>
      <p:nvGrpSpPr>
        <p:cNvPr id="169" name="Shape 169"/>
        <p:cNvGrpSpPr/>
        <p:nvPr/>
      </p:nvGrpSpPr>
      <p:grpSpPr>
        <a:xfrm>
          <a:off x="0" y="0"/>
          <a:ext cx="0" cy="0"/>
          <a:chOff x="0" y="0"/>
          <a:chExt cx="0" cy="0"/>
        </a:xfrm>
      </p:grpSpPr>
      <p:pic>
        <p:nvPicPr>
          <p:cNvPr id="170" name="Google Shape;170;p32"/>
          <p:cNvPicPr preferRelativeResize="0"/>
          <p:nvPr>
            <p:ph idx="2" type="pic"/>
          </p:nvPr>
        </p:nvPicPr>
        <p:blipFill/>
        <p:spPr>
          <a:xfrm>
            <a:off x="9120988" y="0"/>
            <a:ext cx="3071012" cy="3321748"/>
          </a:xfrm>
          <a:prstGeom prst="rect">
            <a:avLst/>
          </a:prstGeom>
          <a:blipFill rotWithShape="1">
            <a:blip r:embed="rId2">
              <a:alphaModFix/>
            </a:blip>
            <a:stretch>
              <a:fillRect b="0" l="0" r="0" t="0"/>
            </a:stretch>
          </a:blipFill>
          <a:ln>
            <a:noFill/>
          </a:ln>
        </p:spPr>
      </p:pic>
      <p:sp>
        <p:nvSpPr>
          <p:cNvPr id="171" name="Google Shape;171;p3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72" name="Google Shape;172;p32"/>
          <p:cNvPicPr preferRelativeResize="0"/>
          <p:nvPr>
            <p:ph idx="3" type="pic"/>
          </p:nvPr>
        </p:nvPicPr>
        <p:blipFill/>
        <p:spPr>
          <a:xfrm>
            <a:off x="9715499" y="3440575"/>
            <a:ext cx="2476500" cy="3123738"/>
          </a:xfrm>
          <a:prstGeom prst="rect">
            <a:avLst/>
          </a:prstGeom>
          <a:blipFill rotWithShape="1">
            <a:blip r:embed="rId3">
              <a:alphaModFix/>
            </a:blip>
            <a:stretch>
              <a:fillRect b="0" l="0" r="0" t="0"/>
            </a:stretch>
          </a:blipFill>
          <a:ln>
            <a:noFill/>
          </a:ln>
        </p:spPr>
      </p:pic>
      <p:pic>
        <p:nvPicPr>
          <p:cNvPr id="173" name="Google Shape;173;p32"/>
          <p:cNvPicPr preferRelativeResize="0"/>
          <p:nvPr>
            <p:ph idx="4" type="pic"/>
          </p:nvPr>
        </p:nvPicPr>
        <p:blipFill/>
        <p:spPr>
          <a:xfrm>
            <a:off x="6522752" y="292100"/>
            <a:ext cx="2476500" cy="3027847"/>
          </a:xfrm>
          <a:prstGeom prst="rect">
            <a:avLst/>
          </a:prstGeom>
          <a:blipFill rotWithShape="1">
            <a:blip r:embed="rId4">
              <a:alphaModFix/>
            </a:blip>
            <a:stretch>
              <a:fillRect b="0" l="0" r="0" t="0"/>
            </a:stretch>
          </a:blipFill>
          <a:ln>
            <a:noFill/>
          </a:ln>
        </p:spPr>
      </p:pic>
      <p:pic>
        <p:nvPicPr>
          <p:cNvPr id="174" name="Google Shape;174;p32"/>
          <p:cNvPicPr preferRelativeResize="0"/>
          <p:nvPr>
            <p:ph idx="5" type="pic"/>
          </p:nvPr>
        </p:nvPicPr>
        <p:blipFill/>
        <p:spPr>
          <a:xfrm>
            <a:off x="6499708" y="3440575"/>
            <a:ext cx="3071012" cy="3417425"/>
          </a:xfrm>
          <a:prstGeom prst="rect">
            <a:avLst/>
          </a:prstGeom>
          <a:blipFill rotWithShape="1">
            <a:blip r:embed="rId5">
              <a:alphaModFix/>
            </a:blip>
            <a:stretch>
              <a:fillRect b="0" l="0" r="0" t="0"/>
            </a:stretch>
          </a:blipFill>
          <a:ln>
            <a:noFill/>
          </a:ln>
        </p:spPr>
      </p:pic>
      <p:sp>
        <p:nvSpPr>
          <p:cNvPr id="175" name="Google Shape;175;p32"/>
          <p:cNvSpPr txBox="1"/>
          <p:nvPr>
            <p:ph idx="1" type="body"/>
          </p:nvPr>
        </p:nvSpPr>
        <p:spPr>
          <a:xfrm>
            <a:off x="588263" y="1333500"/>
            <a:ext cx="5657850" cy="5155257"/>
          </a:xfrm>
          <a:prstGeom prst="rect">
            <a:avLst/>
          </a:prstGeom>
          <a:noFill/>
          <a:ln>
            <a:noFill/>
          </a:ln>
        </p:spPr>
        <p:txBody>
          <a:bodyPr anchorCtr="0" anchor="t" bIns="0" lIns="0" spcFirstLastPara="1" rIns="0" wrap="square" tIns="0">
            <a:spAutoFit/>
          </a:bodyPr>
          <a:lstStyle>
            <a:lvl1pPr indent="-330200" lvl="0" marL="457200" marR="0" algn="l">
              <a:lnSpc>
                <a:spcPct val="100000"/>
              </a:lnSpc>
              <a:spcBef>
                <a:spcPts val="600"/>
              </a:spcBef>
              <a:spcAft>
                <a:spcPts val="0"/>
              </a:spcAft>
              <a:buClr>
                <a:srgbClr val="000000"/>
              </a:buClr>
              <a:buSzPts val="1600"/>
              <a:buFont typeface="Arial"/>
              <a:buChar char="•"/>
              <a:defRPr b="0" i="0" sz="1600" u="none" cap="none" strike="noStrike">
                <a:solidFill>
                  <a:srgbClr val="000000"/>
                </a:solidFill>
              </a:defRPr>
            </a:lvl1pPr>
            <a:lvl2pPr indent="-320040" lvl="1" marL="914400" algn="l">
              <a:lnSpc>
                <a:spcPct val="100000"/>
              </a:lnSpc>
              <a:spcBef>
                <a:spcPts val="600"/>
              </a:spcBef>
              <a:spcAft>
                <a:spcPts val="0"/>
              </a:spcAft>
              <a:buClr>
                <a:schemeClr val="dk1"/>
              </a:buClr>
              <a:buSzPts val="1440"/>
              <a:buChar char="·"/>
              <a:defRPr sz="1600"/>
            </a:lvl2pPr>
            <a:lvl3pPr indent="-320039" lvl="2" marL="1371600" algn="l">
              <a:lnSpc>
                <a:spcPct val="100000"/>
              </a:lnSpc>
              <a:spcBef>
                <a:spcPts val="600"/>
              </a:spcBef>
              <a:spcAft>
                <a:spcPts val="0"/>
              </a:spcAft>
              <a:buClr>
                <a:schemeClr val="dk1"/>
              </a:buClr>
              <a:buSzPts val="1440"/>
              <a:buChar char="·"/>
              <a:defRPr sz="1600"/>
            </a:lvl3pPr>
            <a:lvl4pPr indent="-320039" lvl="3" marL="1828800" algn="l">
              <a:lnSpc>
                <a:spcPct val="100000"/>
              </a:lnSpc>
              <a:spcBef>
                <a:spcPts val="600"/>
              </a:spcBef>
              <a:spcAft>
                <a:spcPts val="0"/>
              </a:spcAft>
              <a:buClr>
                <a:schemeClr val="dk1"/>
              </a:buClr>
              <a:buSzPts val="1440"/>
              <a:buChar char="·"/>
              <a:defRPr sz="1600"/>
            </a:lvl4pPr>
            <a:lvl5pPr indent="-228600" lvl="4" marL="2286000" algn="l">
              <a:lnSpc>
                <a:spcPct val="100000"/>
              </a:lnSpc>
              <a:spcBef>
                <a:spcPts val="600"/>
              </a:spcBef>
              <a:spcAft>
                <a:spcPts val="0"/>
              </a:spcAft>
              <a:buClr>
                <a:schemeClr val="dk1"/>
              </a:buClr>
              <a:buSzPts val="1440"/>
              <a:buNone/>
              <a:defRPr sz="1600"/>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7">
  <p:cSld name="Layout_7">
    <p:spTree>
      <p:nvGrpSpPr>
        <p:cNvPr id="176" name="Shape 176"/>
        <p:cNvGrpSpPr/>
        <p:nvPr/>
      </p:nvGrpSpPr>
      <p:grpSpPr>
        <a:xfrm>
          <a:off x="0" y="0"/>
          <a:ext cx="0" cy="0"/>
          <a:chOff x="0" y="0"/>
          <a:chExt cx="0" cy="0"/>
        </a:xfrm>
      </p:grpSpPr>
      <p:sp>
        <p:nvSpPr>
          <p:cNvPr id="177" name="Google Shape;177;p3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3"/>
          <p:cNvSpPr/>
          <p:nvPr/>
        </p:nvSpPr>
        <p:spPr>
          <a:xfrm>
            <a:off x="0" y="4190035"/>
            <a:ext cx="12192000" cy="266796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65"/>
              <a:buFont typeface="Arial"/>
              <a:buNone/>
            </a:pPr>
            <a:r>
              <a:t/>
            </a:r>
            <a:endParaRPr b="0" i="0" sz="1765" u="none" cap="none" strike="noStrik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65"/>
              <a:buFont typeface="Arial"/>
              <a:buNone/>
            </a:pPr>
            <a:r>
              <a:t/>
            </a:r>
            <a:endParaRPr b="0" i="0" sz="1765" u="none" cap="none" strike="noStrike">
              <a:solidFill>
                <a:schemeClr val="lt1"/>
              </a:solidFill>
              <a:latin typeface="Quattrocento Sans"/>
              <a:ea typeface="Quattrocento Sans"/>
              <a:cs typeface="Quattrocento Sans"/>
              <a:sym typeface="Quattrocento Sans"/>
            </a:endParaRPr>
          </a:p>
        </p:txBody>
      </p:sp>
      <p:sp>
        <p:nvSpPr>
          <p:cNvPr id="184" name="Google Shape;184;p33"/>
          <p:cNvSpPr txBox="1"/>
          <p:nvPr>
            <p:ph idx="1" type="body"/>
          </p:nvPr>
        </p:nvSpPr>
        <p:spPr>
          <a:xfrm>
            <a:off x="550863"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5" name="Google Shape;185;p33"/>
          <p:cNvSpPr txBox="1"/>
          <p:nvPr>
            <p:ph idx="2" type="body"/>
          </p:nvPr>
        </p:nvSpPr>
        <p:spPr>
          <a:xfrm>
            <a:off x="4490546"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6" name="Google Shape;186;p33"/>
          <p:cNvSpPr txBox="1"/>
          <p:nvPr>
            <p:ph idx="3" type="body"/>
          </p:nvPr>
        </p:nvSpPr>
        <p:spPr>
          <a:xfrm>
            <a:off x="8430229"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187" name="Google Shape;187;p33"/>
          <p:cNvPicPr preferRelativeResize="0"/>
          <p:nvPr>
            <p:ph idx="4" type="pic"/>
          </p:nvPr>
        </p:nvPicPr>
        <p:blipFill/>
        <p:spPr>
          <a:xfrm>
            <a:off x="571018" y="1762147"/>
            <a:ext cx="3194050" cy="2811780"/>
          </a:xfrm>
          <a:prstGeom prst="rect">
            <a:avLst/>
          </a:prstGeom>
          <a:blipFill rotWithShape="1">
            <a:blip r:embed="rId2">
              <a:alphaModFix/>
            </a:blip>
            <a:stretch>
              <a:fillRect b="0" l="0" r="0" t="0"/>
            </a:stretch>
          </a:blipFill>
          <a:ln>
            <a:noFill/>
          </a:ln>
        </p:spPr>
      </p:pic>
      <p:pic>
        <p:nvPicPr>
          <p:cNvPr id="188" name="Google Shape;188;p33"/>
          <p:cNvPicPr preferRelativeResize="0"/>
          <p:nvPr>
            <p:ph idx="5" type="pic"/>
          </p:nvPr>
        </p:nvPicPr>
        <p:blipFill/>
        <p:spPr>
          <a:xfrm>
            <a:off x="4499989" y="1762147"/>
            <a:ext cx="3194050" cy="2811780"/>
          </a:xfrm>
          <a:prstGeom prst="rect">
            <a:avLst/>
          </a:prstGeom>
          <a:blipFill rotWithShape="1">
            <a:blip r:embed="rId2">
              <a:alphaModFix/>
            </a:blip>
            <a:stretch>
              <a:fillRect b="0" l="0" r="0" t="0"/>
            </a:stretch>
          </a:blipFill>
          <a:ln>
            <a:noFill/>
          </a:ln>
        </p:spPr>
      </p:pic>
      <p:pic>
        <p:nvPicPr>
          <p:cNvPr id="189" name="Google Shape;189;p33"/>
          <p:cNvPicPr preferRelativeResize="0"/>
          <p:nvPr>
            <p:ph idx="6" type="pic"/>
          </p:nvPr>
        </p:nvPicPr>
        <p:blipFill/>
        <p:spPr>
          <a:xfrm>
            <a:off x="8428959" y="1762147"/>
            <a:ext cx="3194050" cy="281178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1">
  <p:cSld name="Team intro_1">
    <p:spTree>
      <p:nvGrpSpPr>
        <p:cNvPr id="190" name="Shape 190"/>
        <p:cNvGrpSpPr/>
        <p:nvPr/>
      </p:nvGrpSpPr>
      <p:grpSpPr>
        <a:xfrm>
          <a:off x="0" y="0"/>
          <a:ext cx="0" cy="0"/>
          <a:chOff x="0" y="0"/>
          <a:chExt cx="0" cy="0"/>
        </a:xfrm>
      </p:grpSpPr>
      <p:sp>
        <p:nvSpPr>
          <p:cNvPr id="191" name="Google Shape;191;p3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2" name="Google Shape;192;p34"/>
          <p:cNvPicPr preferRelativeResize="0"/>
          <p:nvPr>
            <p:ph idx="2" type="pic"/>
          </p:nvPr>
        </p:nvPicPr>
        <p:blipFill/>
        <p:spPr>
          <a:xfrm>
            <a:off x="600105" y="1863010"/>
            <a:ext cx="1996440" cy="2017354"/>
          </a:xfrm>
          <a:prstGeom prst="rect">
            <a:avLst/>
          </a:prstGeom>
          <a:blipFill rotWithShape="1">
            <a:blip r:embed="rId2">
              <a:alphaModFix/>
            </a:blip>
            <a:stretch>
              <a:fillRect b="0" l="0" r="0" t="0"/>
            </a:stretch>
          </a:blipFill>
          <a:ln>
            <a:noFill/>
          </a:ln>
        </p:spPr>
      </p:pic>
      <p:pic>
        <p:nvPicPr>
          <p:cNvPr id="193" name="Google Shape;193;p34"/>
          <p:cNvPicPr preferRelativeResize="0"/>
          <p:nvPr>
            <p:ph idx="3" type="pic"/>
          </p:nvPr>
        </p:nvPicPr>
        <p:blipFill/>
        <p:spPr>
          <a:xfrm>
            <a:off x="2852609" y="1851828"/>
            <a:ext cx="1996440" cy="2017354"/>
          </a:xfrm>
          <a:prstGeom prst="rect">
            <a:avLst/>
          </a:prstGeom>
          <a:blipFill rotWithShape="1">
            <a:blip r:embed="rId2">
              <a:alphaModFix/>
            </a:blip>
            <a:stretch>
              <a:fillRect b="0" l="0" r="0" t="0"/>
            </a:stretch>
          </a:blipFill>
          <a:ln>
            <a:noFill/>
          </a:ln>
        </p:spPr>
      </p:pic>
      <p:pic>
        <p:nvPicPr>
          <p:cNvPr id="194" name="Google Shape;194;p34"/>
          <p:cNvPicPr preferRelativeResize="0"/>
          <p:nvPr>
            <p:ph idx="4" type="pic"/>
          </p:nvPr>
        </p:nvPicPr>
        <p:blipFill/>
        <p:spPr>
          <a:xfrm>
            <a:off x="5105113" y="1851828"/>
            <a:ext cx="1996440" cy="2017354"/>
          </a:xfrm>
          <a:prstGeom prst="rect">
            <a:avLst/>
          </a:prstGeom>
          <a:blipFill rotWithShape="1">
            <a:blip r:embed="rId2">
              <a:alphaModFix/>
            </a:blip>
            <a:stretch>
              <a:fillRect b="0" l="0" r="0" t="0"/>
            </a:stretch>
          </a:blipFill>
          <a:ln>
            <a:noFill/>
          </a:ln>
        </p:spPr>
      </p:pic>
      <p:pic>
        <p:nvPicPr>
          <p:cNvPr id="195" name="Google Shape;195;p34"/>
          <p:cNvPicPr preferRelativeResize="0"/>
          <p:nvPr>
            <p:ph idx="5" type="pic"/>
          </p:nvPr>
        </p:nvPicPr>
        <p:blipFill/>
        <p:spPr>
          <a:xfrm>
            <a:off x="7357617" y="1851828"/>
            <a:ext cx="1996440" cy="2017354"/>
          </a:xfrm>
          <a:prstGeom prst="rect">
            <a:avLst/>
          </a:prstGeom>
          <a:blipFill rotWithShape="1">
            <a:blip r:embed="rId2">
              <a:alphaModFix/>
            </a:blip>
            <a:stretch>
              <a:fillRect b="0" l="0" r="0" t="0"/>
            </a:stretch>
          </a:blipFill>
          <a:ln>
            <a:noFill/>
          </a:ln>
        </p:spPr>
      </p:pic>
      <p:pic>
        <p:nvPicPr>
          <p:cNvPr id="196" name="Google Shape;196;p34"/>
          <p:cNvPicPr preferRelativeResize="0"/>
          <p:nvPr>
            <p:ph idx="6" type="pic"/>
          </p:nvPr>
        </p:nvPicPr>
        <p:blipFill/>
        <p:spPr>
          <a:xfrm>
            <a:off x="9610122" y="1851828"/>
            <a:ext cx="1996440" cy="2017354"/>
          </a:xfrm>
          <a:prstGeom prst="rect">
            <a:avLst/>
          </a:prstGeom>
          <a:blipFill rotWithShape="1">
            <a:blip r:embed="rId2">
              <a:alphaModFix/>
            </a:blip>
            <a:stretch>
              <a:fillRect b="0" l="0" r="0" t="0"/>
            </a:stretch>
          </a:blipFill>
          <a:ln>
            <a:noFill/>
          </a:ln>
        </p:spPr>
      </p:pic>
      <p:sp>
        <p:nvSpPr>
          <p:cNvPr id="197" name="Google Shape;197;p34"/>
          <p:cNvSpPr/>
          <p:nvPr/>
        </p:nvSpPr>
        <p:spPr>
          <a:xfrm>
            <a:off x="67382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02" name="Google Shape;202;p34"/>
          <p:cNvSpPr txBox="1"/>
          <p:nvPr>
            <p:ph idx="1" type="body"/>
          </p:nvPr>
        </p:nvSpPr>
        <p:spPr>
          <a:xfrm>
            <a:off x="780062"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3" name="Google Shape;203;p34"/>
          <p:cNvSpPr txBox="1"/>
          <p:nvPr>
            <p:ph idx="7" type="body"/>
          </p:nvPr>
        </p:nvSpPr>
        <p:spPr>
          <a:xfrm>
            <a:off x="780062"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07" name="Google Shape;207;p34"/>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08" name="Google Shape;208;p34"/>
          <p:cNvSpPr txBox="1"/>
          <p:nvPr>
            <p:ph idx="8" type="body"/>
          </p:nvPr>
        </p:nvSpPr>
        <p:spPr>
          <a:xfrm>
            <a:off x="3032566"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9" name="Google Shape;209;p34"/>
          <p:cNvSpPr txBox="1"/>
          <p:nvPr>
            <p:ph idx="9" type="body"/>
          </p:nvPr>
        </p:nvSpPr>
        <p:spPr>
          <a:xfrm>
            <a:off x="3032566"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3" name="Google Shape;213;p34"/>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14" name="Google Shape;214;p34"/>
          <p:cNvSpPr txBox="1"/>
          <p:nvPr>
            <p:ph idx="13" type="body"/>
          </p:nvPr>
        </p:nvSpPr>
        <p:spPr>
          <a:xfrm>
            <a:off x="5285070"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5" name="Google Shape;215;p34"/>
          <p:cNvSpPr txBox="1"/>
          <p:nvPr>
            <p:ph idx="14" type="body"/>
          </p:nvPr>
        </p:nvSpPr>
        <p:spPr>
          <a:xfrm>
            <a:off x="5285070"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9" name="Google Shape;219;p34"/>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0" name="Google Shape;220;p34"/>
          <p:cNvSpPr txBox="1"/>
          <p:nvPr>
            <p:ph idx="15" type="body"/>
          </p:nvPr>
        </p:nvSpPr>
        <p:spPr>
          <a:xfrm>
            <a:off x="7537574"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1" name="Google Shape;221;p34"/>
          <p:cNvSpPr txBox="1"/>
          <p:nvPr>
            <p:ph idx="16" type="body"/>
          </p:nvPr>
        </p:nvSpPr>
        <p:spPr>
          <a:xfrm>
            <a:off x="7537574"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25" name="Google Shape;225;p34"/>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6" name="Google Shape;226;p34"/>
          <p:cNvSpPr txBox="1"/>
          <p:nvPr>
            <p:ph idx="17" type="body"/>
          </p:nvPr>
        </p:nvSpPr>
        <p:spPr>
          <a:xfrm>
            <a:off x="9790079"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7" name="Google Shape;227;p34"/>
          <p:cNvSpPr txBox="1"/>
          <p:nvPr>
            <p:ph idx="18" type="body"/>
          </p:nvPr>
        </p:nvSpPr>
        <p:spPr>
          <a:xfrm>
            <a:off x="9790079"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31" name="Google Shape;231;p34"/>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2">
  <p:cSld name="Team intro_2">
    <p:spTree>
      <p:nvGrpSpPr>
        <p:cNvPr id="232"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
        <p:nvSpPr>
          <p:cNvPr id="239" name="Google Shape;239;p3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40" name="Google Shape;240;p35"/>
          <p:cNvPicPr preferRelativeResize="0"/>
          <p:nvPr>
            <p:ph idx="2" type="pic"/>
          </p:nvPr>
        </p:nvPicPr>
        <p:blipFill/>
        <p:spPr>
          <a:xfrm>
            <a:off x="600105" y="1896528"/>
            <a:ext cx="1920240" cy="1920240"/>
          </a:xfrm>
          <a:prstGeom prst="ellipse">
            <a:avLst/>
          </a:prstGeom>
          <a:blipFill rotWithShape="1">
            <a:blip r:embed="rId2">
              <a:alphaModFix/>
            </a:blip>
            <a:stretch>
              <a:fillRect b="0" l="0" r="0" t="0"/>
            </a:stretch>
          </a:blipFill>
          <a:ln>
            <a:noFill/>
          </a:ln>
        </p:spPr>
      </p:pic>
      <p:pic>
        <p:nvPicPr>
          <p:cNvPr id="241" name="Google Shape;241;p35"/>
          <p:cNvPicPr preferRelativeResize="0"/>
          <p:nvPr>
            <p:ph idx="3" type="pic"/>
          </p:nvPr>
        </p:nvPicPr>
        <p:blipFill/>
        <p:spPr>
          <a:xfrm>
            <a:off x="2862134" y="1896528"/>
            <a:ext cx="1920240" cy="1920240"/>
          </a:xfrm>
          <a:prstGeom prst="ellipse">
            <a:avLst/>
          </a:prstGeom>
          <a:blipFill rotWithShape="1">
            <a:blip r:embed="rId2">
              <a:alphaModFix/>
            </a:blip>
            <a:stretch>
              <a:fillRect b="0" l="0" r="0" t="0"/>
            </a:stretch>
          </a:blipFill>
          <a:ln>
            <a:noFill/>
          </a:ln>
        </p:spPr>
      </p:pic>
      <p:pic>
        <p:nvPicPr>
          <p:cNvPr id="242" name="Google Shape;242;p35"/>
          <p:cNvPicPr preferRelativeResize="0"/>
          <p:nvPr>
            <p:ph idx="4" type="pic"/>
          </p:nvPr>
        </p:nvPicPr>
        <p:blipFill/>
        <p:spPr>
          <a:xfrm>
            <a:off x="5124163" y="1896528"/>
            <a:ext cx="1920240" cy="1920240"/>
          </a:xfrm>
          <a:prstGeom prst="ellipse">
            <a:avLst/>
          </a:prstGeom>
          <a:blipFill rotWithShape="1">
            <a:blip r:embed="rId2">
              <a:alphaModFix/>
            </a:blip>
            <a:stretch>
              <a:fillRect b="0" l="0" r="0" t="0"/>
            </a:stretch>
          </a:blipFill>
          <a:ln>
            <a:noFill/>
          </a:ln>
        </p:spPr>
      </p:pic>
      <p:pic>
        <p:nvPicPr>
          <p:cNvPr id="243" name="Google Shape;243;p35"/>
          <p:cNvPicPr preferRelativeResize="0"/>
          <p:nvPr>
            <p:ph idx="5" type="pic"/>
          </p:nvPr>
        </p:nvPicPr>
        <p:blipFill/>
        <p:spPr>
          <a:xfrm>
            <a:off x="7386192" y="1896528"/>
            <a:ext cx="1920240" cy="1920240"/>
          </a:xfrm>
          <a:prstGeom prst="ellipse">
            <a:avLst/>
          </a:prstGeom>
          <a:blipFill rotWithShape="1">
            <a:blip r:embed="rId2">
              <a:alphaModFix/>
            </a:blip>
            <a:stretch>
              <a:fillRect b="0" l="0" r="0" t="0"/>
            </a:stretch>
          </a:blipFill>
          <a:ln>
            <a:noFill/>
          </a:ln>
        </p:spPr>
      </p:pic>
      <p:pic>
        <p:nvPicPr>
          <p:cNvPr id="244" name="Google Shape;244;p35"/>
          <p:cNvPicPr preferRelativeResize="0"/>
          <p:nvPr>
            <p:ph idx="6" type="pic"/>
          </p:nvPr>
        </p:nvPicPr>
        <p:blipFill/>
        <p:spPr>
          <a:xfrm>
            <a:off x="9648222" y="1896528"/>
            <a:ext cx="1920240" cy="1920240"/>
          </a:xfrm>
          <a:prstGeom prst="ellipse">
            <a:avLst/>
          </a:prstGeom>
          <a:blipFill rotWithShape="1">
            <a:blip r:embed="rId2">
              <a:alphaModFix/>
            </a:blip>
            <a:stretch>
              <a:fillRect b="0" l="0" r="0" t="0"/>
            </a:stretch>
          </a:blipFill>
          <a:ln>
            <a:noFill/>
          </a:ln>
        </p:spPr>
      </p:pic>
      <p:sp>
        <p:nvSpPr>
          <p:cNvPr id="245" name="Google Shape;245;p35"/>
          <p:cNvSpPr txBox="1"/>
          <p:nvPr>
            <p:ph idx="1" type="body"/>
          </p:nvPr>
        </p:nvSpPr>
        <p:spPr>
          <a:xfrm>
            <a:off x="651382"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6" name="Google Shape;246;p35"/>
          <p:cNvSpPr txBox="1"/>
          <p:nvPr>
            <p:ph idx="7" type="body"/>
          </p:nvPr>
        </p:nvSpPr>
        <p:spPr>
          <a:xfrm>
            <a:off x="651382"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7" name="Google Shape;247;p35"/>
          <p:cNvSpPr txBox="1"/>
          <p:nvPr>
            <p:ph idx="8" type="body"/>
          </p:nvPr>
        </p:nvSpPr>
        <p:spPr>
          <a:xfrm>
            <a:off x="2913411"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8" name="Google Shape;248;p35"/>
          <p:cNvSpPr txBox="1"/>
          <p:nvPr>
            <p:ph idx="9" type="body"/>
          </p:nvPr>
        </p:nvSpPr>
        <p:spPr>
          <a:xfrm>
            <a:off x="2913411"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9" name="Google Shape;249;p35"/>
          <p:cNvSpPr txBox="1"/>
          <p:nvPr>
            <p:ph idx="13" type="body"/>
          </p:nvPr>
        </p:nvSpPr>
        <p:spPr>
          <a:xfrm>
            <a:off x="5175440"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0" name="Google Shape;250;p35"/>
          <p:cNvSpPr txBox="1"/>
          <p:nvPr>
            <p:ph idx="14" type="body"/>
          </p:nvPr>
        </p:nvSpPr>
        <p:spPr>
          <a:xfrm>
            <a:off x="5175440"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1" name="Google Shape;251;p35"/>
          <p:cNvSpPr txBox="1"/>
          <p:nvPr>
            <p:ph idx="15" type="body"/>
          </p:nvPr>
        </p:nvSpPr>
        <p:spPr>
          <a:xfrm>
            <a:off x="743746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2" name="Google Shape;252;p35"/>
          <p:cNvSpPr txBox="1"/>
          <p:nvPr>
            <p:ph idx="16" type="body"/>
          </p:nvPr>
        </p:nvSpPr>
        <p:spPr>
          <a:xfrm>
            <a:off x="743746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3" name="Google Shape;253;p35"/>
          <p:cNvSpPr txBox="1"/>
          <p:nvPr>
            <p:ph idx="17" type="body"/>
          </p:nvPr>
        </p:nvSpPr>
        <p:spPr>
          <a:xfrm>
            <a:off x="969949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4" name="Google Shape;254;p35"/>
          <p:cNvSpPr txBox="1"/>
          <p:nvPr>
            <p:ph idx="18" type="body"/>
          </p:nvPr>
        </p:nvSpPr>
        <p:spPr>
          <a:xfrm>
            <a:off x="969949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255" name="Shape 255"/>
        <p:cNvGrpSpPr/>
        <p:nvPr/>
      </p:nvGrpSpPr>
      <p:grpSpPr>
        <a:xfrm>
          <a:off x="0" y="0"/>
          <a:ext cx="0" cy="0"/>
          <a:chOff x="0" y="0"/>
          <a:chExt cx="0" cy="0"/>
        </a:xfrm>
      </p:grpSpPr>
      <p:sp>
        <p:nvSpPr>
          <p:cNvPr id="256" name="Google Shape;256;p36"/>
          <p:cNvSpPr txBox="1"/>
          <p:nvPr>
            <p:ph type="title"/>
          </p:nvPr>
        </p:nvSpPr>
        <p:spPr>
          <a:xfrm>
            <a:off x="584200" y="457200"/>
            <a:ext cx="5508419" cy="372410"/>
          </a:xfrm>
          <a:prstGeom prst="rect">
            <a:avLst/>
          </a:prstGeom>
          <a:noFill/>
          <a:ln>
            <a:noFill/>
          </a:ln>
        </p:spPr>
        <p:txBody>
          <a:bodyPr anchorCtr="0" anchor="t" bIns="0" lIns="0" spcFirstLastPara="1" rIns="0" wrap="square" tIns="6400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257" name="Shape 257"/>
        <p:cNvGrpSpPr/>
        <p:nvPr/>
      </p:nvGrpSpPr>
      <p:grpSpPr>
        <a:xfrm>
          <a:off x="0" y="0"/>
          <a:ext cx="0" cy="0"/>
          <a:chOff x="0" y="0"/>
          <a:chExt cx="0" cy="0"/>
        </a:xfrm>
      </p:grpSpPr>
      <p:sp>
        <p:nvSpPr>
          <p:cNvPr id="258" name="Google Shape;258;p37"/>
          <p:cNvSpPr txBox="1"/>
          <p:nvPr>
            <p:ph idx="1" type="body"/>
          </p:nvPr>
        </p:nvSpPr>
        <p:spPr>
          <a:xfrm>
            <a:off x="584200" y="3535540"/>
            <a:ext cx="4162425" cy="273349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59" name="Google Shape;259;p37"/>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0" name="Google Shape;260;p37"/>
          <p:cNvSpPr txBox="1"/>
          <p:nvPr>
            <p:ph type="title"/>
          </p:nvPr>
        </p:nvSpPr>
        <p:spPr>
          <a:xfrm>
            <a:off x="588263" y="588963"/>
            <a:ext cx="4158362" cy="253523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spTree>
      <p:nvGrpSpPr>
        <p:cNvPr id="261" name="Shape 261"/>
        <p:cNvGrpSpPr/>
        <p:nvPr/>
      </p:nvGrpSpPr>
      <p:grpSpPr>
        <a:xfrm>
          <a:off x="0" y="0"/>
          <a:ext cx="0" cy="0"/>
          <a:chOff x="0" y="0"/>
          <a:chExt cx="0" cy="0"/>
        </a:xfrm>
      </p:grpSpPr>
      <p:pic>
        <p:nvPicPr>
          <p:cNvPr descr="This photo is a 'placeholder' only. Drag or drop your photo here, or click and tap the center to insert a photo." id="262" name="Google Shape;262;p38"/>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3" name="Google Shape;263;p38"/>
          <p:cNvSpPr txBox="1"/>
          <p:nvPr>
            <p:ph type="title"/>
          </p:nvPr>
        </p:nvSpPr>
        <p:spPr>
          <a:xfrm>
            <a:off x="588263" y="585788"/>
            <a:ext cx="4159950" cy="568324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spTree>
      <p:nvGrpSpPr>
        <p:cNvPr id="264" name="Shape 264"/>
        <p:cNvGrpSpPr/>
        <p:nvPr/>
      </p:nvGrpSpPr>
      <p:grpSpPr>
        <a:xfrm>
          <a:off x="0" y="0"/>
          <a:ext cx="0" cy="0"/>
          <a:chOff x="0" y="0"/>
          <a:chExt cx="0" cy="0"/>
        </a:xfrm>
      </p:grpSpPr>
      <p:pic>
        <p:nvPicPr>
          <p:cNvPr descr="This photo is a 'placeholder' only. Drag or drop your photo here, or click and tap the center to insert a photo." id="265" name="Google Shape;265;p39"/>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6" name="Google Shape;266;p39"/>
          <p:cNvSpPr txBox="1"/>
          <p:nvPr>
            <p:ph type="title"/>
          </p:nvPr>
        </p:nvSpPr>
        <p:spPr>
          <a:xfrm>
            <a:off x="588263" y="2996526"/>
            <a:ext cx="4163125" cy="327251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800"/>
              <a:buFont typeface="Quattrocento San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horizontal photo and title">
  <p:cSld name="Top horizontal photo and title">
    <p:spTree>
      <p:nvGrpSpPr>
        <p:cNvPr id="267" name="Shape 267"/>
        <p:cNvGrpSpPr/>
        <p:nvPr/>
      </p:nvGrpSpPr>
      <p:grpSpPr>
        <a:xfrm>
          <a:off x="0" y="0"/>
          <a:ext cx="0" cy="0"/>
          <a:chOff x="0" y="0"/>
          <a:chExt cx="0" cy="0"/>
        </a:xfrm>
      </p:grpSpPr>
      <p:pic>
        <p:nvPicPr>
          <p:cNvPr descr="This photo is a 'placeholder' only. Drag or drop your photo here, or click and tap the center to insert a photo." id="268" name="Google Shape;268;p40"/>
          <p:cNvPicPr preferRelativeResize="0"/>
          <p:nvPr>
            <p:ph idx="2" type="pic"/>
          </p:nvPr>
        </p:nvPicPr>
        <p:blipFill/>
        <p:spPr>
          <a:xfrm>
            <a:off x="0" y="0"/>
            <a:ext cx="12192000" cy="4572000"/>
          </a:xfrm>
          <a:prstGeom prst="rect">
            <a:avLst/>
          </a:prstGeom>
          <a:blipFill rotWithShape="1">
            <a:blip r:embed="rId2">
              <a:alphaModFix/>
            </a:blip>
            <a:stretch>
              <a:fillRect b="0" l="0" r="0" t="0"/>
            </a:stretch>
          </a:blipFill>
          <a:ln>
            <a:noFill/>
          </a:ln>
        </p:spPr>
      </p:pic>
      <p:sp>
        <p:nvSpPr>
          <p:cNvPr id="269" name="Google Shape;269;p40"/>
          <p:cNvSpPr txBox="1"/>
          <p:nvPr>
            <p:ph type="title"/>
          </p:nvPr>
        </p:nvSpPr>
        <p:spPr>
          <a:xfrm>
            <a:off x="588263" y="5157216"/>
            <a:ext cx="11018520" cy="1111822"/>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p:cSld name="Bottom horizontal photo and title">
    <p:spTree>
      <p:nvGrpSpPr>
        <p:cNvPr id="270" name="Shape 270"/>
        <p:cNvGrpSpPr/>
        <p:nvPr/>
      </p:nvGrpSpPr>
      <p:grpSpPr>
        <a:xfrm>
          <a:off x="0" y="0"/>
          <a:ext cx="0" cy="0"/>
          <a:chOff x="0" y="0"/>
          <a:chExt cx="0" cy="0"/>
        </a:xfrm>
      </p:grpSpPr>
      <p:pic>
        <p:nvPicPr>
          <p:cNvPr descr="This photo is a 'placeholder' only. Drag or drop your photo here, or click and tap the center to insert a photo." id="271" name="Google Shape;271;p41"/>
          <p:cNvPicPr preferRelativeResize="0"/>
          <p:nvPr>
            <p:ph idx="2" type="pic"/>
          </p:nvPr>
        </p:nvPicPr>
        <p:blipFill/>
        <p:spPr>
          <a:xfrm>
            <a:off x="-2381" y="2286000"/>
            <a:ext cx="12192000" cy="4572000"/>
          </a:xfrm>
          <a:prstGeom prst="rect">
            <a:avLst/>
          </a:prstGeom>
          <a:blipFill rotWithShape="1">
            <a:blip r:embed="rId2">
              <a:alphaModFix/>
            </a:blip>
            <a:stretch>
              <a:fillRect b="0" l="0" r="0" t="0"/>
            </a:stretch>
          </a:blipFill>
          <a:ln>
            <a:noFill/>
          </a:ln>
        </p:spPr>
      </p:pic>
      <p:sp>
        <p:nvSpPr>
          <p:cNvPr id="272" name="Google Shape;272;p41"/>
          <p:cNvSpPr txBox="1"/>
          <p:nvPr>
            <p:ph type="title"/>
          </p:nvPr>
        </p:nvSpPr>
        <p:spPr>
          <a:xfrm>
            <a:off x="588263" y="585788"/>
            <a:ext cx="11018520" cy="1114996"/>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content">
  <p:cSld name="Two picture content">
    <p:spTree>
      <p:nvGrpSpPr>
        <p:cNvPr id="273" name="Shape 273"/>
        <p:cNvGrpSpPr/>
        <p:nvPr/>
      </p:nvGrpSpPr>
      <p:grpSpPr>
        <a:xfrm>
          <a:off x="0" y="0"/>
          <a:ext cx="0" cy="0"/>
          <a:chOff x="0" y="0"/>
          <a:chExt cx="0" cy="0"/>
        </a:xfrm>
      </p:grpSpPr>
      <p:sp>
        <p:nvSpPr>
          <p:cNvPr id="274" name="Google Shape;274;p42"/>
          <p:cNvSpPr txBox="1"/>
          <p:nvPr>
            <p:ph idx="1" type="body"/>
          </p:nvPr>
        </p:nvSpPr>
        <p:spPr>
          <a:xfrm>
            <a:off x="584199"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5" name="Google Shape;275;p42"/>
          <p:cNvPicPr preferRelativeResize="0"/>
          <p:nvPr>
            <p:ph idx="2" type="pic"/>
          </p:nvPr>
        </p:nvPicPr>
        <p:blipFill/>
        <p:spPr>
          <a:xfrm>
            <a:off x="582612" y="2025650"/>
            <a:ext cx="5367528" cy="3474720"/>
          </a:xfrm>
          <a:prstGeom prst="rect">
            <a:avLst/>
          </a:prstGeom>
          <a:blipFill rotWithShape="1">
            <a:blip r:embed="rId2">
              <a:alphaModFix/>
            </a:blip>
            <a:stretch>
              <a:fillRect b="0" l="0" r="0" t="0"/>
            </a:stretch>
          </a:blipFill>
          <a:ln>
            <a:noFill/>
          </a:ln>
        </p:spPr>
      </p:pic>
      <p:sp>
        <p:nvSpPr>
          <p:cNvPr id="276" name="Google Shape;276;p42"/>
          <p:cNvSpPr txBox="1"/>
          <p:nvPr>
            <p:ph idx="3" type="body"/>
          </p:nvPr>
        </p:nvSpPr>
        <p:spPr>
          <a:xfrm>
            <a:off x="6241860"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7" name="Google Shape;277;p42"/>
          <p:cNvPicPr preferRelativeResize="0"/>
          <p:nvPr>
            <p:ph idx="4" type="pic"/>
          </p:nvPr>
        </p:nvPicPr>
        <p:blipFill/>
        <p:spPr>
          <a:xfrm>
            <a:off x="6239255" y="2025650"/>
            <a:ext cx="5367528" cy="3474720"/>
          </a:xfrm>
          <a:prstGeom prst="rect">
            <a:avLst/>
          </a:prstGeom>
          <a:blipFill rotWithShape="1">
            <a:blip r:embed="rId2">
              <a:alphaModFix/>
            </a:blip>
            <a:stretch>
              <a:fillRect b="0" l="0" r="0" t="0"/>
            </a:stretch>
          </a:blipFill>
          <a:ln>
            <a:noFill/>
          </a:ln>
        </p:spPr>
      </p:pic>
      <p:sp>
        <p:nvSpPr>
          <p:cNvPr id="278" name="Google Shape;278;p42"/>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4" name="Shape 24"/>
        <p:cNvGrpSpPr/>
        <p:nvPr/>
      </p:nvGrpSpPr>
      <p:grpSpPr>
        <a:xfrm>
          <a:off x="0" y="0"/>
          <a:ext cx="0" cy="0"/>
          <a:chOff x="0" y="0"/>
          <a:chExt cx="0" cy="0"/>
        </a:xfrm>
      </p:grpSpPr>
      <p:sp>
        <p:nvSpPr>
          <p:cNvPr id="25" name="Google Shape;25;p17"/>
          <p:cNvSpPr txBox="1"/>
          <p:nvPr>
            <p:ph type="title"/>
          </p:nvPr>
        </p:nvSpPr>
        <p:spPr>
          <a:xfrm>
            <a:off x="584200" y="2305840"/>
            <a:ext cx="3468956" cy="396319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 type="body"/>
          </p:nvPr>
        </p:nvSpPr>
        <p:spPr>
          <a:xfrm>
            <a:off x="4646104" y="2447038"/>
            <a:ext cx="6961188" cy="3821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7" name="Google Shape;27;p17"/>
          <p:cNvCxnSpPr/>
          <p:nvPr/>
        </p:nvCxnSpPr>
        <p:spPr>
          <a:xfrm>
            <a:off x="588263" y="2017713"/>
            <a:ext cx="3477325" cy="0"/>
          </a:xfrm>
          <a:prstGeom prst="straightConnector1">
            <a:avLst/>
          </a:prstGeom>
          <a:noFill/>
          <a:ln cap="flat" cmpd="sng" w="28575">
            <a:solidFill>
              <a:schemeClr val="accent1"/>
            </a:solidFill>
            <a:prstDash val="solid"/>
            <a:round/>
            <a:headEnd len="sm" w="sm" type="none"/>
            <a:tailEnd len="sm" w="sm" type="none"/>
          </a:ln>
        </p:spPr>
      </p:cxnSp>
      <p:cxnSp>
        <p:nvCxnSpPr>
          <p:cNvPr id="28" name="Google Shape;28;p17"/>
          <p:cNvCxnSpPr/>
          <p:nvPr/>
        </p:nvCxnSpPr>
        <p:spPr>
          <a:xfrm>
            <a:off x="4648200" y="2017713"/>
            <a:ext cx="6961188"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transition>
    <p:fade/>
  </p:transition>
  <p:extLst>
    <p:ext uri="{DCECCB84-F9BA-43D5-87BE-67443E8EF086}">
      <p15:sldGuideLst>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content">
  <p:cSld name="Three picture content">
    <p:spTree>
      <p:nvGrpSpPr>
        <p:cNvPr id="279" name="Shape 279"/>
        <p:cNvGrpSpPr/>
        <p:nvPr/>
      </p:nvGrpSpPr>
      <p:grpSpPr>
        <a:xfrm>
          <a:off x="0" y="0"/>
          <a:ext cx="0" cy="0"/>
          <a:chOff x="0" y="0"/>
          <a:chExt cx="0" cy="0"/>
        </a:xfrm>
      </p:grpSpPr>
      <p:sp>
        <p:nvSpPr>
          <p:cNvPr id="280" name="Google Shape;280;p43"/>
          <p:cNvSpPr txBox="1"/>
          <p:nvPr>
            <p:ph idx="1" type="body"/>
          </p:nvPr>
        </p:nvSpPr>
        <p:spPr>
          <a:xfrm>
            <a:off x="582613"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1" name="Google Shape;281;p43"/>
          <p:cNvPicPr preferRelativeResize="0"/>
          <p:nvPr>
            <p:ph idx="2" type="pic"/>
          </p:nvPr>
        </p:nvPicPr>
        <p:blipFill/>
        <p:spPr>
          <a:xfrm>
            <a:off x="582612" y="2025650"/>
            <a:ext cx="3474720" cy="3474720"/>
          </a:xfrm>
          <a:prstGeom prst="rect">
            <a:avLst/>
          </a:prstGeom>
          <a:blipFill rotWithShape="1">
            <a:blip r:embed="rId2">
              <a:alphaModFix/>
            </a:blip>
            <a:stretch>
              <a:fillRect b="0" l="0" r="0" t="0"/>
            </a:stretch>
          </a:blipFill>
          <a:ln>
            <a:noFill/>
          </a:ln>
        </p:spPr>
      </p:pic>
      <p:sp>
        <p:nvSpPr>
          <p:cNvPr id="282" name="Google Shape;282;p43"/>
          <p:cNvSpPr txBox="1"/>
          <p:nvPr>
            <p:ph idx="3" type="body"/>
          </p:nvPr>
        </p:nvSpPr>
        <p:spPr>
          <a:xfrm>
            <a:off x="4358640"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3" name="Google Shape;283;p43"/>
          <p:cNvPicPr preferRelativeResize="0"/>
          <p:nvPr>
            <p:ph idx="4" type="pic"/>
          </p:nvPr>
        </p:nvPicPr>
        <p:blipFill/>
        <p:spPr>
          <a:xfrm>
            <a:off x="4358640" y="2025650"/>
            <a:ext cx="3474720" cy="3474720"/>
          </a:xfrm>
          <a:prstGeom prst="rect">
            <a:avLst/>
          </a:prstGeom>
          <a:blipFill rotWithShape="1">
            <a:blip r:embed="rId2">
              <a:alphaModFix/>
            </a:blip>
            <a:stretch>
              <a:fillRect b="0" l="0" r="0" t="0"/>
            </a:stretch>
          </a:blipFill>
          <a:ln>
            <a:noFill/>
          </a:ln>
        </p:spPr>
      </p:pic>
      <p:sp>
        <p:nvSpPr>
          <p:cNvPr id="284" name="Google Shape;284;p43"/>
          <p:cNvSpPr txBox="1"/>
          <p:nvPr>
            <p:ph idx="5" type="body"/>
          </p:nvPr>
        </p:nvSpPr>
        <p:spPr>
          <a:xfrm>
            <a:off x="8134351"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5" name="Google Shape;285;p43"/>
          <p:cNvPicPr preferRelativeResize="0"/>
          <p:nvPr>
            <p:ph idx="6" type="pic"/>
          </p:nvPr>
        </p:nvPicPr>
        <p:blipFill/>
        <p:spPr>
          <a:xfrm>
            <a:off x="8132063" y="2025650"/>
            <a:ext cx="3474720" cy="3474720"/>
          </a:xfrm>
          <a:prstGeom prst="rect">
            <a:avLst/>
          </a:prstGeom>
          <a:blipFill rotWithShape="1">
            <a:blip r:embed="rId2">
              <a:alphaModFix/>
            </a:blip>
            <a:stretch>
              <a:fillRect b="0" l="0" r="0" t="0"/>
            </a:stretch>
          </a:blipFill>
          <a:ln>
            <a:noFill/>
          </a:ln>
        </p:spPr>
      </p:pic>
      <p:sp>
        <p:nvSpPr>
          <p:cNvPr id="286" name="Google Shape;286;p43"/>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icture content">
  <p:cSld name="Four picture content">
    <p:spTree>
      <p:nvGrpSpPr>
        <p:cNvPr id="287" name="Shape 287"/>
        <p:cNvGrpSpPr/>
        <p:nvPr/>
      </p:nvGrpSpPr>
      <p:grpSpPr>
        <a:xfrm>
          <a:off x="0" y="0"/>
          <a:ext cx="0" cy="0"/>
          <a:chOff x="0" y="0"/>
          <a:chExt cx="0" cy="0"/>
        </a:xfrm>
      </p:grpSpPr>
      <p:sp>
        <p:nvSpPr>
          <p:cNvPr id="288" name="Google Shape;288;p44"/>
          <p:cNvSpPr txBox="1"/>
          <p:nvPr>
            <p:ph idx="1" type="body"/>
          </p:nvPr>
        </p:nvSpPr>
        <p:spPr>
          <a:xfrm>
            <a:off x="582613"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9" name="Google Shape;289;p44"/>
          <p:cNvPicPr preferRelativeResize="0"/>
          <p:nvPr>
            <p:ph idx="2" type="pic"/>
          </p:nvPr>
        </p:nvPicPr>
        <p:blipFill/>
        <p:spPr>
          <a:xfrm>
            <a:off x="582612" y="2025650"/>
            <a:ext cx="2532888" cy="2532888"/>
          </a:xfrm>
          <a:prstGeom prst="rect">
            <a:avLst/>
          </a:prstGeom>
          <a:blipFill rotWithShape="1">
            <a:blip r:embed="rId2">
              <a:alphaModFix/>
            </a:blip>
            <a:stretch>
              <a:fillRect b="0" l="0" r="0" t="0"/>
            </a:stretch>
          </a:blipFill>
          <a:ln>
            <a:noFill/>
          </a:ln>
        </p:spPr>
      </p:pic>
      <p:sp>
        <p:nvSpPr>
          <p:cNvPr id="290" name="Google Shape;290;p44"/>
          <p:cNvSpPr txBox="1"/>
          <p:nvPr>
            <p:ph idx="3" type="body"/>
          </p:nvPr>
        </p:nvSpPr>
        <p:spPr>
          <a:xfrm>
            <a:off x="3413908"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1" name="Google Shape;291;p44"/>
          <p:cNvPicPr preferRelativeResize="0"/>
          <p:nvPr>
            <p:ph idx="4" type="pic"/>
          </p:nvPr>
        </p:nvPicPr>
        <p:blipFill/>
        <p:spPr>
          <a:xfrm>
            <a:off x="3413908" y="2025650"/>
            <a:ext cx="2532888" cy="2532888"/>
          </a:xfrm>
          <a:prstGeom prst="rect">
            <a:avLst/>
          </a:prstGeom>
          <a:blipFill rotWithShape="1">
            <a:blip r:embed="rId2">
              <a:alphaModFix/>
            </a:blip>
            <a:stretch>
              <a:fillRect b="0" l="0" r="0" t="0"/>
            </a:stretch>
          </a:blipFill>
          <a:ln>
            <a:noFill/>
          </a:ln>
        </p:spPr>
      </p:pic>
      <p:sp>
        <p:nvSpPr>
          <p:cNvPr id="292" name="Google Shape;292;p44"/>
          <p:cNvSpPr txBox="1"/>
          <p:nvPr>
            <p:ph idx="5" type="body"/>
          </p:nvPr>
        </p:nvSpPr>
        <p:spPr>
          <a:xfrm>
            <a:off x="6245204"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3" name="Google Shape;293;p44"/>
          <p:cNvPicPr preferRelativeResize="0"/>
          <p:nvPr>
            <p:ph idx="6" type="pic"/>
          </p:nvPr>
        </p:nvPicPr>
        <p:blipFill/>
        <p:spPr>
          <a:xfrm>
            <a:off x="6245204" y="2025650"/>
            <a:ext cx="2532888" cy="2532888"/>
          </a:xfrm>
          <a:prstGeom prst="rect">
            <a:avLst/>
          </a:prstGeom>
          <a:blipFill rotWithShape="1">
            <a:blip r:embed="rId2">
              <a:alphaModFix/>
            </a:blip>
            <a:stretch>
              <a:fillRect b="0" l="0" r="0" t="0"/>
            </a:stretch>
          </a:blipFill>
          <a:ln>
            <a:noFill/>
          </a:ln>
        </p:spPr>
      </p:pic>
      <p:sp>
        <p:nvSpPr>
          <p:cNvPr id="294" name="Google Shape;294;p44"/>
          <p:cNvSpPr txBox="1"/>
          <p:nvPr>
            <p:ph idx="7" type="body"/>
          </p:nvPr>
        </p:nvSpPr>
        <p:spPr>
          <a:xfrm>
            <a:off x="9076500"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5" name="Google Shape;295;p44"/>
          <p:cNvPicPr preferRelativeResize="0"/>
          <p:nvPr>
            <p:ph idx="8" type="pic"/>
          </p:nvPr>
        </p:nvPicPr>
        <p:blipFill/>
        <p:spPr>
          <a:xfrm>
            <a:off x="9076500" y="2025650"/>
            <a:ext cx="2532888" cy="2532888"/>
          </a:xfrm>
          <a:prstGeom prst="rect">
            <a:avLst/>
          </a:prstGeom>
          <a:blipFill rotWithShape="1">
            <a:blip r:embed="rId2">
              <a:alphaModFix/>
            </a:blip>
            <a:stretch>
              <a:fillRect b="0" l="0" r="0" t="0"/>
            </a:stretch>
          </a:blipFill>
          <a:ln>
            <a:noFill/>
          </a:ln>
        </p:spPr>
      </p:pic>
      <p:sp>
        <p:nvSpPr>
          <p:cNvPr id="296" name="Google Shape;296;p44"/>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caption">
  <p:cSld name="Screenshot and caption">
    <p:spTree>
      <p:nvGrpSpPr>
        <p:cNvPr id="297" name="Shape 297"/>
        <p:cNvGrpSpPr/>
        <p:nvPr/>
      </p:nvGrpSpPr>
      <p:grpSpPr>
        <a:xfrm>
          <a:off x="0" y="0"/>
          <a:ext cx="0" cy="0"/>
          <a:chOff x="0" y="0"/>
          <a:chExt cx="0" cy="0"/>
        </a:xfrm>
      </p:grpSpPr>
      <p:sp>
        <p:nvSpPr>
          <p:cNvPr id="298" name="Google Shape;298;p4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45"/>
          <p:cNvSpPr txBox="1"/>
          <p:nvPr>
            <p:ph idx="1" type="body"/>
          </p:nvPr>
        </p:nvSpPr>
        <p:spPr>
          <a:xfrm>
            <a:off x="8115300" y="2017713"/>
            <a:ext cx="3494088" cy="425132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800"/>
              <a:buFont typeface="Quattrocento Sans"/>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This screenshot is a 'placeholder' only. Drag or drop your screen shot here, or click and tap the center to insert a photo." id="300" name="Google Shape;300;p45"/>
          <p:cNvPicPr preferRelativeResize="0"/>
          <p:nvPr>
            <p:ph idx="2" type="pic"/>
          </p:nvPr>
        </p:nvPicPr>
        <p:blipFill/>
        <p:spPr>
          <a:xfrm>
            <a:off x="582612" y="1436688"/>
            <a:ext cx="7253288" cy="483235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p:cSld name="Title and text side by side">
    <p:spTree>
      <p:nvGrpSpPr>
        <p:cNvPr id="30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03" name="Google Shape;303;p46"/>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4" name="Google Shape;304;p46"/>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3">
  <p:cSld name="Title and text side by side 3">
    <p:spTree>
      <p:nvGrpSpPr>
        <p:cNvPr id="305"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07" name="Google Shape;307;p47"/>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8" name="Google Shape;308;p47"/>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2">
  <p:cSld name="Title and text side by side 2">
    <p:spTree>
      <p:nvGrpSpPr>
        <p:cNvPr id="309"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cap="flat" cmpd="sng" w="28575">
            <a:solidFill>
              <a:schemeClr val="accent1"/>
            </a:solidFill>
            <a:prstDash val="solid"/>
            <a:round/>
            <a:headEnd len="sm" w="sm" type="none"/>
            <a:tailEnd len="sm" w="sm" type="none"/>
          </a:ln>
        </p:spPr>
      </p:cxnSp>
      <p:sp>
        <p:nvSpPr>
          <p:cNvPr id="311" name="Google Shape;311;p48"/>
          <p:cNvSpPr txBox="1"/>
          <p:nvPr>
            <p:ph idx="1" type="body"/>
          </p:nvPr>
        </p:nvSpPr>
        <p:spPr>
          <a:xfrm>
            <a:off x="4941888" y="585788"/>
            <a:ext cx="6667500" cy="568324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2" name="Google Shape;312;p48"/>
          <p:cNvSpPr txBox="1"/>
          <p:nvPr>
            <p:ph type="title"/>
          </p:nvPr>
        </p:nvSpPr>
        <p:spPr>
          <a:xfrm>
            <a:off x="588263" y="585788"/>
            <a:ext cx="318202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313" name="Shape 313"/>
        <p:cNvGrpSpPr/>
        <p:nvPr/>
      </p:nvGrpSpPr>
      <p:grpSpPr>
        <a:xfrm>
          <a:off x="0" y="0"/>
          <a:ext cx="0" cy="0"/>
          <a:chOff x="0" y="0"/>
          <a:chExt cx="0" cy="0"/>
        </a:xfrm>
      </p:grpSpPr>
      <p:sp>
        <p:nvSpPr>
          <p:cNvPr id="314" name="Google Shape;314;p49"/>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49"/>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2">
  <p:cSld name="Demo slide 2">
    <p:bg>
      <p:bgPr>
        <a:solidFill>
          <a:schemeClr val="lt1"/>
        </a:solidFill>
      </p:bgPr>
    </p:bg>
    <p:spTree>
      <p:nvGrpSpPr>
        <p:cNvPr id="316" name="Shape 316"/>
        <p:cNvGrpSpPr/>
        <p:nvPr/>
      </p:nvGrpSpPr>
      <p:grpSpPr>
        <a:xfrm>
          <a:off x="0" y="0"/>
          <a:ext cx="0" cy="0"/>
          <a:chOff x="0" y="0"/>
          <a:chExt cx="0" cy="0"/>
        </a:xfrm>
      </p:grpSpPr>
      <p:sp>
        <p:nvSpPr>
          <p:cNvPr id="317" name="Google Shape;317;p50"/>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50"/>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2"/>
        </a:solidFill>
      </p:bgPr>
    </p:bg>
    <p:spTree>
      <p:nvGrpSpPr>
        <p:cNvPr id="319" name="Shape 319"/>
        <p:cNvGrpSpPr/>
        <p:nvPr/>
      </p:nvGrpSpPr>
      <p:grpSpPr>
        <a:xfrm>
          <a:off x="0" y="0"/>
          <a:ext cx="0" cy="0"/>
          <a:chOff x="0" y="0"/>
          <a:chExt cx="0" cy="0"/>
        </a:xfrm>
      </p:grpSpPr>
      <p:sp>
        <p:nvSpPr>
          <p:cNvPr id="320" name="Google Shape;320;p51"/>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bg>
      <p:bgPr>
        <a:solidFill>
          <a:schemeClr val="dk2"/>
        </a:solidFill>
      </p:bgPr>
    </p:bg>
    <p:spTree>
      <p:nvGrpSpPr>
        <p:cNvPr id="321" name="Shape 321"/>
        <p:cNvGrpSpPr/>
        <p:nvPr/>
      </p:nvGrpSpPr>
      <p:grpSpPr>
        <a:xfrm>
          <a:off x="0" y="0"/>
          <a:ext cx="0" cy="0"/>
          <a:chOff x="0" y="0"/>
          <a:chExt cx="0" cy="0"/>
        </a:xfrm>
      </p:grpSpPr>
      <p:sp>
        <p:nvSpPr>
          <p:cNvPr id="322" name="Google Shape;322;p52"/>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p:cSld name="Title square photo 2">
    <p:bg>
      <p:bgPr>
        <a:solidFill>
          <a:schemeClr val="lt1"/>
        </a:solidFill>
      </p:bgPr>
    </p:bg>
    <p:spTree>
      <p:nvGrpSpPr>
        <p:cNvPr id="29" name="Shape 29"/>
        <p:cNvGrpSpPr/>
        <p:nvPr/>
      </p:nvGrpSpPr>
      <p:grpSpPr>
        <a:xfrm>
          <a:off x="0" y="0"/>
          <a:ext cx="0" cy="0"/>
          <a:chOff x="0" y="0"/>
          <a:chExt cx="0" cy="0"/>
        </a:xfrm>
      </p:grpSpPr>
      <p:pic>
        <p:nvPicPr>
          <p:cNvPr descr="Microsoft logo, gray text version" id="30" name="Google Shape;30;p18"/>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31" name="Google Shape;31;p18"/>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33" name="Google Shape;33;p18"/>
          <p:cNvPicPr preferRelativeResize="0"/>
          <p:nvPr>
            <p:ph idx="2" type="pic"/>
          </p:nvPr>
        </p:nvPicPr>
        <p:blipFill/>
        <p:spPr>
          <a:xfrm>
            <a:off x="5334000" y="0"/>
            <a:ext cx="6858000" cy="6858000"/>
          </a:xfrm>
          <a:prstGeom prst="rect">
            <a:avLst/>
          </a:prstGeom>
          <a:blipFill rotWithShape="1">
            <a:blip r:embed="rId3">
              <a:alphaModFix/>
            </a:blip>
            <a:stretch>
              <a:fillRect b="0" l="0" r="0" t="0"/>
            </a:stretch>
          </a:blip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chemeClr val="lt1"/>
        </a:solidFill>
      </p:bgPr>
    </p:bg>
    <p:spTree>
      <p:nvGrpSpPr>
        <p:cNvPr id="323" name="Shape 323"/>
        <p:cNvGrpSpPr/>
        <p:nvPr/>
      </p:nvGrpSpPr>
      <p:grpSpPr>
        <a:xfrm>
          <a:off x="0" y="0"/>
          <a:ext cx="0" cy="0"/>
          <a:chOff x="0" y="0"/>
          <a:chExt cx="0" cy="0"/>
        </a:xfrm>
      </p:grpSpPr>
      <p:sp>
        <p:nvSpPr>
          <p:cNvPr id="324" name="Google Shape;324;p53"/>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5" name="Shape 32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8">
  <p:cSld name="Layout_8">
    <p:spTree>
      <p:nvGrpSpPr>
        <p:cNvPr id="326" name="Shape 326"/>
        <p:cNvGrpSpPr/>
        <p:nvPr/>
      </p:nvGrpSpPr>
      <p:grpSpPr>
        <a:xfrm>
          <a:off x="0" y="0"/>
          <a:ext cx="0" cy="0"/>
          <a:chOff x="0" y="0"/>
          <a:chExt cx="0" cy="0"/>
        </a:xfrm>
      </p:grpSpPr>
      <p:sp>
        <p:nvSpPr>
          <p:cNvPr id="327" name="Google Shape;327;p55"/>
          <p:cNvSpPr txBox="1"/>
          <p:nvPr>
            <p:ph idx="1" type="body"/>
          </p:nvPr>
        </p:nvSpPr>
        <p:spPr>
          <a:xfrm>
            <a:off x="3349888" y="194014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8" name="Google Shape;328;p55"/>
          <p:cNvSpPr txBox="1"/>
          <p:nvPr>
            <p:ph idx="2" type="body"/>
          </p:nvPr>
        </p:nvSpPr>
        <p:spPr>
          <a:xfrm>
            <a:off x="3349888" y="490602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9" name="Google Shape;329;p55"/>
          <p:cNvSpPr txBox="1"/>
          <p:nvPr>
            <p:ph idx="3" type="body"/>
          </p:nvPr>
        </p:nvSpPr>
        <p:spPr>
          <a:xfrm>
            <a:off x="3349888" y="45720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0" name="Google Shape;330;p55"/>
          <p:cNvSpPr txBox="1"/>
          <p:nvPr>
            <p:ph idx="4" type="body"/>
          </p:nvPr>
        </p:nvSpPr>
        <p:spPr>
          <a:xfrm>
            <a:off x="3349888" y="342308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1" name="Google Shape;331;p55"/>
          <p:cNvSpPr/>
          <p:nvPr/>
        </p:nvSpPr>
        <p:spPr>
          <a:xfrm>
            <a:off x="1" y="613459"/>
            <a:ext cx="5939482" cy="5507578"/>
          </a:xfrm>
          <a:custGeom>
            <a:rect b="b" l="l" r="r" t="t"/>
            <a:pathLst>
              <a:path extrusionOk="0" h="5507578" w="5939482">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pic>
        <p:nvPicPr>
          <p:cNvPr id="332" name="Google Shape;332;p55"/>
          <p:cNvPicPr preferRelativeResize="0"/>
          <p:nvPr>
            <p:ph idx="5" type="pic"/>
          </p:nvPr>
        </p:nvPicPr>
        <p:blipFill/>
        <p:spPr>
          <a:xfrm>
            <a:off x="0" y="808038"/>
            <a:ext cx="3348038" cy="5120322"/>
          </a:xfrm>
          <a:prstGeom prst="rect">
            <a:avLst/>
          </a:prstGeom>
          <a:blipFill rotWithShape="1">
            <a:blip r:embed="rId2">
              <a:alphaModFix/>
            </a:blip>
            <a:stretch>
              <a:fillRect b="0" l="0" r="0" t="0"/>
            </a:stretch>
          </a:blipFill>
          <a:ln>
            <a:noFill/>
          </a:ln>
        </p:spPr>
      </p:pic>
      <p:sp>
        <p:nvSpPr>
          <p:cNvPr id="333" name="Google Shape;333;p55"/>
          <p:cNvSpPr/>
          <p:nvPr/>
        </p:nvSpPr>
        <p:spPr>
          <a:xfrm>
            <a:off x="3349888" y="1309250"/>
            <a:ext cx="2902632" cy="2058671"/>
          </a:xfrm>
          <a:custGeom>
            <a:rect b="b" l="l" r="r" t="t"/>
            <a:pathLst>
              <a:path extrusionOk="0" h="1621" w="2292">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rect b="b" l="l" r="r" t="t"/>
            <a:pathLst>
              <a:path extrusionOk="0" h="2292" w="1621">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rect b="b" l="l" r="r" t="t"/>
            <a:pathLst>
              <a:path extrusionOk="0" h="1620" w="2292">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rect b="b" l="l" r="r" t="t"/>
            <a:pathLst>
              <a:path extrusionOk="0" h="2292" w="1621">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Quattrocento Sans"/>
              <a:ea typeface="Quattrocento Sans"/>
              <a:cs typeface="Quattrocento Sans"/>
              <a:sym typeface="Quattrocento Sans"/>
            </a:endParaRPr>
          </a:p>
        </p:txBody>
      </p:sp>
      <p:sp>
        <p:nvSpPr>
          <p:cNvPr id="338" name="Google Shape;338;p55"/>
          <p:cNvSpPr txBox="1"/>
          <p:nvPr>
            <p:ph idx="6" type="body"/>
          </p:nvPr>
        </p:nvSpPr>
        <p:spPr>
          <a:xfrm>
            <a:off x="3597275" y="123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9" name="Google Shape;339;p55"/>
          <p:cNvSpPr txBox="1"/>
          <p:nvPr>
            <p:ph idx="7" type="body"/>
          </p:nvPr>
        </p:nvSpPr>
        <p:spPr>
          <a:xfrm>
            <a:off x="4465716" y="243530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0" name="Google Shape;340;p55"/>
          <p:cNvSpPr txBox="1"/>
          <p:nvPr>
            <p:ph idx="8" type="body"/>
          </p:nvPr>
        </p:nvSpPr>
        <p:spPr>
          <a:xfrm>
            <a:off x="4465716" y="385262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1" name="Google Shape;341;p55"/>
          <p:cNvSpPr txBox="1"/>
          <p:nvPr>
            <p:ph idx="9" type="body"/>
          </p:nvPr>
        </p:nvSpPr>
        <p:spPr>
          <a:xfrm>
            <a:off x="3597275" y="504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2" name="Google Shape;342;p55"/>
          <p:cNvSpPr txBox="1"/>
          <p:nvPr>
            <p:ph idx="13" type="body"/>
          </p:nvPr>
        </p:nvSpPr>
        <p:spPr>
          <a:xfrm>
            <a:off x="0" y="4290826"/>
            <a:ext cx="3348038" cy="1637534"/>
          </a:xfrm>
          <a:prstGeom prst="rect">
            <a:avLst/>
          </a:prstGeom>
          <a:solidFill>
            <a:schemeClr val="accent1">
              <a:alpha val="80000"/>
            </a:schemeClr>
          </a:solidFill>
          <a:ln>
            <a:noFill/>
          </a:ln>
        </p:spPr>
        <p:txBody>
          <a:bodyPr anchorCtr="0" anchor="ctr" bIns="0" lIns="0" spcFirstLastPara="1" rIns="182875" wrap="square" tIns="0">
            <a:spAutoFit/>
          </a:bodyPr>
          <a:lstStyle>
            <a:lvl1pPr indent="-228600" lvl="0" marL="457200" marR="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3" name="Google Shape;343;p55"/>
          <p:cNvSpPr/>
          <p:nvPr/>
        </p:nvSpPr>
        <p:spPr>
          <a:xfrm>
            <a:off x="11561200" y="45720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9">
  <p:cSld name="Layout_9">
    <p:spTree>
      <p:nvGrpSpPr>
        <p:cNvPr id="347" name="Shape 347"/>
        <p:cNvGrpSpPr/>
        <p:nvPr/>
      </p:nvGrpSpPr>
      <p:grpSpPr>
        <a:xfrm>
          <a:off x="0" y="0"/>
          <a:ext cx="0" cy="0"/>
          <a:chOff x="0" y="0"/>
          <a:chExt cx="0" cy="0"/>
        </a:xfrm>
      </p:grpSpPr>
      <p:pic>
        <p:nvPicPr>
          <p:cNvPr id="348" name="Google Shape;348;p56"/>
          <p:cNvPicPr preferRelativeResize="0"/>
          <p:nvPr>
            <p:ph idx="2" type="pic"/>
          </p:nvPr>
        </p:nvPicPr>
        <p:blipFill/>
        <p:spPr>
          <a:xfrm>
            <a:off x="-1" y="-1"/>
            <a:ext cx="5700433" cy="6858001"/>
          </a:xfrm>
          <a:prstGeom prst="rect">
            <a:avLst/>
          </a:prstGeom>
          <a:blipFill rotWithShape="1">
            <a:blip r:embed="rId2">
              <a:alphaModFix/>
            </a:blip>
            <a:stretch>
              <a:fillRect b="0" l="0" r="0" t="0"/>
            </a:stretch>
          </a:blipFill>
          <a:ln>
            <a:noFill/>
          </a:ln>
        </p:spPr>
      </p:pic>
      <p:sp>
        <p:nvSpPr>
          <p:cNvPr id="349" name="Google Shape;349;p56"/>
          <p:cNvSpPr/>
          <p:nvPr/>
        </p:nvSpPr>
        <p:spPr>
          <a:xfrm flipH="1">
            <a:off x="6458206" y="1060939"/>
            <a:ext cx="219722" cy="466240"/>
          </a:xfrm>
          <a:custGeom>
            <a:rect b="b" l="l" r="r" t="t"/>
            <a:pathLst>
              <a:path extrusionOk="0" h="828675" w="39052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rect b="b" l="l" r="r" t="t"/>
            <a:pathLst>
              <a:path extrusionOk="0" h="828675" w="39052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
        <p:nvSpPr>
          <p:cNvPr id="351" name="Google Shape;351;p56"/>
          <p:cNvSpPr txBox="1"/>
          <p:nvPr>
            <p:ph idx="1" type="body"/>
          </p:nvPr>
        </p:nvSpPr>
        <p:spPr>
          <a:xfrm>
            <a:off x="6391275" y="1798638"/>
            <a:ext cx="5021263" cy="258532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1"/>
              </a:buClr>
              <a:buSzPts val="2160"/>
              <a:buNone/>
              <a:defRPr i="0" sz="2400"/>
            </a:lvl1pPr>
            <a:lvl2pPr indent="-228600" lvl="1" marL="914400" algn="l">
              <a:lnSpc>
                <a:spcPct val="100000"/>
              </a:lnSpc>
              <a:spcBef>
                <a:spcPts val="1200"/>
              </a:spcBef>
              <a:spcAft>
                <a:spcPts val="0"/>
              </a:spcAft>
              <a:buClr>
                <a:schemeClr val="dk1"/>
              </a:buClr>
              <a:buSzPts val="2160"/>
              <a:buNone/>
              <a:defRPr i="1" sz="2400"/>
            </a:lvl2pPr>
            <a:lvl3pPr indent="-228600" lvl="2" marL="1371600" algn="l">
              <a:lnSpc>
                <a:spcPct val="100000"/>
              </a:lnSpc>
              <a:spcBef>
                <a:spcPts val="1200"/>
              </a:spcBef>
              <a:spcAft>
                <a:spcPts val="0"/>
              </a:spcAft>
              <a:buClr>
                <a:schemeClr val="dk1"/>
              </a:buClr>
              <a:buSzPts val="2160"/>
              <a:buNone/>
              <a:defRPr i="1" sz="2400"/>
            </a:lvl3pPr>
            <a:lvl4pPr indent="-228600" lvl="3" marL="1828800" algn="l">
              <a:lnSpc>
                <a:spcPct val="100000"/>
              </a:lnSpc>
              <a:spcBef>
                <a:spcPts val="1200"/>
              </a:spcBef>
              <a:spcAft>
                <a:spcPts val="0"/>
              </a:spcAft>
              <a:buClr>
                <a:schemeClr val="dk1"/>
              </a:buClr>
              <a:buSzPts val="2160"/>
              <a:buNone/>
              <a:defRPr i="1" sz="2400"/>
            </a:lvl4pPr>
            <a:lvl5pPr indent="-228600" lvl="4" marL="2286000" algn="l">
              <a:lnSpc>
                <a:spcPct val="100000"/>
              </a:lnSpc>
              <a:spcBef>
                <a:spcPts val="1200"/>
              </a:spcBef>
              <a:spcAft>
                <a:spcPts val="0"/>
              </a:spcAft>
              <a:buClr>
                <a:schemeClr val="dk1"/>
              </a:buClr>
              <a:buSzPts val="2160"/>
              <a:buNone/>
              <a:defRPr i="1" sz="2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2" name="Google Shape;352;p56"/>
          <p:cNvSpPr txBox="1"/>
          <p:nvPr>
            <p:ph idx="3" type="body"/>
          </p:nvPr>
        </p:nvSpPr>
        <p:spPr>
          <a:xfrm>
            <a:off x="9183688" y="5194300"/>
            <a:ext cx="3008312" cy="55403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lt1"/>
              </a:buClr>
              <a:buSzPts val="1800"/>
              <a:buNone/>
              <a:defRPr sz="2000">
                <a:solidFill>
                  <a:schemeClr val="lt1"/>
                </a:solidFill>
              </a:defRPr>
            </a:lvl2pPr>
            <a:lvl3pPr indent="-228600" lvl="2" marL="1371600" algn="l">
              <a:lnSpc>
                <a:spcPct val="100000"/>
              </a:lnSpc>
              <a:spcBef>
                <a:spcPts val="400"/>
              </a:spcBef>
              <a:spcAft>
                <a:spcPts val="0"/>
              </a:spcAft>
              <a:buClr>
                <a:schemeClr val="lt1"/>
              </a:buClr>
              <a:buSzPts val="1800"/>
              <a:buNone/>
              <a:defRPr sz="2000">
                <a:solidFill>
                  <a:schemeClr val="lt1"/>
                </a:solidFill>
              </a:defRPr>
            </a:lvl3pPr>
            <a:lvl4pPr indent="-228600" lvl="3" marL="1828800" algn="l">
              <a:lnSpc>
                <a:spcPct val="100000"/>
              </a:lnSpc>
              <a:spcBef>
                <a:spcPts val="400"/>
              </a:spcBef>
              <a:spcAft>
                <a:spcPts val="0"/>
              </a:spcAft>
              <a:buClr>
                <a:schemeClr val="lt1"/>
              </a:buClr>
              <a:buSzPts val="1800"/>
              <a:buNone/>
              <a:defRPr sz="2000">
                <a:solidFill>
                  <a:schemeClr val="lt1"/>
                </a:solidFill>
              </a:defRPr>
            </a:lvl4pPr>
            <a:lvl5pPr indent="-228600" lvl="4" marL="2286000" algn="l">
              <a:lnSpc>
                <a:spcPct val="100000"/>
              </a:lnSpc>
              <a:spcBef>
                <a:spcPts val="400"/>
              </a:spcBef>
              <a:spcAft>
                <a:spcPts val="0"/>
              </a:spcAft>
              <a:buClr>
                <a:schemeClr val="lt1"/>
              </a:buClr>
              <a:buSzPts val="1800"/>
              <a:buNone/>
              <a:defRPr sz="20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1">
  <p:cSld name="Thank you_1">
    <p:spTree>
      <p:nvGrpSpPr>
        <p:cNvPr id="353"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pic>
        <p:nvPicPr>
          <p:cNvPr id="355" name="Google Shape;355;p57"/>
          <p:cNvPicPr preferRelativeResize="0"/>
          <p:nvPr>
            <p:ph idx="2" type="pic"/>
          </p:nvPr>
        </p:nvPicPr>
        <p:blipFill/>
        <p:spPr>
          <a:xfrm>
            <a:off x="4267200" y="0"/>
            <a:ext cx="7924799" cy="6858000"/>
          </a:xfrm>
          <a:prstGeom prst="rect">
            <a:avLst/>
          </a:prstGeom>
          <a:blipFill rotWithShape="1">
            <a:blip r:embed="rId2">
              <a:alphaModFix/>
            </a:blip>
            <a:stretch>
              <a:fillRect b="0" l="0" r="0" t="0"/>
            </a:stretch>
          </a:blipFill>
          <a:ln>
            <a:noFill/>
          </a:ln>
        </p:spPr>
      </p:pic>
      <p:sp>
        <p:nvSpPr>
          <p:cNvPr id="356" name="Google Shape;356;p57"/>
          <p:cNvSpPr txBox="1"/>
          <p:nvPr>
            <p:ph idx="1" type="body"/>
          </p:nvPr>
        </p:nvSpPr>
        <p:spPr>
          <a:xfrm>
            <a:off x="0" y="2438401"/>
            <a:ext cx="3985846" cy="2157045"/>
          </a:xfrm>
          <a:prstGeom prst="rect">
            <a:avLst/>
          </a:prstGeom>
          <a:solidFill>
            <a:schemeClr val="accent1"/>
          </a:solid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960"/>
              </a:spcBef>
              <a:spcAft>
                <a:spcPts val="0"/>
              </a:spcAft>
              <a:buClr>
                <a:schemeClr val="lt1"/>
              </a:buClr>
              <a:buSzPts val="4320"/>
              <a:buNone/>
              <a:defRPr sz="4800">
                <a:solidFill>
                  <a:schemeClr val="lt1"/>
                </a:solidFill>
              </a:defRPr>
            </a:lvl2pPr>
            <a:lvl3pPr indent="-228600" lvl="2" marL="1371600" algn="ctr">
              <a:lnSpc>
                <a:spcPct val="100000"/>
              </a:lnSpc>
              <a:spcBef>
                <a:spcPts val="960"/>
              </a:spcBef>
              <a:spcAft>
                <a:spcPts val="0"/>
              </a:spcAft>
              <a:buClr>
                <a:schemeClr val="lt1"/>
              </a:buClr>
              <a:buSzPts val="4320"/>
              <a:buNone/>
              <a:defRPr sz="4800">
                <a:solidFill>
                  <a:schemeClr val="lt1"/>
                </a:solidFill>
              </a:defRPr>
            </a:lvl3pPr>
            <a:lvl4pPr indent="-228600" lvl="3" marL="1828800" algn="ctr">
              <a:lnSpc>
                <a:spcPct val="100000"/>
              </a:lnSpc>
              <a:spcBef>
                <a:spcPts val="960"/>
              </a:spcBef>
              <a:spcAft>
                <a:spcPts val="0"/>
              </a:spcAft>
              <a:buClr>
                <a:schemeClr val="lt1"/>
              </a:buClr>
              <a:buSzPts val="4320"/>
              <a:buNone/>
              <a:defRPr sz="4800">
                <a:solidFill>
                  <a:schemeClr val="lt1"/>
                </a:solidFill>
              </a:defRPr>
            </a:lvl4pPr>
            <a:lvl5pPr indent="-228600" lvl="4" marL="2286000" algn="ctr">
              <a:lnSpc>
                <a:spcPct val="100000"/>
              </a:lnSpc>
              <a:spcBef>
                <a:spcPts val="960"/>
              </a:spcBef>
              <a:spcAft>
                <a:spcPts val="0"/>
              </a:spcAft>
              <a:buClr>
                <a:schemeClr val="lt1"/>
              </a:buClr>
              <a:buSzPts val="4320"/>
              <a:buNone/>
              <a:defRPr sz="4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2">
  <p:cSld name="Thank you_2">
    <p:spTree>
      <p:nvGrpSpPr>
        <p:cNvPr id="357" name="Shape 357"/>
        <p:cNvGrpSpPr/>
        <p:nvPr/>
      </p:nvGrpSpPr>
      <p:grpSpPr>
        <a:xfrm>
          <a:off x="0" y="0"/>
          <a:ext cx="0" cy="0"/>
          <a:chOff x="0" y="0"/>
          <a:chExt cx="0" cy="0"/>
        </a:xfrm>
      </p:grpSpPr>
      <p:pic>
        <p:nvPicPr>
          <p:cNvPr id="358" name="Google Shape;358;p58"/>
          <p:cNvPicPr preferRelativeResize="0"/>
          <p:nvPr>
            <p:ph idx="2" type="pic"/>
          </p:nvPr>
        </p:nvPicPr>
        <p:blipFill/>
        <p:spPr>
          <a:xfrm>
            <a:off x="0" y="0"/>
            <a:ext cx="2865438" cy="3465576"/>
          </a:xfrm>
          <a:prstGeom prst="rect">
            <a:avLst/>
          </a:prstGeom>
          <a:blipFill rotWithShape="1">
            <a:blip r:embed="rId2">
              <a:alphaModFix/>
            </a:blip>
            <a:stretch>
              <a:fillRect b="0" l="0" r="0" t="0"/>
            </a:stretch>
          </a:blipFill>
          <a:ln>
            <a:noFill/>
          </a:ln>
        </p:spPr>
      </p:pic>
      <p:pic>
        <p:nvPicPr>
          <p:cNvPr id="359" name="Google Shape;359;p58"/>
          <p:cNvPicPr preferRelativeResize="0"/>
          <p:nvPr>
            <p:ph idx="3" type="pic"/>
          </p:nvPr>
        </p:nvPicPr>
        <p:blipFill/>
        <p:spPr>
          <a:xfrm>
            <a:off x="2865120" y="0"/>
            <a:ext cx="3017520" cy="3465576"/>
          </a:xfrm>
          <a:prstGeom prst="rect">
            <a:avLst/>
          </a:prstGeom>
          <a:blipFill rotWithShape="1">
            <a:blip r:embed="rId2">
              <a:alphaModFix/>
            </a:blip>
            <a:stretch>
              <a:fillRect b="0" l="0" r="0" t="0"/>
            </a:stretch>
          </a:blipFill>
          <a:ln>
            <a:noFill/>
          </a:ln>
        </p:spPr>
      </p:pic>
      <p:pic>
        <p:nvPicPr>
          <p:cNvPr id="360" name="Google Shape;360;p58"/>
          <p:cNvPicPr preferRelativeResize="0"/>
          <p:nvPr>
            <p:ph idx="4" type="pic"/>
          </p:nvPr>
        </p:nvPicPr>
        <p:blipFill/>
        <p:spPr>
          <a:xfrm>
            <a:off x="5882640" y="0"/>
            <a:ext cx="6309360" cy="3465576"/>
          </a:xfrm>
          <a:prstGeom prst="rect">
            <a:avLst/>
          </a:prstGeom>
          <a:blipFill rotWithShape="1">
            <a:blip r:embed="rId2">
              <a:alphaModFix/>
            </a:blip>
            <a:stretch>
              <a:fillRect b="0" l="0" r="0" t="0"/>
            </a:stretch>
          </a:blipFill>
          <a:ln>
            <a:noFill/>
          </a:ln>
        </p:spPr>
      </p:pic>
      <p:pic>
        <p:nvPicPr>
          <p:cNvPr id="361" name="Google Shape;361;p58"/>
          <p:cNvPicPr preferRelativeResize="0"/>
          <p:nvPr>
            <p:ph idx="5" type="pic"/>
          </p:nvPr>
        </p:nvPicPr>
        <p:blipFill/>
        <p:spPr>
          <a:xfrm>
            <a:off x="0" y="3456432"/>
            <a:ext cx="3505200" cy="3401568"/>
          </a:xfrm>
          <a:prstGeom prst="rect">
            <a:avLst/>
          </a:prstGeom>
          <a:blipFill rotWithShape="1">
            <a:blip r:embed="rId2">
              <a:alphaModFix/>
            </a:blip>
            <a:stretch>
              <a:fillRect b="0" l="0" r="0" t="0"/>
            </a:stretch>
          </a:blipFill>
          <a:ln>
            <a:noFill/>
          </a:ln>
        </p:spPr>
      </p:pic>
      <p:pic>
        <p:nvPicPr>
          <p:cNvPr id="362" name="Google Shape;362;p58"/>
          <p:cNvPicPr preferRelativeResize="0"/>
          <p:nvPr>
            <p:ph idx="6" type="pic"/>
          </p:nvPr>
        </p:nvPicPr>
        <p:blipFill/>
        <p:spPr>
          <a:xfrm>
            <a:off x="8680704" y="3455489"/>
            <a:ext cx="3511296" cy="1691464"/>
          </a:xfrm>
          <a:prstGeom prst="rect">
            <a:avLst/>
          </a:prstGeom>
          <a:blipFill rotWithShape="1">
            <a:blip r:embed="rId2">
              <a:alphaModFix/>
            </a:blip>
            <a:stretch>
              <a:fillRect b="0" l="0" r="0" t="0"/>
            </a:stretch>
          </a:blipFill>
          <a:ln>
            <a:noFill/>
          </a:ln>
        </p:spPr>
      </p:pic>
      <p:pic>
        <p:nvPicPr>
          <p:cNvPr id="363" name="Google Shape;363;p58"/>
          <p:cNvPicPr preferRelativeResize="0"/>
          <p:nvPr>
            <p:ph idx="7" type="pic"/>
          </p:nvPr>
        </p:nvPicPr>
        <p:blipFill/>
        <p:spPr>
          <a:xfrm>
            <a:off x="8680704" y="5146953"/>
            <a:ext cx="3511296" cy="1711047"/>
          </a:xfrm>
          <a:prstGeom prst="rect">
            <a:avLst/>
          </a:prstGeom>
          <a:blipFill rotWithShape="1">
            <a:blip r:embed="rId2">
              <a:alphaModFix/>
            </a:blip>
            <a:stretch>
              <a:fillRect b="0" l="0" r="0" t="0"/>
            </a:stretch>
          </a:blipFill>
          <a:ln>
            <a:noFill/>
          </a:ln>
        </p:spPr>
      </p:pic>
      <p:sp>
        <p:nvSpPr>
          <p:cNvPr id="364" name="Google Shape;364;p58"/>
          <p:cNvSpPr txBox="1"/>
          <p:nvPr>
            <p:ph idx="1" type="body"/>
          </p:nvPr>
        </p:nvSpPr>
        <p:spPr>
          <a:xfrm>
            <a:off x="3505199" y="3456432"/>
            <a:ext cx="5193792" cy="340156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marR="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1000"/>
              </a:spcBef>
              <a:spcAft>
                <a:spcPts val="0"/>
              </a:spcAft>
              <a:buClr>
                <a:schemeClr val="lt1"/>
              </a:buClr>
              <a:buSzPts val="4500"/>
              <a:buNone/>
              <a:defRPr sz="5000">
                <a:solidFill>
                  <a:schemeClr val="lt1"/>
                </a:solidFill>
              </a:defRPr>
            </a:lvl2pPr>
            <a:lvl3pPr indent="-228600" lvl="2" marL="1371600" algn="ctr">
              <a:lnSpc>
                <a:spcPct val="100000"/>
              </a:lnSpc>
              <a:spcBef>
                <a:spcPts val="1000"/>
              </a:spcBef>
              <a:spcAft>
                <a:spcPts val="0"/>
              </a:spcAft>
              <a:buClr>
                <a:schemeClr val="lt1"/>
              </a:buClr>
              <a:buSzPts val="4500"/>
              <a:buNone/>
              <a:defRPr sz="5000">
                <a:solidFill>
                  <a:schemeClr val="lt1"/>
                </a:solidFill>
              </a:defRPr>
            </a:lvl3pPr>
            <a:lvl4pPr indent="-228600" lvl="3" marL="1828800" algn="ctr">
              <a:lnSpc>
                <a:spcPct val="100000"/>
              </a:lnSpc>
              <a:spcBef>
                <a:spcPts val="1000"/>
              </a:spcBef>
              <a:spcAft>
                <a:spcPts val="0"/>
              </a:spcAft>
              <a:buClr>
                <a:schemeClr val="lt1"/>
              </a:buClr>
              <a:buSzPts val="4500"/>
              <a:buNone/>
              <a:defRPr sz="5000">
                <a:solidFill>
                  <a:schemeClr val="lt1"/>
                </a:solidFill>
              </a:defRPr>
            </a:lvl4pPr>
            <a:lvl5pPr indent="-228600" lvl="4" marL="2286000" algn="ctr">
              <a:lnSpc>
                <a:spcPct val="100000"/>
              </a:lnSpc>
              <a:spcBef>
                <a:spcPts val="1000"/>
              </a:spcBef>
              <a:spcAft>
                <a:spcPts val="0"/>
              </a:spcAft>
              <a:buClr>
                <a:schemeClr val="lt1"/>
              </a:buClr>
              <a:buSzPts val="4500"/>
              <a:buNone/>
              <a:defRPr sz="50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bg>
      <p:bgPr>
        <a:solidFill>
          <a:schemeClr val="dk2"/>
        </a:solidFill>
      </p:bgPr>
    </p:bg>
    <p:spTree>
      <p:nvGrpSpPr>
        <p:cNvPr id="365" name="Shape 36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366" name="Shape 366"/>
        <p:cNvGrpSpPr/>
        <p:nvPr/>
      </p:nvGrpSpPr>
      <p:grpSpPr>
        <a:xfrm>
          <a:off x="0" y="0"/>
          <a:ext cx="0" cy="0"/>
          <a:chOff x="0" y="0"/>
          <a:chExt cx="0" cy="0"/>
        </a:xfrm>
      </p:grpSpPr>
      <p:sp>
        <p:nvSpPr>
          <p:cNvPr id="367" name="Google Shape;367;p6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layout should only be used for developer code. The font used is a monospace font which is ideal for showing code." id="368" name="Google Shape;368;p60"/>
          <p:cNvSpPr txBox="1"/>
          <p:nvPr>
            <p:ph idx="1" type="body"/>
          </p:nvPr>
        </p:nvSpPr>
        <p:spPr>
          <a:xfrm>
            <a:off x="588263" y="1436688"/>
            <a:ext cx="11018520" cy="19082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2"/>
        </a:solidFill>
      </p:bgPr>
    </p:bg>
    <p:spTree>
      <p:nvGrpSpPr>
        <p:cNvPr id="369" name="Shape 369"/>
        <p:cNvGrpSpPr/>
        <p:nvPr/>
      </p:nvGrpSpPr>
      <p:grpSpPr>
        <a:xfrm>
          <a:off x="0" y="0"/>
          <a:ext cx="0" cy="0"/>
          <a:chOff x="0" y="0"/>
          <a:chExt cx="0" cy="0"/>
        </a:xfrm>
      </p:grpSpPr>
      <p:pic>
        <p:nvPicPr>
          <p:cNvPr descr="Microsoft logo white text version" id="370" name="Google Shape;370;p61"/>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descr="This is a copyright notice that should be included on the final slide." id="371" name="Google Shape;371;p61"/>
          <p:cNvSpPr txBox="1"/>
          <p:nvPr/>
        </p:nvSpPr>
        <p:spPr>
          <a:xfrm>
            <a:off x="584200" y="6161316"/>
            <a:ext cx="4482124"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Quattrocento Sans"/>
                <a:ea typeface="Quattrocento Sans"/>
                <a:cs typeface="Quattrocento Sans"/>
                <a:sym typeface="Quattrocento Sans"/>
              </a:rPr>
              <a:t>© Copyright Microsoft Corporation. All rights reserved. </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372" name="Shape 372"/>
        <p:cNvGrpSpPr/>
        <p:nvPr/>
      </p:nvGrpSpPr>
      <p:grpSpPr>
        <a:xfrm>
          <a:off x="0" y="0"/>
          <a:ext cx="0" cy="0"/>
          <a:chOff x="0" y="0"/>
          <a:chExt cx="0" cy="0"/>
        </a:xfrm>
      </p:grpSpPr>
      <p:sp>
        <p:nvSpPr>
          <p:cNvPr id="373" name="Google Shape;373;p6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p62"/>
          <p:cNvSpPr txBox="1"/>
          <p:nvPr>
            <p:ph idx="1" type="body"/>
          </p:nvPr>
        </p:nvSpPr>
        <p:spPr>
          <a:xfrm>
            <a:off x="584200" y="1436688"/>
            <a:ext cx="11018838" cy="2215991"/>
          </a:xfrm>
          <a:prstGeom prst="rect">
            <a:avLst/>
          </a:prstGeom>
          <a:noFill/>
          <a:ln>
            <a:noFill/>
          </a:ln>
        </p:spPr>
        <p:txBody>
          <a:bodyPr anchorCtr="0" anchor="t" bIns="0" lIns="0" spcFirstLastPara="1" rIns="0" wrap="square" tIns="0">
            <a:sp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75" name="Google Shape;375;p62"/>
          <p:cNvSpPr txBox="1"/>
          <p:nvPr>
            <p:ph idx="2" type="body"/>
          </p:nvPr>
        </p:nvSpPr>
        <p:spPr>
          <a:xfrm>
            <a:off x="1" y="6269038"/>
            <a:ext cx="12192000"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quare photo 2">
  <p:cSld name="1_Title square photo 2">
    <p:bg>
      <p:bgPr>
        <a:solidFill>
          <a:schemeClr val="dk2"/>
        </a:solidFill>
      </p:bgPr>
    </p:bg>
    <p:spTree>
      <p:nvGrpSpPr>
        <p:cNvPr id="34" name="Shape 34"/>
        <p:cNvGrpSpPr/>
        <p:nvPr/>
      </p:nvGrpSpPr>
      <p:grpSpPr>
        <a:xfrm>
          <a:off x="0" y="0"/>
          <a:ext cx="0" cy="0"/>
          <a:chOff x="0" y="0"/>
          <a:chExt cx="0" cy="0"/>
        </a:xfrm>
      </p:grpSpPr>
      <p:sp>
        <p:nvSpPr>
          <p:cNvPr id="35" name="Google Shape;35;p19"/>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37" name="Google Shape;37;p19"/>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pic>
        <p:nvPicPr>
          <p:cNvPr descr="Microsoft logo white text version" id="38" name="Google Shape;38;p19"/>
          <p:cNvPicPr preferRelativeResize="0"/>
          <p:nvPr/>
        </p:nvPicPr>
        <p:blipFill rotWithShape="1">
          <a:blip r:embed="rId3">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p:cSld name="Icon library">
    <p:spTree>
      <p:nvGrpSpPr>
        <p:cNvPr id="376" name="Shape 376"/>
        <p:cNvGrpSpPr/>
        <p:nvPr/>
      </p:nvGrpSpPr>
      <p:grpSpPr>
        <a:xfrm>
          <a:off x="0" y="0"/>
          <a:ext cx="0" cy="0"/>
          <a:chOff x="0" y="0"/>
          <a:chExt cx="0" cy="0"/>
        </a:xfrm>
      </p:grpSpPr>
      <p:sp>
        <p:nvSpPr>
          <p:cNvPr id="377" name="Google Shape;377;p63"/>
          <p:cNvSpPr txBox="1"/>
          <p:nvPr>
            <p:ph type="title"/>
          </p:nvPr>
        </p:nvSpPr>
        <p:spPr>
          <a:xfrm>
            <a:off x="3263546" y="425183"/>
            <a:ext cx="5288906" cy="120674"/>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63"/>
          <p:cNvSpPr txBox="1"/>
          <p:nvPr/>
        </p:nvSpPr>
        <p:spPr>
          <a:xfrm>
            <a:off x="445198" y="431201"/>
            <a:ext cx="2065142" cy="10863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666666"/>
              </a:buClr>
              <a:buSzPts val="784"/>
              <a:buFont typeface="Quattrocento Sans"/>
              <a:buNone/>
            </a:pPr>
            <a:r>
              <a:rPr b="0" i="0" lang="en-US" sz="784" u="none" cap="none" strike="noStrike">
                <a:solidFill>
                  <a:srgbClr val="666666"/>
                </a:solidFill>
                <a:latin typeface="Quattrocento Sans"/>
                <a:ea typeface="Quattrocento Sans"/>
                <a:cs typeface="Quattrocento Sans"/>
                <a:sym typeface="Quattrocento Sans"/>
              </a:rPr>
              <a:t>Monoline icons / PowerPoint</a:t>
            </a:r>
            <a:endParaRPr b="0" i="0" sz="784" u="none" cap="none" strike="noStrik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rect b="b" l="l" r="r" t="t"/>
              <a:pathLst>
                <a:path extrusionOk="0" h="220" w="1139">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29"/>
                <a:buFont typeface="Arial"/>
                <a:buNone/>
              </a:pPr>
              <a:r>
                <a:t/>
              </a:r>
              <a:endParaRPr b="0" i="0" sz="1729" u="none" cap="none" strike="noStrike">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29"/>
                <a:buFont typeface="Arial"/>
                <a:buNone/>
              </a:pPr>
              <a:r>
                <a:t/>
              </a:r>
              <a:endParaRPr b="0" i="0" sz="1729" u="none" cap="none" strike="noStrike">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29"/>
                <a:buFont typeface="Arial"/>
                <a:buNone/>
              </a:pPr>
              <a:r>
                <a:t/>
              </a:r>
              <a:endParaRPr b="0" i="0" sz="1729" u="none" cap="none" strike="noStrike">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29"/>
                <a:buFont typeface="Arial"/>
                <a:buNone/>
              </a:pPr>
              <a:r>
                <a:t/>
              </a:r>
              <a:endParaRPr b="0" i="0" sz="1729" u="none" cap="none" strike="noStrike">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29"/>
                <a:buFont typeface="Arial"/>
                <a:buNone/>
              </a:pPr>
              <a:r>
                <a:t/>
              </a:r>
              <a:endParaRPr b="0" i="0" sz="1729"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385" name="Shape 385"/>
        <p:cNvGrpSpPr/>
        <p:nvPr/>
      </p:nvGrpSpPr>
      <p:grpSpPr>
        <a:xfrm>
          <a:off x="0" y="0"/>
          <a:ext cx="0" cy="0"/>
          <a:chOff x="0" y="0"/>
          <a:chExt cx="0" cy="0"/>
        </a:xfrm>
      </p:grpSpPr>
      <p:sp>
        <p:nvSpPr>
          <p:cNvPr id="386" name="Google Shape;386;p64"/>
          <p:cNvSpPr txBox="1"/>
          <p:nvPr>
            <p:ph type="ctrTitle"/>
          </p:nvPr>
        </p:nvSpPr>
        <p:spPr>
          <a:xfrm>
            <a:off x="1524000" y="1122363"/>
            <a:ext cx="9144000" cy="2387600"/>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dk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64"/>
          <p:cNvSpPr txBox="1"/>
          <p:nvPr>
            <p:ph idx="1" type="subTitle"/>
          </p:nvPr>
        </p:nvSpPr>
        <p:spPr>
          <a:xfrm>
            <a:off x="1524000" y="3602038"/>
            <a:ext cx="9144000" cy="1655762"/>
          </a:xfrm>
          <a:prstGeom prst="rect">
            <a:avLst/>
          </a:prstGeom>
          <a:noFill/>
          <a:ln>
            <a:noFill/>
          </a:ln>
        </p:spPr>
        <p:txBody>
          <a:bodyPr anchorCtr="0" anchor="t" bIns="0" lIns="0" spcFirstLastPara="1" rIns="0" wrap="square" tIns="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lnSpc>
                <a:spcPct val="100000"/>
              </a:lnSpc>
              <a:spcBef>
                <a:spcPts val="320"/>
              </a:spcBef>
              <a:spcAft>
                <a:spcPts val="0"/>
              </a:spcAft>
              <a:buClr>
                <a:schemeClr val="dk1"/>
              </a:buClr>
              <a:buSzPts val="1600"/>
              <a:buNone/>
              <a:defRPr sz="1600"/>
            </a:lvl6pPr>
            <a:lvl7pPr lvl="6" algn="ctr">
              <a:lnSpc>
                <a:spcPct val="100000"/>
              </a:lnSpc>
              <a:spcBef>
                <a:spcPts val="320"/>
              </a:spcBef>
              <a:spcAft>
                <a:spcPts val="0"/>
              </a:spcAft>
              <a:buClr>
                <a:schemeClr val="dk1"/>
              </a:buClr>
              <a:buSzPts val="1600"/>
              <a:buNone/>
              <a:defRPr sz="1600"/>
            </a:lvl7pPr>
            <a:lvl8pPr lvl="7" algn="ctr">
              <a:lnSpc>
                <a:spcPct val="100000"/>
              </a:lnSpc>
              <a:spcBef>
                <a:spcPts val="320"/>
              </a:spcBef>
              <a:spcAft>
                <a:spcPts val="0"/>
              </a:spcAft>
              <a:buClr>
                <a:schemeClr val="dk1"/>
              </a:buClr>
              <a:buSzPts val="1600"/>
              <a:buNone/>
              <a:defRPr sz="1600"/>
            </a:lvl8pPr>
            <a:lvl9pPr lvl="8" algn="ctr">
              <a:lnSpc>
                <a:spcPct val="100000"/>
              </a:lnSpc>
              <a:spcBef>
                <a:spcPts val="320"/>
              </a:spcBef>
              <a:spcAft>
                <a:spcPts val="0"/>
              </a:spcAft>
              <a:buClr>
                <a:schemeClr val="dk1"/>
              </a:buClr>
              <a:buSzPts val="1600"/>
              <a:buNone/>
              <a:defRPr sz="1600"/>
            </a:lvl9pPr>
          </a:lstStyle>
          <a:p/>
        </p:txBody>
      </p:sp>
      <p:sp>
        <p:nvSpPr>
          <p:cNvPr id="388" name="Google Shape;388;p6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89" name="Google Shape;389;p6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0" name="Google Shape;390;p6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1pPr>
            <a:lvl2pPr indent="0" lvl="1"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2pPr>
            <a:lvl3pPr indent="0" lvl="2"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3pPr>
            <a:lvl4pPr indent="0" lvl="3"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4pPr>
            <a:lvl5pPr indent="0" lvl="4"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5pPr>
            <a:lvl6pPr indent="0" lvl="5"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6pPr>
            <a:lvl7pPr indent="0" lvl="6"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7pPr>
            <a:lvl8pPr indent="0" lvl="7"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8pPr>
            <a:lvl9pPr indent="0" lvl="8"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91" name="Shape 391"/>
        <p:cNvGrpSpPr/>
        <p:nvPr/>
      </p:nvGrpSpPr>
      <p:grpSpPr>
        <a:xfrm>
          <a:off x="0" y="0"/>
          <a:ext cx="0" cy="0"/>
          <a:chOff x="0" y="0"/>
          <a:chExt cx="0" cy="0"/>
        </a:xfrm>
      </p:grpSpPr>
      <p:sp>
        <p:nvSpPr>
          <p:cNvPr id="392" name="Google Shape;392;p6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3" name="Google Shape;393;p65"/>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4" name="Google Shape;394;p6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5" name="Google Shape;395;p6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6" name="Google Shape;396;p6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1pPr>
            <a:lvl2pPr indent="0" lvl="1"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2pPr>
            <a:lvl3pPr indent="0" lvl="2"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3pPr>
            <a:lvl4pPr indent="0" lvl="3"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4pPr>
            <a:lvl5pPr indent="0" lvl="4"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5pPr>
            <a:lvl6pPr indent="0" lvl="5"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6pPr>
            <a:lvl7pPr indent="0" lvl="6"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7pPr>
            <a:lvl8pPr indent="0" lvl="7"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8pPr>
            <a:lvl9pPr indent="0" lvl="8" marL="0" marR="0" rtl="0" algn="l">
              <a:lnSpc>
                <a:spcPct val="100000"/>
              </a:lnSpc>
              <a:spcBef>
                <a:spcPts val="0"/>
              </a:spcBef>
              <a:spcAft>
                <a:spcPts val="0"/>
              </a:spcAft>
              <a:buClr>
                <a:srgbClr val="000000"/>
              </a:buClr>
              <a:buSzPts val="1765"/>
              <a:buFont typeface="Arial"/>
              <a:buNone/>
              <a:defRPr b="0" i="0" sz="1765" u="none" cap="none" strike="noStrik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dk2"/>
        </a:solidFill>
      </p:bgPr>
    </p:bg>
    <p:spTree>
      <p:nvGrpSpPr>
        <p:cNvPr id="397" name="Shape 397"/>
        <p:cNvGrpSpPr/>
        <p:nvPr/>
      </p:nvGrpSpPr>
      <p:grpSpPr>
        <a:xfrm>
          <a:off x="0" y="0"/>
          <a:ext cx="0" cy="0"/>
          <a:chOff x="0" y="0"/>
          <a:chExt cx="0" cy="0"/>
        </a:xfrm>
      </p:grpSpPr>
      <p:pic>
        <p:nvPicPr>
          <p:cNvPr descr="Microsoft logo white text version" id="398" name="Google Shape;398;p66"/>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399" name="Google Shape;399;p66"/>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66"/>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39" name="Shape 39"/>
        <p:cNvGrpSpPr/>
        <p:nvPr/>
      </p:nvGrpSpPr>
      <p:grpSpPr>
        <a:xfrm>
          <a:off x="0" y="0"/>
          <a:ext cx="0" cy="0"/>
          <a:chOff x="0" y="0"/>
          <a:chExt cx="0" cy="0"/>
        </a:xfrm>
      </p:grpSpPr>
      <p:pic>
        <p:nvPicPr>
          <p:cNvPr descr="Microsoft logo white text version" id="40" name="Google Shape;40;p14"/>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41" name="Google Shape;41;p14"/>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43" name="Shape 43"/>
        <p:cNvGrpSpPr/>
        <p:nvPr/>
      </p:nvGrpSpPr>
      <p:grpSpPr>
        <a:xfrm>
          <a:off x="0" y="0"/>
          <a:ext cx="0" cy="0"/>
          <a:chOff x="0" y="0"/>
          <a:chExt cx="0" cy="0"/>
        </a:xfrm>
      </p:grpSpPr>
      <p:pic>
        <p:nvPicPr>
          <p:cNvPr descr="Microsoft logo, gray text version" id="44" name="Google Shape;44;p20"/>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45" name="Google Shape;45;p20"/>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47" name="Shape 47"/>
        <p:cNvGrpSpPr/>
        <p:nvPr/>
      </p:nvGrpSpPr>
      <p:grpSpPr>
        <a:xfrm>
          <a:off x="0" y="0"/>
          <a:ext cx="0" cy="0"/>
          <a:chOff x="0" y="0"/>
          <a:chExt cx="0" cy="0"/>
        </a:xfrm>
      </p:grpSpPr>
      <p:sp>
        <p:nvSpPr>
          <p:cNvPr id="48" name="Google Shape;48;p2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 type="body"/>
          </p:nvPr>
        </p:nvSpPr>
        <p:spPr>
          <a:xfrm>
            <a:off x="586390" y="1434370"/>
            <a:ext cx="11018520" cy="230832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50" name="Shape 50"/>
        <p:cNvGrpSpPr/>
        <p:nvPr/>
      </p:nvGrpSpPr>
      <p:grpSpPr>
        <a:xfrm>
          <a:off x="0" y="0"/>
          <a:ext cx="0" cy="0"/>
          <a:chOff x="0" y="0"/>
          <a:chExt cx="0" cy="0"/>
        </a:xfrm>
      </p:grpSpPr>
      <p:sp>
        <p:nvSpPr>
          <p:cNvPr id="51" name="Google Shape;51;p2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 type="body"/>
          </p:nvPr>
        </p:nvSpPr>
        <p:spPr>
          <a:xfrm>
            <a:off x="584200" y="1435100"/>
            <a:ext cx="5211763"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 name="Google Shape;53;p22"/>
          <p:cNvSpPr txBox="1"/>
          <p:nvPr>
            <p:ph idx="2" type="body"/>
          </p:nvPr>
        </p:nvSpPr>
        <p:spPr>
          <a:xfrm>
            <a:off x="6389688" y="1435100"/>
            <a:ext cx="5219700"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3600"/>
              <a:buFont typeface="Quattrocento Sans"/>
              <a:buNone/>
              <a:defRPr b="0" i="0" sz="36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lt1"/>
              </a:buClr>
              <a:buSzPts val="2520"/>
              <a:buFont typeface="Noto Sans"/>
              <a:buChar char="·"/>
              <a:defRPr b="0" i="0" sz="28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lt1"/>
              </a:buClr>
              <a:buSzPts val="1800"/>
              <a:buFont typeface="Noto Sans"/>
              <a:buChar char="·"/>
              <a:defRPr b="0" i="0" sz="2000" u="none" cap="none" strike="noStrike">
                <a:solidFill>
                  <a:schemeClr val="lt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lt1"/>
              </a:buClr>
              <a:buSzPts val="1440"/>
              <a:buFont typeface="Noto Sans"/>
              <a:buChar char="·"/>
              <a:defRPr b="0" i="0" sz="1600" u="none" cap="none" strike="noStrike">
                <a:solidFill>
                  <a:schemeClr val="lt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lt1"/>
              </a:buClr>
              <a:buSzPts val="1260"/>
              <a:buFont typeface="Noto Sans"/>
              <a:buChar char="·"/>
              <a:defRPr b="0" i="0" sz="1400" u="none" cap="none" strike="noStrike">
                <a:solidFill>
                  <a:schemeClr val="lt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lt1"/>
              </a:buClr>
              <a:buSzPts val="1260"/>
              <a:buFont typeface="Noto Sans"/>
              <a:buChar char="·"/>
              <a:defRPr b="0" i="0" sz="1400" u="none" cap="none" strike="noStrike">
                <a:solidFill>
                  <a:schemeClr val="lt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13"/>
          <p:cNvPicPr preferRelativeResize="0"/>
          <p:nvPr/>
        </p:nvPicPr>
        <p:blipFill rotWithShape="1">
          <a:blip r:embed="rId1">
            <a:alphaModFix/>
          </a:blip>
          <a:srcRect b="0" l="761" r="0" t="0"/>
          <a:stretch/>
        </p:blipFill>
        <p:spPr>
          <a:xfrm rot="5400000">
            <a:off x="9464501"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1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2"/>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20" name="Google Shape;20;p12"/>
          <p:cNvPicPr preferRelativeResize="0"/>
          <p:nvPr/>
        </p:nvPicPr>
        <p:blipFill rotWithShape="1">
          <a:blip r:embed="rId1">
            <a:alphaModFix/>
          </a:blip>
          <a:srcRect b="0" l="761" r="0" t="0"/>
          <a:stretch/>
        </p:blipFill>
        <p:spPr>
          <a:xfrm rot="5400000">
            <a:off x="9464501"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B47"/>
        </a:solidFill>
      </p:bgPr>
    </p:bg>
    <p:spTree>
      <p:nvGrpSpPr>
        <p:cNvPr id="408" name="Shape 408"/>
        <p:cNvGrpSpPr/>
        <p:nvPr/>
      </p:nvGrpSpPr>
      <p:grpSpPr>
        <a:xfrm>
          <a:off x="0" y="0"/>
          <a:ext cx="0" cy="0"/>
          <a:chOff x="0" y="0"/>
          <a:chExt cx="0" cy="0"/>
        </a:xfrm>
      </p:grpSpPr>
      <p:sp>
        <p:nvSpPr>
          <p:cNvPr id="409" name="Google Shape;409;p1"/>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30E5D0"/>
              </a:buClr>
              <a:buSzPts val="3600"/>
              <a:buFont typeface="Quattrocento Sans"/>
              <a:buNone/>
            </a:pPr>
            <a:r>
              <a:rPr lang="en-US">
                <a:latin typeface="Quattrocento Sans"/>
                <a:ea typeface="Quattrocento Sans"/>
                <a:cs typeface="Quattrocento Sans"/>
                <a:sym typeface="Quattrocento Sans"/>
              </a:rPr>
              <a:t>Lesson </a:t>
            </a:r>
            <a:r>
              <a:rPr lang="en-US"/>
              <a:t>3</a:t>
            </a:r>
            <a:r>
              <a:rPr lang="en-US">
                <a:latin typeface="Quattrocento Sans"/>
                <a:ea typeface="Quattrocento Sans"/>
                <a:cs typeface="Quattrocento Sans"/>
                <a:sym typeface="Quattrocento Sans"/>
              </a:rPr>
              <a:t>.0</a:t>
            </a:r>
            <a:r>
              <a:rPr lang="en-US"/>
              <a:t>4</a:t>
            </a:r>
            <a:r>
              <a:rPr lang="en-US">
                <a:latin typeface="Quattrocento Sans"/>
                <a:ea typeface="Quattrocento Sans"/>
                <a:cs typeface="Quattrocento Sans"/>
                <a:sym typeface="Quattrocento Sans"/>
              </a:rPr>
              <a:t>: Game loop</a:t>
            </a:r>
            <a:endParaRPr>
              <a:latin typeface="Quattrocento Sans"/>
              <a:ea typeface="Quattrocento Sans"/>
              <a:cs typeface="Quattrocento Sans"/>
              <a:sym typeface="Quattrocento Sans"/>
            </a:endParaRPr>
          </a:p>
        </p:txBody>
      </p:sp>
      <p:sp>
        <p:nvSpPr>
          <p:cNvPr id="410" name="Google Shape;410;p1"/>
          <p:cNvSpPr txBox="1"/>
          <p:nvPr>
            <p:ph idx="1" type="body"/>
          </p:nvPr>
        </p:nvSpPr>
        <p:spPr>
          <a:xfrm>
            <a:off x="584200" y="3962400"/>
            <a:ext cx="9144000" cy="67710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980"/>
              <a:buNone/>
            </a:pPr>
            <a:r>
              <a:rPr lang="en-US">
                <a:latin typeface="Quattrocento Sans"/>
                <a:ea typeface="Quattrocento Sans"/>
                <a:cs typeface="Quattrocento Sans"/>
                <a:sym typeface="Quattrocento Sans"/>
              </a:rPr>
              <a:t>Microsoft Philanthropies TEALS Program</a:t>
            </a:r>
            <a:endParaRPr>
              <a:latin typeface="Quattrocento Sans"/>
              <a:ea typeface="Quattrocento Sans"/>
              <a:cs typeface="Quattrocento Sans"/>
              <a:sym typeface="Quattrocento Sans"/>
            </a:endParaRPr>
          </a:p>
          <a:p>
            <a:pPr indent="0" lvl="0" marL="0" rtl="0" algn="l">
              <a:lnSpc>
                <a:spcPct val="100000"/>
              </a:lnSpc>
              <a:spcBef>
                <a:spcPts val="0"/>
              </a:spcBef>
              <a:spcAft>
                <a:spcPts val="0"/>
              </a:spcAft>
              <a:buClr>
                <a:schemeClr val="lt1"/>
              </a:buClr>
              <a:buSzPts val="1980"/>
              <a:buNone/>
            </a:pPr>
            <a:r>
              <a:rPr lang="en-US">
                <a:latin typeface="Quattrocento Sans"/>
                <a:ea typeface="Quattrocento Sans"/>
                <a:cs typeface="Quattrocento Sans"/>
                <a:sym typeface="Quattrocento Sans"/>
              </a:rPr>
              <a:t>Introduction to computer science</a:t>
            </a:r>
            <a:endParaRPr/>
          </a:p>
        </p:txBody>
      </p:sp>
      <p:pic>
        <p:nvPicPr>
          <p:cNvPr descr="Creative Commons Copyright. Prohibited Commercial Use. Microsoft Philanthropies TEALS Program" id="411" name="Google Shape;411;p1"/>
          <p:cNvPicPr preferRelativeResize="0"/>
          <p:nvPr/>
        </p:nvPicPr>
        <p:blipFill rotWithShape="1">
          <a:blip r:embed="rId3">
            <a:alphaModFix/>
          </a:blip>
          <a:srcRect b="0" l="0" r="0" t="0"/>
          <a:stretch/>
        </p:blipFill>
        <p:spPr>
          <a:xfrm>
            <a:off x="9002536" y="6372049"/>
            <a:ext cx="3105150" cy="390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6e2d910589_0_1"/>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Lab – </a:t>
            </a:r>
            <a:r>
              <a:rPr lang="en-US"/>
              <a:t>Guess My Number, Version 1</a:t>
            </a:r>
            <a:endParaRPr>
              <a:latin typeface="Quattrocento Sans"/>
              <a:ea typeface="Quattrocento Sans"/>
              <a:cs typeface="Quattrocento Sans"/>
              <a:sym typeface="Quattrocento Sans"/>
            </a:endParaRPr>
          </a:p>
        </p:txBody>
      </p:sp>
      <p:sp>
        <p:nvSpPr>
          <p:cNvPr id="474" name="Google Shape;474;g16e2d910589_0_1"/>
          <p:cNvSpPr txBox="1"/>
          <p:nvPr>
            <p:ph idx="1" type="body"/>
          </p:nvPr>
        </p:nvSpPr>
        <p:spPr>
          <a:xfrm>
            <a:off x="584200" y="1435100"/>
            <a:ext cx="11018700" cy="4802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None/>
            </a:pPr>
            <a:r>
              <a:rPr lang="en-US" sz="2400"/>
              <a:t>Requirements:</a:t>
            </a:r>
            <a:endParaRPr sz="2400"/>
          </a:p>
          <a:p>
            <a:pPr indent="-381000" lvl="0" marL="457200" rtl="0" algn="l">
              <a:lnSpc>
                <a:spcPct val="100000"/>
              </a:lnSpc>
              <a:spcBef>
                <a:spcPts val="0"/>
              </a:spcBef>
              <a:spcAft>
                <a:spcPts val="0"/>
              </a:spcAft>
              <a:buSzPts val="2400"/>
              <a:buChar char="-"/>
            </a:pPr>
            <a:r>
              <a:rPr lang="en-US" sz="2400"/>
              <a:t>The computer should pick a number between 1 and 10</a:t>
            </a:r>
            <a:endParaRPr sz="2400"/>
          </a:p>
          <a:p>
            <a:pPr indent="-381000" lvl="1" marL="914400" rtl="0" algn="l">
              <a:lnSpc>
                <a:spcPct val="100000"/>
              </a:lnSpc>
              <a:spcBef>
                <a:spcPts val="0"/>
              </a:spcBef>
              <a:spcAft>
                <a:spcPts val="0"/>
              </a:spcAft>
              <a:buSzPts val="2400"/>
              <a:buChar char="-"/>
            </a:pPr>
            <a:r>
              <a:rPr lang="en-US" sz="2400"/>
              <a:t>Remember </a:t>
            </a:r>
            <a:r>
              <a:rPr lang="en-US" sz="2400">
                <a:latin typeface="Consolas"/>
                <a:ea typeface="Consolas"/>
                <a:cs typeface="Consolas"/>
                <a:sym typeface="Consolas"/>
              </a:rPr>
              <a:t>random</a:t>
            </a:r>
            <a:r>
              <a:rPr lang="en-US" sz="2400">
                <a:latin typeface="Arial"/>
                <a:ea typeface="Arial"/>
                <a:cs typeface="Arial"/>
                <a:sym typeface="Arial"/>
              </a:rPr>
              <a:t> and </a:t>
            </a:r>
            <a:r>
              <a:rPr lang="en-US" sz="2400">
                <a:latin typeface="Consolas"/>
                <a:ea typeface="Consolas"/>
                <a:cs typeface="Consolas"/>
                <a:sym typeface="Consolas"/>
              </a:rPr>
              <a:t>randint</a:t>
            </a:r>
            <a:endParaRPr sz="2400">
              <a:latin typeface="Consolas"/>
              <a:ea typeface="Consolas"/>
              <a:cs typeface="Consolas"/>
              <a:sym typeface="Consolas"/>
            </a:endParaRPr>
          </a:p>
          <a:p>
            <a:pPr indent="-381000" lvl="0" marL="457200" rtl="0" algn="l">
              <a:lnSpc>
                <a:spcPct val="100000"/>
              </a:lnSpc>
              <a:spcBef>
                <a:spcPts val="0"/>
              </a:spcBef>
              <a:spcAft>
                <a:spcPts val="0"/>
              </a:spcAft>
              <a:buSzPts val="2400"/>
              <a:buFont typeface="Quattrocento Sans"/>
              <a:buChar char="-"/>
            </a:pPr>
            <a:r>
              <a:rPr lang="en-US" sz="2400"/>
              <a:t>The player should pick a number between 1 and 10</a:t>
            </a:r>
            <a:endParaRPr sz="2400"/>
          </a:p>
          <a:p>
            <a:pPr indent="-381000" lvl="0" marL="457200" rtl="0" algn="l">
              <a:lnSpc>
                <a:spcPct val="100000"/>
              </a:lnSpc>
              <a:spcBef>
                <a:spcPts val="0"/>
              </a:spcBef>
              <a:spcAft>
                <a:spcPts val="0"/>
              </a:spcAft>
              <a:buSzPts val="2400"/>
              <a:buChar char="-"/>
            </a:pPr>
            <a:r>
              <a:rPr lang="en-US" sz="2400"/>
              <a:t>The program should tell the player if they guessed correctly or not</a:t>
            </a:r>
            <a:endParaRPr sz="2400"/>
          </a:p>
          <a:p>
            <a:pPr indent="-381000" lvl="0" marL="457200" rtl="0" algn="l">
              <a:lnSpc>
                <a:spcPct val="100000"/>
              </a:lnSpc>
              <a:spcBef>
                <a:spcPts val="0"/>
              </a:spcBef>
              <a:spcAft>
                <a:spcPts val="0"/>
              </a:spcAft>
              <a:buSzPts val="2400"/>
              <a:buChar char="-"/>
            </a:pPr>
            <a:r>
              <a:rPr lang="en-US" sz="2400"/>
              <a:t>Once the game as been played, the program should ask the player if they want to play again</a:t>
            </a:r>
            <a:endParaRPr sz="2400"/>
          </a:p>
          <a:p>
            <a:pPr indent="-381000" lvl="1" marL="914400" rtl="0" algn="l">
              <a:lnSpc>
                <a:spcPct val="100000"/>
              </a:lnSpc>
              <a:spcBef>
                <a:spcPts val="0"/>
              </a:spcBef>
              <a:spcAft>
                <a:spcPts val="0"/>
              </a:spcAft>
              <a:buSzPts val="2400"/>
              <a:buChar char="-"/>
            </a:pPr>
            <a:r>
              <a:rPr lang="en-US" sz="2400"/>
              <a:t>If they do, repeat the game</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US" sz="2400"/>
              <a:t>Remember: We have the helper functions </a:t>
            </a:r>
            <a:r>
              <a:rPr lang="en-US" sz="2400">
                <a:latin typeface="Consolas"/>
                <a:ea typeface="Consolas"/>
                <a:cs typeface="Consolas"/>
                <a:sym typeface="Consolas"/>
              </a:rPr>
              <a:t>nccs.getPlayerGuess</a:t>
            </a:r>
            <a:r>
              <a:rPr lang="en-US" sz="2400">
                <a:latin typeface="Arial"/>
                <a:ea typeface="Arial"/>
                <a:cs typeface="Arial"/>
                <a:sym typeface="Arial"/>
              </a:rPr>
              <a:t> and </a:t>
            </a:r>
            <a:r>
              <a:rPr lang="en-US" sz="2400">
                <a:latin typeface="Consolas"/>
                <a:ea typeface="Consolas"/>
                <a:cs typeface="Consolas"/>
                <a:sym typeface="Consolas"/>
              </a:rPr>
              <a:t>nccs.askPlayAgain</a:t>
            </a:r>
            <a:endParaRPr sz="2400">
              <a:latin typeface="Consolas"/>
              <a:ea typeface="Consolas"/>
              <a:cs typeface="Consolas"/>
              <a:sym typeface="Consolas"/>
            </a:endParaRPr>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6e2d910589_0_8"/>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Lab – </a:t>
            </a:r>
            <a:r>
              <a:rPr lang="en-US"/>
              <a:t>Guess My Number, Version 2</a:t>
            </a:r>
            <a:endParaRPr>
              <a:latin typeface="Quattrocento Sans"/>
              <a:ea typeface="Quattrocento Sans"/>
              <a:cs typeface="Quattrocento Sans"/>
              <a:sym typeface="Quattrocento Sans"/>
            </a:endParaRPr>
          </a:p>
        </p:txBody>
      </p:sp>
      <p:sp>
        <p:nvSpPr>
          <p:cNvPr id="481" name="Google Shape;481;g16e2d910589_0_8"/>
          <p:cNvSpPr txBox="1"/>
          <p:nvPr>
            <p:ph idx="1" type="body"/>
          </p:nvPr>
        </p:nvSpPr>
        <p:spPr>
          <a:xfrm>
            <a:off x="584200" y="1435100"/>
            <a:ext cx="11018700" cy="5171700"/>
          </a:xfrm>
          <a:prstGeom prst="rect">
            <a:avLst/>
          </a:prstGeom>
          <a:noFill/>
          <a:ln>
            <a:noFill/>
          </a:ln>
        </p:spPr>
        <p:txBody>
          <a:bodyPr anchorCtr="0" anchor="t" bIns="0" lIns="0" spcFirstLastPara="1" rIns="0" wrap="square" tIns="0">
            <a:spAutoFit/>
          </a:bodyPr>
          <a:lstStyle/>
          <a:p>
            <a:pPr indent="-381000" lvl="0" marL="457200" rtl="0" algn="l">
              <a:lnSpc>
                <a:spcPct val="100000"/>
              </a:lnSpc>
              <a:spcBef>
                <a:spcPts val="0"/>
              </a:spcBef>
              <a:spcAft>
                <a:spcPts val="0"/>
              </a:spcAft>
              <a:buSzPts val="2400"/>
              <a:buChar char="-"/>
            </a:pPr>
            <a:r>
              <a:rPr lang="en-US" sz="2400"/>
              <a:t>This time the player gets 3 chances to guess the number. Once they run out of guesses the game is over!</a:t>
            </a:r>
            <a:endParaRPr sz="2400"/>
          </a:p>
          <a:p>
            <a:pPr indent="-381000" lvl="0" marL="457200" rtl="0" algn="l">
              <a:lnSpc>
                <a:spcPct val="100000"/>
              </a:lnSpc>
              <a:spcBef>
                <a:spcPts val="0"/>
              </a:spcBef>
              <a:spcAft>
                <a:spcPts val="0"/>
              </a:spcAft>
              <a:buSzPts val="2400"/>
              <a:buChar char="-"/>
            </a:pPr>
            <a:r>
              <a:rPr lang="en-US" sz="2400"/>
              <a:t>After each guess the program will tell the player if they were correct or not. </a:t>
            </a:r>
            <a:endParaRPr sz="2400"/>
          </a:p>
          <a:p>
            <a:pPr indent="-381000" lvl="1" marL="914400" rtl="0" algn="l">
              <a:lnSpc>
                <a:spcPct val="100000"/>
              </a:lnSpc>
              <a:spcBef>
                <a:spcPts val="0"/>
              </a:spcBef>
              <a:spcAft>
                <a:spcPts val="0"/>
              </a:spcAft>
              <a:buSzPts val="2400"/>
              <a:buChar char="-"/>
            </a:pPr>
            <a:r>
              <a:rPr lang="en-US" sz="2400"/>
              <a:t>If the player is correct the program will tell them they won and the game will end</a:t>
            </a:r>
            <a:endParaRPr sz="2400"/>
          </a:p>
          <a:p>
            <a:pPr indent="-381000" lvl="1" marL="914400" rtl="0" algn="l">
              <a:lnSpc>
                <a:spcPct val="100000"/>
              </a:lnSpc>
              <a:spcBef>
                <a:spcPts val="0"/>
              </a:spcBef>
              <a:spcAft>
                <a:spcPts val="0"/>
              </a:spcAft>
              <a:buSzPts val="2400"/>
              <a:buChar char="-"/>
            </a:pPr>
            <a:r>
              <a:rPr lang="en-US" sz="2400"/>
              <a:t>If the player is wrong the program will tell them they were wrong and the player will have one less chance</a:t>
            </a:r>
            <a:endParaRPr sz="2400"/>
          </a:p>
          <a:p>
            <a:pPr indent="-381000" lvl="0" marL="457200" rtl="0" algn="l">
              <a:lnSpc>
                <a:spcPct val="100000"/>
              </a:lnSpc>
              <a:spcBef>
                <a:spcPts val="0"/>
              </a:spcBef>
              <a:spcAft>
                <a:spcPts val="0"/>
              </a:spcAft>
              <a:buSzPts val="2400"/>
              <a:buChar char="-"/>
            </a:pPr>
            <a:r>
              <a:rPr lang="en-US" sz="2400"/>
              <a:t>If the player runs out of chances without guessing the number, the program should tell them they lost and the game should end.</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US" sz="2400"/>
              <a:t>Remember: We have the helper functions </a:t>
            </a:r>
            <a:r>
              <a:rPr lang="en-US" sz="2400">
                <a:latin typeface="Consolas"/>
                <a:ea typeface="Consolas"/>
                <a:cs typeface="Consolas"/>
                <a:sym typeface="Consolas"/>
              </a:rPr>
              <a:t>nccs.getPlayerGuess</a:t>
            </a:r>
            <a:r>
              <a:rPr lang="en-US" sz="2400">
                <a:latin typeface="Arial"/>
                <a:ea typeface="Arial"/>
                <a:cs typeface="Arial"/>
                <a:sym typeface="Arial"/>
              </a:rPr>
              <a:t> and </a:t>
            </a:r>
            <a:r>
              <a:rPr lang="en-US" sz="2400">
                <a:latin typeface="Consolas"/>
                <a:ea typeface="Consolas"/>
                <a:cs typeface="Consolas"/>
                <a:sym typeface="Consolas"/>
              </a:rPr>
              <a:t>nccs.askPlayAgain</a:t>
            </a:r>
            <a:endParaRPr sz="2400">
              <a:latin typeface="Consolas"/>
              <a:ea typeface="Consolas"/>
              <a:cs typeface="Consolas"/>
              <a:sym typeface="Consolas"/>
            </a:endParaRPr>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16e2d910589_0_14"/>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Lab – </a:t>
            </a:r>
            <a:r>
              <a:rPr lang="en-US"/>
              <a:t>Guess My Number, Bonus</a:t>
            </a:r>
            <a:endParaRPr>
              <a:latin typeface="Quattrocento Sans"/>
              <a:ea typeface="Quattrocento Sans"/>
              <a:cs typeface="Quattrocento Sans"/>
              <a:sym typeface="Quattrocento Sans"/>
            </a:endParaRPr>
          </a:p>
        </p:txBody>
      </p:sp>
      <p:sp>
        <p:nvSpPr>
          <p:cNvPr id="488" name="Google Shape;488;g16e2d910589_0_14"/>
          <p:cNvSpPr txBox="1"/>
          <p:nvPr>
            <p:ph idx="1" type="body"/>
          </p:nvPr>
        </p:nvSpPr>
        <p:spPr>
          <a:xfrm>
            <a:off x="584200" y="1435100"/>
            <a:ext cx="11018700" cy="4433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None/>
            </a:pPr>
            <a:r>
              <a:rPr lang="en-US" sz="2400"/>
              <a:t>As a bonus, take version 2 of the game and enhance it. In addition to the requirements of verison to, add these:</a:t>
            </a:r>
            <a:endParaRPr sz="2400"/>
          </a:p>
          <a:p>
            <a:pPr indent="-381000" lvl="0" marL="457200" rtl="0" algn="l">
              <a:lnSpc>
                <a:spcPct val="100000"/>
              </a:lnSpc>
              <a:spcBef>
                <a:spcPts val="0"/>
              </a:spcBef>
              <a:spcAft>
                <a:spcPts val="0"/>
              </a:spcAft>
              <a:buSzPts val="2400"/>
              <a:buChar char="-"/>
            </a:pPr>
            <a:r>
              <a:rPr lang="en-US" sz="2400"/>
              <a:t>Once a game has ended, ask the player if they want to play again and if they do start a new game</a:t>
            </a:r>
            <a:endParaRPr sz="2400"/>
          </a:p>
          <a:p>
            <a:pPr indent="-381000" lvl="0" marL="457200" rtl="0" algn="l">
              <a:lnSpc>
                <a:spcPct val="100000"/>
              </a:lnSpc>
              <a:spcBef>
                <a:spcPts val="0"/>
              </a:spcBef>
              <a:spcAft>
                <a:spcPts val="0"/>
              </a:spcAft>
              <a:buSzPts val="2400"/>
              <a:buChar char="-"/>
            </a:pPr>
            <a:r>
              <a:rPr lang="en-US" sz="2400"/>
              <a:t>Write </a:t>
            </a:r>
            <a:r>
              <a:rPr lang="en-US" sz="2400"/>
              <a:t>your own function with this contract:</a:t>
            </a:r>
            <a:br>
              <a:rPr lang="en-US" sz="2400"/>
            </a:br>
            <a:r>
              <a:rPr lang="en-US" sz="2400">
                <a:latin typeface="Consolas"/>
                <a:ea typeface="Consolas"/>
                <a:cs typeface="Consolas"/>
                <a:sym typeface="Consolas"/>
              </a:rPr>
              <a:t>howFarOff(guess, number)</a:t>
            </a:r>
            <a:br>
              <a:rPr lang="en-US" sz="2400"/>
            </a:br>
            <a:r>
              <a:rPr lang="en-US" sz="2400"/>
              <a:t>This function should take the player’s guess and the computer’s number and print out if the player’s guess was higher or lower than the computer’s number. </a:t>
            </a:r>
            <a:endParaRPr sz="2400"/>
          </a:p>
          <a:p>
            <a:pPr indent="-381000" lvl="0" marL="457200" rtl="0" algn="l">
              <a:lnSpc>
                <a:spcPct val="100000"/>
              </a:lnSpc>
              <a:spcBef>
                <a:spcPts val="0"/>
              </a:spcBef>
              <a:spcAft>
                <a:spcPts val="0"/>
              </a:spcAft>
              <a:buSzPts val="2400"/>
              <a:buChar char="-"/>
            </a:pPr>
            <a:r>
              <a:rPr lang="en-US" sz="2400"/>
              <a:t>After each </a:t>
            </a:r>
            <a:r>
              <a:rPr i="1" lang="en-US" sz="2400"/>
              <a:t>wrong</a:t>
            </a:r>
            <a:r>
              <a:rPr lang="en-US" sz="2400"/>
              <a:t> guess, call </a:t>
            </a:r>
            <a:r>
              <a:rPr lang="en-US" sz="2400">
                <a:latin typeface="Consolas"/>
                <a:ea typeface="Consolas"/>
                <a:cs typeface="Consolas"/>
                <a:sym typeface="Consolas"/>
              </a:rPr>
              <a:t>howFarOff</a:t>
            </a:r>
            <a:r>
              <a:rPr lang="en-US" sz="2400"/>
              <a:t> to give the player a hint</a:t>
            </a:r>
            <a:endParaRPr sz="2400"/>
          </a:p>
          <a:p>
            <a:pPr indent="0" lvl="0" marL="0" rtl="0" algn="l">
              <a:lnSpc>
                <a:spcPct val="100000"/>
              </a:lnSpc>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US" sz="2400"/>
              <a:t>Remember: We have the helper functions </a:t>
            </a:r>
            <a:r>
              <a:rPr lang="en-US" sz="2400">
                <a:latin typeface="Consolas"/>
                <a:ea typeface="Consolas"/>
                <a:cs typeface="Consolas"/>
                <a:sym typeface="Consolas"/>
              </a:rPr>
              <a:t>nccs.getPlayerGuess</a:t>
            </a:r>
            <a:r>
              <a:rPr lang="en-US" sz="2400">
                <a:latin typeface="Arial"/>
                <a:ea typeface="Arial"/>
                <a:cs typeface="Arial"/>
                <a:sym typeface="Arial"/>
              </a:rPr>
              <a:t> and </a:t>
            </a:r>
            <a:r>
              <a:rPr lang="en-US" sz="2400">
                <a:latin typeface="Consolas"/>
                <a:ea typeface="Consolas"/>
                <a:cs typeface="Consolas"/>
                <a:sym typeface="Consolas"/>
              </a:rPr>
              <a:t>nccs.askPlayAgain</a:t>
            </a:r>
            <a:endParaRPr sz="24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Game loop</a:t>
            </a:r>
            <a:endParaRPr/>
          </a:p>
        </p:txBody>
      </p:sp>
      <p:sp>
        <p:nvSpPr>
          <p:cNvPr id="417" name="Google Shape;417;p2"/>
          <p:cNvSpPr txBox="1"/>
          <p:nvPr>
            <p:ph idx="1" type="body"/>
          </p:nvPr>
        </p:nvSpPr>
        <p:spPr>
          <a:xfrm>
            <a:off x="584200" y="1435100"/>
            <a:ext cx="11018838" cy="146501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b="1" lang="en-US">
                <a:latin typeface="Quattrocento Sans"/>
                <a:ea typeface="Quattrocento Sans"/>
                <a:cs typeface="Quattrocento Sans"/>
                <a:sym typeface="Quattrocento Sans"/>
              </a:rPr>
              <a:t>After this lesson, you will be able to...</a:t>
            </a:r>
            <a:endParaRPr>
              <a:latin typeface="Quattrocento Sans"/>
              <a:ea typeface="Quattrocento Sans"/>
              <a:cs typeface="Quattrocento Sans"/>
              <a:sym typeface="Quattrocento Sans"/>
            </a:endParaRPr>
          </a:p>
          <a:p>
            <a:pPr indent="-342900" lvl="0" marL="342900" rtl="0" algn="l">
              <a:lnSpc>
                <a:spcPct val="100000"/>
              </a:lnSpc>
              <a:spcBef>
                <a:spcPts val="560"/>
              </a:spcBef>
              <a:spcAft>
                <a:spcPts val="0"/>
              </a:spcAft>
              <a:buClr>
                <a:schemeClr val="dk1"/>
              </a:buClr>
              <a:buSzPts val="2520"/>
              <a:buFont typeface="Arial"/>
              <a:buChar char="•"/>
            </a:pPr>
            <a:r>
              <a:rPr lang="en-US">
                <a:latin typeface="Quattrocento Sans"/>
                <a:ea typeface="Quattrocento Sans"/>
                <a:cs typeface="Quattrocento Sans"/>
                <a:sym typeface="Quattrocento Sans"/>
              </a:rPr>
              <a:t>Define and identify </a:t>
            </a:r>
            <a:r>
              <a:rPr b="1" lang="en-US">
                <a:latin typeface="Quattrocento Sans"/>
                <a:ea typeface="Quattrocento Sans"/>
                <a:cs typeface="Quattrocento Sans"/>
                <a:sym typeface="Quattrocento Sans"/>
              </a:rPr>
              <a:t>while </a:t>
            </a:r>
            <a:r>
              <a:rPr lang="en-US">
                <a:latin typeface="Quattrocento Sans"/>
                <a:ea typeface="Quattrocento Sans"/>
                <a:cs typeface="Quattrocento Sans"/>
                <a:sym typeface="Quattrocento Sans"/>
              </a:rPr>
              <a:t>loops</a:t>
            </a:r>
            <a:endParaRPr>
              <a:latin typeface="Quattrocento Sans"/>
              <a:ea typeface="Quattrocento Sans"/>
              <a:cs typeface="Quattrocento Sans"/>
              <a:sym typeface="Quattrocento Sans"/>
            </a:endParaRPr>
          </a:p>
          <a:p>
            <a:pPr indent="-342900" lvl="0" marL="342900" rtl="0" algn="l">
              <a:lnSpc>
                <a:spcPct val="100000"/>
              </a:lnSpc>
              <a:spcBef>
                <a:spcPts val="560"/>
              </a:spcBef>
              <a:spcAft>
                <a:spcPts val="0"/>
              </a:spcAft>
              <a:buClr>
                <a:schemeClr val="dk1"/>
              </a:buClr>
              <a:buSzPts val="2520"/>
              <a:buFont typeface="Arial"/>
              <a:buChar char="•"/>
            </a:pPr>
            <a:r>
              <a:rPr lang="en-US">
                <a:latin typeface="Quattrocento Sans"/>
                <a:ea typeface="Quattrocento Sans"/>
                <a:cs typeface="Quattrocento Sans"/>
                <a:sym typeface="Quattrocento Sans"/>
              </a:rPr>
              <a:t>Use a </a:t>
            </a:r>
            <a:r>
              <a:rPr b="1" lang="en-US">
                <a:latin typeface="Quattrocento Sans"/>
                <a:ea typeface="Quattrocento Sans"/>
                <a:cs typeface="Quattrocento Sans"/>
                <a:sym typeface="Quattrocento Sans"/>
              </a:rPr>
              <a:t>while</a:t>
            </a:r>
            <a:r>
              <a:rPr lang="en-US">
                <a:latin typeface="Quattrocento Sans"/>
                <a:ea typeface="Quattrocento Sans"/>
                <a:cs typeface="Quattrocento Sans"/>
                <a:sym typeface="Quattrocento Sans"/>
              </a:rPr>
              <a:t> loop to simulate game play</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
          <p:cNvSpPr txBox="1"/>
          <p:nvPr>
            <p:ph type="title"/>
          </p:nvPr>
        </p:nvSpPr>
        <p:spPr>
          <a:xfrm>
            <a:off x="584200" y="2305840"/>
            <a:ext cx="3468956" cy="110799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Today’s plan</a:t>
            </a:r>
            <a:br>
              <a:rPr lang="en-US">
                <a:latin typeface="Quattrocento Sans"/>
                <a:ea typeface="Quattrocento Sans"/>
                <a:cs typeface="Quattrocento Sans"/>
                <a:sym typeface="Quattrocento Sans"/>
              </a:rPr>
            </a:br>
            <a:endParaRPr>
              <a:latin typeface="Quattrocento Sans"/>
              <a:ea typeface="Quattrocento Sans"/>
              <a:cs typeface="Quattrocento Sans"/>
              <a:sym typeface="Quattrocento Sans"/>
            </a:endParaRPr>
          </a:p>
        </p:txBody>
      </p:sp>
      <p:sp>
        <p:nvSpPr>
          <p:cNvPr id="423" name="Google Shape;423;p3"/>
          <p:cNvSpPr txBox="1"/>
          <p:nvPr>
            <p:ph idx="1" type="body"/>
          </p:nvPr>
        </p:nvSpPr>
        <p:spPr>
          <a:xfrm>
            <a:off x="4646104" y="2447038"/>
            <a:ext cx="6961188" cy="275767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160"/>
              <a:buNone/>
            </a:pPr>
            <a:r>
              <a:rPr lang="en-US">
                <a:latin typeface="Quattrocento Sans"/>
                <a:ea typeface="Quattrocento Sans"/>
                <a:cs typeface="Quattrocento Sans"/>
                <a:sym typeface="Quattrocento Sans"/>
              </a:rPr>
              <a:t>Do now</a:t>
            </a:r>
            <a:endParaRPr/>
          </a:p>
          <a:p>
            <a:pPr indent="0" lvl="0" marL="0" rtl="0" algn="l">
              <a:lnSpc>
                <a:spcPct val="100000"/>
              </a:lnSpc>
              <a:spcBef>
                <a:spcPts val="1680"/>
              </a:spcBef>
              <a:spcAft>
                <a:spcPts val="0"/>
              </a:spcAft>
              <a:buClr>
                <a:schemeClr val="dk1"/>
              </a:buClr>
              <a:buSzPts val="2160"/>
              <a:buNone/>
            </a:pPr>
            <a:r>
              <a:rPr lang="en-US">
                <a:latin typeface="Quattrocento Sans"/>
                <a:ea typeface="Quattrocento Sans"/>
                <a:cs typeface="Quattrocento Sans"/>
                <a:sym typeface="Quattrocento Sans"/>
              </a:rPr>
              <a:t>Lesson</a:t>
            </a:r>
            <a:endParaRPr>
              <a:latin typeface="Quattrocento Sans"/>
              <a:ea typeface="Quattrocento Sans"/>
              <a:cs typeface="Quattrocento Sans"/>
              <a:sym typeface="Quattrocento Sans"/>
            </a:endParaRPr>
          </a:p>
          <a:p>
            <a:pPr indent="0" lvl="0" marL="0" rtl="0" algn="l">
              <a:lnSpc>
                <a:spcPct val="100000"/>
              </a:lnSpc>
              <a:spcBef>
                <a:spcPts val="1680"/>
              </a:spcBef>
              <a:spcAft>
                <a:spcPts val="0"/>
              </a:spcAft>
              <a:buClr>
                <a:schemeClr val="dk1"/>
              </a:buClr>
              <a:buSzPts val="2160"/>
              <a:buNone/>
            </a:pPr>
            <a:r>
              <a:rPr lang="en-US">
                <a:latin typeface="Quattrocento Sans"/>
                <a:ea typeface="Quattrocento Sans"/>
                <a:cs typeface="Quattrocento Sans"/>
                <a:sym typeface="Quattrocento Sans"/>
              </a:rPr>
              <a:t>Lab</a:t>
            </a:r>
            <a:endParaRPr>
              <a:latin typeface="Quattrocento Sans"/>
              <a:ea typeface="Quattrocento Sans"/>
              <a:cs typeface="Quattrocento Sans"/>
              <a:sym typeface="Quattrocento Sans"/>
            </a:endParaRPr>
          </a:p>
          <a:p>
            <a:pPr indent="0" lvl="0" marL="0" rtl="0" algn="l">
              <a:lnSpc>
                <a:spcPct val="100000"/>
              </a:lnSpc>
              <a:spcBef>
                <a:spcPts val="1680"/>
              </a:spcBef>
              <a:spcAft>
                <a:spcPts val="0"/>
              </a:spcAft>
              <a:buClr>
                <a:schemeClr val="dk1"/>
              </a:buClr>
              <a:buSzPts val="2160"/>
              <a:buNone/>
            </a:pPr>
            <a:r>
              <a:rPr lang="en-US">
                <a:latin typeface="Quattrocento Sans"/>
                <a:ea typeface="Quattrocento Sans"/>
                <a:cs typeface="Quattrocento Sans"/>
                <a:sym typeface="Quattrocento Sans"/>
              </a:rPr>
              <a:t>Debrief </a:t>
            </a:r>
            <a:endParaRPr>
              <a:latin typeface="Quattrocento Sans"/>
              <a:ea typeface="Quattrocento Sans"/>
              <a:cs typeface="Quattrocento Sans"/>
              <a:sym typeface="Quattrocento Sans"/>
            </a:endParaRPr>
          </a:p>
          <a:p>
            <a:pPr indent="0" lvl="0" marL="0" rtl="0" algn="l">
              <a:lnSpc>
                <a:spcPct val="100000"/>
              </a:lnSpc>
              <a:spcBef>
                <a:spcPts val="1680"/>
              </a:spcBef>
              <a:spcAft>
                <a:spcPts val="0"/>
              </a:spcAft>
              <a:buClr>
                <a:schemeClr val="dk1"/>
              </a:buClr>
              <a:buSzPts val="2160"/>
              <a:buNone/>
            </a:pPr>
            <a:r>
              <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Do now </a:t>
            </a:r>
            <a:r>
              <a:rPr lang="en-US"/>
              <a:t>3.04</a:t>
            </a:r>
            <a:r>
              <a:rPr lang="en-US">
                <a:latin typeface="Quattrocento Sans"/>
                <a:ea typeface="Quattrocento Sans"/>
                <a:cs typeface="Quattrocento Sans"/>
                <a:sym typeface="Quattrocento Sans"/>
              </a:rPr>
              <a:t> – Example 1</a:t>
            </a:r>
            <a:endParaRPr>
              <a:latin typeface="Quattrocento Sans"/>
              <a:ea typeface="Quattrocento Sans"/>
              <a:cs typeface="Quattrocento Sans"/>
              <a:sym typeface="Quattrocento Sans"/>
            </a:endParaRPr>
          </a:p>
        </p:txBody>
      </p:sp>
      <p:sp>
        <p:nvSpPr>
          <p:cNvPr id="430" name="Google Shape;430;p4"/>
          <p:cNvSpPr txBox="1"/>
          <p:nvPr>
            <p:ph idx="1" type="body"/>
          </p:nvPr>
        </p:nvSpPr>
        <p:spPr>
          <a:xfrm>
            <a:off x="584200" y="1435100"/>
            <a:ext cx="11018700" cy="518603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800"/>
              <a:buNone/>
            </a:pPr>
            <a:r>
              <a:rPr lang="en-US" sz="2000">
                <a:latin typeface="Quattrocento Sans"/>
                <a:ea typeface="Quattrocento Sans"/>
                <a:cs typeface="Quattrocento Sans"/>
                <a:sym typeface="Quattrocento Sans"/>
              </a:rPr>
              <a:t>Write down in your notebook:</a:t>
            </a:r>
            <a:endParaRPr>
              <a:latin typeface="Quattrocento Sans"/>
              <a:ea typeface="Quattrocento Sans"/>
              <a:cs typeface="Quattrocento Sans"/>
              <a:sym typeface="Quattrocento Sans"/>
            </a:endParaRPr>
          </a:p>
          <a:p>
            <a:pPr indent="0" lvl="0" marL="0" rtl="0" algn="l">
              <a:lnSpc>
                <a:spcPct val="100000"/>
              </a:lnSpc>
              <a:spcBef>
                <a:spcPts val="280"/>
              </a:spcBef>
              <a:spcAft>
                <a:spcPts val="0"/>
              </a:spcAft>
              <a:buSzPts val="1260"/>
              <a:buChar char="·"/>
            </a:pPr>
            <a:r>
              <a:rPr lang="en-US" sz="2200">
                <a:latin typeface="Quattrocento Sans"/>
                <a:ea typeface="Quattrocento Sans"/>
                <a:cs typeface="Quattrocento Sans"/>
                <a:sym typeface="Quattrocento Sans"/>
              </a:rPr>
              <a:t>How would you print out something 10 times? What about 100? What about 1,000?</a:t>
            </a:r>
            <a:endParaRPr>
              <a:latin typeface="Quattrocento Sans"/>
              <a:ea typeface="Quattrocento Sans"/>
              <a:cs typeface="Quattrocento Sans"/>
              <a:sym typeface="Quattrocento Sans"/>
            </a:endParaRPr>
          </a:p>
          <a:p>
            <a:pPr indent="0" lvl="0" marL="0" rtl="0" algn="l">
              <a:lnSpc>
                <a:spcPct val="100000"/>
              </a:lnSpc>
              <a:spcBef>
                <a:spcPts val="280"/>
              </a:spcBef>
              <a:spcAft>
                <a:spcPts val="0"/>
              </a:spcAft>
              <a:buSzPts val="1260"/>
              <a:buChar char="·"/>
            </a:pPr>
            <a:r>
              <a:rPr lang="en-US" sz="2200">
                <a:latin typeface="Quattrocento Sans"/>
                <a:ea typeface="Quattrocento Sans"/>
                <a:cs typeface="Quattrocento Sans"/>
                <a:sym typeface="Quattrocento Sans"/>
              </a:rPr>
              <a:t>Can you remember some blocks from Snap! that might allow that?</a:t>
            </a:r>
            <a:endParaRPr>
              <a:latin typeface="Quattrocento Sans"/>
              <a:ea typeface="Quattrocento Sans"/>
              <a:cs typeface="Quattrocento Sans"/>
              <a:sym typeface="Quattrocento Sans"/>
            </a:endParaRPr>
          </a:p>
          <a:p>
            <a:pPr indent="-114300" lvl="0" marL="228600" rtl="0" algn="l">
              <a:lnSpc>
                <a:spcPct val="100000"/>
              </a:lnSpc>
              <a:spcBef>
                <a:spcPts val="400"/>
              </a:spcBef>
              <a:spcAft>
                <a:spcPts val="0"/>
              </a:spcAft>
              <a:buClr>
                <a:schemeClr val="dk1"/>
              </a:buClr>
              <a:buSzPts val="1800"/>
              <a:buNone/>
            </a:pPr>
            <a:r>
              <a:t/>
            </a:r>
            <a:endParaRPr sz="2000">
              <a:latin typeface="Quattrocento Sans"/>
              <a:ea typeface="Quattrocento Sans"/>
              <a:cs typeface="Quattrocento Sans"/>
              <a:sym typeface="Quattrocento Sans"/>
            </a:endParaRPr>
          </a:p>
          <a:p>
            <a:pPr indent="-228600" lvl="0" marL="228600" rtl="0" algn="l">
              <a:lnSpc>
                <a:spcPct val="100000"/>
              </a:lnSpc>
              <a:spcBef>
                <a:spcPts val="400"/>
              </a:spcBef>
              <a:spcAft>
                <a:spcPts val="0"/>
              </a:spcAft>
              <a:buClr>
                <a:schemeClr val="dk1"/>
              </a:buClr>
              <a:buSzPts val="1800"/>
              <a:buChar char="·"/>
            </a:pPr>
            <a:r>
              <a:rPr lang="en-US" sz="2000">
                <a:latin typeface="Quattrocento Sans"/>
                <a:ea typeface="Quattrocento Sans"/>
                <a:cs typeface="Quattrocento Sans"/>
                <a:sym typeface="Quattrocento Sans"/>
              </a:rPr>
              <a:t>In your console, create the following program:</a:t>
            </a:r>
            <a:endParaRPr>
              <a:latin typeface="Quattrocento Sans"/>
              <a:ea typeface="Quattrocento Sans"/>
              <a:cs typeface="Quattrocento Sans"/>
              <a:sym typeface="Quattrocento Sans"/>
            </a:endParaRPr>
          </a:p>
          <a:p>
            <a:pPr indent="-228600" lvl="0" marL="974725" rtl="0" algn="l">
              <a:lnSpc>
                <a:spcPct val="100000"/>
              </a:lnSpc>
              <a:spcBef>
                <a:spcPts val="0"/>
              </a:spcBef>
              <a:spcAft>
                <a:spcPts val="0"/>
              </a:spcAft>
              <a:buClr>
                <a:srgbClr val="C57A15"/>
              </a:buClr>
              <a:buSzPts val="1800"/>
              <a:buFont typeface="Consolas"/>
              <a:buNone/>
            </a:pPr>
            <a:r>
              <a:t/>
            </a:r>
            <a:endParaRPr sz="2000">
              <a:solidFill>
                <a:srgbClr val="0000FF"/>
              </a:solidFill>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while True</a:t>
            </a:r>
            <a:r>
              <a:rPr lang="en-US" sz="2400">
                <a:latin typeface="Consolas"/>
                <a:ea typeface="Consolas"/>
                <a:cs typeface="Consolas"/>
                <a:sym typeface="Consolas"/>
              </a:rPr>
              <a:t>:</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    print</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'a'</a:t>
            </a:r>
            <a:r>
              <a:rPr lang="en-US" sz="2400">
                <a:latin typeface="Consolas"/>
                <a:ea typeface="Consolas"/>
                <a:cs typeface="Consolas"/>
                <a:sym typeface="Consolas"/>
              </a:rPr>
              <a:t>)</a:t>
            </a:r>
            <a:endParaRPr>
              <a:latin typeface="Consolas"/>
              <a:ea typeface="Consolas"/>
              <a:cs typeface="Consolas"/>
              <a:sym typeface="Consolas"/>
            </a:endParaRPr>
          </a:p>
          <a:p>
            <a:pPr indent="0" lvl="0" marL="631825" rtl="0" algn="l">
              <a:lnSpc>
                <a:spcPct val="100000"/>
              </a:lnSpc>
              <a:spcBef>
                <a:spcPts val="0"/>
              </a:spcBef>
              <a:spcAft>
                <a:spcPts val="0"/>
              </a:spcAft>
              <a:buClr>
                <a:srgbClr val="C57A15"/>
              </a:buClr>
              <a:buSzPts val="1800"/>
              <a:buNone/>
            </a:pPr>
            <a:r>
              <a:t/>
            </a:r>
            <a:endParaRPr b="1" sz="2000">
              <a:latin typeface="Quattrocento Sans"/>
              <a:ea typeface="Quattrocento Sans"/>
              <a:cs typeface="Quattrocento Sans"/>
              <a:sym typeface="Quattrocento Sans"/>
            </a:endParaRPr>
          </a:p>
          <a:p>
            <a:pPr indent="0" lvl="0" marL="631825" rtl="0" algn="l">
              <a:lnSpc>
                <a:spcPct val="100000"/>
              </a:lnSpc>
              <a:spcBef>
                <a:spcPts val="0"/>
              </a:spcBef>
              <a:spcAft>
                <a:spcPts val="0"/>
              </a:spcAft>
              <a:buClr>
                <a:srgbClr val="C57A15"/>
              </a:buClr>
              <a:buSzPts val="1800"/>
              <a:buNone/>
            </a:pPr>
            <a:r>
              <a:t/>
            </a:r>
            <a:endParaRPr b="1" sz="2000">
              <a:latin typeface="Quattrocento Sans"/>
              <a:ea typeface="Quattrocento Sans"/>
              <a:cs typeface="Quattrocento Sans"/>
              <a:sym typeface="Quattrocento Sans"/>
            </a:endParaRPr>
          </a:p>
          <a:p>
            <a:pPr indent="-336550" lvl="0" marL="336550" rtl="0" algn="l">
              <a:lnSpc>
                <a:spcPct val="100000"/>
              </a:lnSpc>
              <a:spcBef>
                <a:spcPts val="0"/>
              </a:spcBef>
              <a:spcAft>
                <a:spcPts val="0"/>
              </a:spcAft>
              <a:buClr>
                <a:srgbClr val="C57A15"/>
              </a:buClr>
              <a:buSzPts val="1800"/>
              <a:buNone/>
            </a:pPr>
            <a:r>
              <a:rPr b="1" lang="en-US" sz="2000">
                <a:latin typeface="Quattrocento Sans"/>
                <a:ea typeface="Quattrocento Sans"/>
                <a:cs typeface="Quattrocento Sans"/>
                <a:sym typeface="Quattrocento Sans"/>
              </a:rPr>
              <a:t>In your notebook, answer the following:</a:t>
            </a:r>
            <a:endParaRPr>
              <a:latin typeface="Quattrocento Sans"/>
              <a:ea typeface="Quattrocento Sans"/>
              <a:cs typeface="Quattrocento Sans"/>
              <a:sym typeface="Quattrocento Sans"/>
            </a:endParaRPr>
          </a:p>
          <a:p>
            <a:pPr indent="-336550" lvl="0" marL="336550" rtl="0" algn="l">
              <a:lnSpc>
                <a:spcPct val="100000"/>
              </a:lnSpc>
              <a:spcBef>
                <a:spcPts val="400"/>
              </a:spcBef>
              <a:spcAft>
                <a:spcPts val="0"/>
              </a:spcAft>
              <a:buClr>
                <a:schemeClr val="dk1"/>
              </a:buClr>
              <a:buSzPts val="1800"/>
              <a:buChar char="·"/>
            </a:pPr>
            <a:r>
              <a:rPr lang="en-US" sz="2000">
                <a:latin typeface="Quattrocento Sans"/>
                <a:ea typeface="Quattrocento Sans"/>
                <a:cs typeface="Quattrocento Sans"/>
                <a:sym typeface="Quattrocento Sans"/>
              </a:rPr>
              <a:t>What happens when you run this code?</a:t>
            </a:r>
            <a:endParaRPr>
              <a:latin typeface="Quattrocento Sans"/>
              <a:ea typeface="Quattrocento Sans"/>
              <a:cs typeface="Quattrocento Sans"/>
              <a:sym typeface="Quattrocento Sans"/>
            </a:endParaRPr>
          </a:p>
          <a:p>
            <a:pPr indent="-336550" lvl="0" marL="336550" rtl="0" algn="l">
              <a:lnSpc>
                <a:spcPct val="100000"/>
              </a:lnSpc>
              <a:spcBef>
                <a:spcPts val="400"/>
              </a:spcBef>
              <a:spcAft>
                <a:spcPts val="0"/>
              </a:spcAft>
              <a:buClr>
                <a:schemeClr val="dk1"/>
              </a:buClr>
              <a:buSzPts val="1800"/>
              <a:buChar char="·"/>
            </a:pPr>
            <a:r>
              <a:rPr lang="en-US" sz="2000">
                <a:latin typeface="Quattrocento Sans"/>
                <a:ea typeface="Quattrocento Sans"/>
                <a:cs typeface="Quattrocento Sans"/>
                <a:sym typeface="Quattrocento Sans"/>
              </a:rPr>
              <a:t>Try using other Boolean expressions instead of </a:t>
            </a:r>
            <a:r>
              <a:rPr lang="en-US" sz="2000">
                <a:solidFill>
                  <a:srgbClr val="0000FF"/>
                </a:solidFill>
                <a:latin typeface="Quattrocento Sans"/>
                <a:ea typeface="Quattrocento Sans"/>
                <a:cs typeface="Quattrocento Sans"/>
                <a:sym typeface="Quattrocento Sans"/>
              </a:rPr>
              <a:t>True</a:t>
            </a:r>
            <a:endParaRPr>
              <a:latin typeface="Quattrocento Sans"/>
              <a:ea typeface="Quattrocento Sans"/>
              <a:cs typeface="Quattrocento Sans"/>
              <a:sym typeface="Quattrocento Sans"/>
            </a:endParaRPr>
          </a:p>
          <a:p>
            <a:pPr indent="-336550" lvl="0" marL="336550" rtl="0" algn="l">
              <a:lnSpc>
                <a:spcPct val="100000"/>
              </a:lnSpc>
              <a:spcBef>
                <a:spcPts val="400"/>
              </a:spcBef>
              <a:spcAft>
                <a:spcPts val="0"/>
              </a:spcAft>
              <a:buClr>
                <a:schemeClr val="dk1"/>
              </a:buClr>
              <a:buSzPts val="1800"/>
              <a:buChar char="·"/>
            </a:pPr>
            <a:r>
              <a:rPr lang="en-US" sz="2000">
                <a:latin typeface="Quattrocento Sans"/>
                <a:ea typeface="Quattrocento Sans"/>
                <a:cs typeface="Quattrocento Sans"/>
                <a:sym typeface="Quattrocento Sans"/>
              </a:rPr>
              <a:t>Using a while loop, how would you print out something 10 times? 100? 1000?</a:t>
            </a:r>
            <a:endParaRPr>
              <a:latin typeface="Quattrocento Sans"/>
              <a:ea typeface="Quattrocento Sans"/>
              <a:cs typeface="Quattrocento Sans"/>
              <a:sym typeface="Quattrocento Sans"/>
            </a:endParaRPr>
          </a:p>
          <a:p>
            <a:pPr indent="-336550" lvl="0" marL="336550" rtl="0" algn="l">
              <a:lnSpc>
                <a:spcPct val="100000"/>
              </a:lnSpc>
              <a:spcBef>
                <a:spcPts val="400"/>
              </a:spcBef>
              <a:spcAft>
                <a:spcPts val="0"/>
              </a:spcAft>
              <a:buClr>
                <a:schemeClr val="dk1"/>
              </a:buClr>
              <a:buSzPts val="1800"/>
              <a:buChar char="·"/>
            </a:pPr>
            <a:r>
              <a:rPr lang="en-US" sz="2000">
                <a:latin typeface="Quattrocento Sans"/>
                <a:ea typeface="Quattrocento Sans"/>
                <a:cs typeface="Quattrocento Sans"/>
                <a:sym typeface="Quattrocento Sans"/>
              </a:rPr>
              <a:t>Hint: We did this in Snap!</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Do now </a:t>
            </a:r>
            <a:r>
              <a:rPr lang="en-US"/>
              <a:t>3.04</a:t>
            </a:r>
            <a:r>
              <a:rPr lang="en-US">
                <a:latin typeface="Quattrocento Sans"/>
                <a:ea typeface="Quattrocento Sans"/>
                <a:cs typeface="Quattrocento Sans"/>
                <a:sym typeface="Quattrocento Sans"/>
              </a:rPr>
              <a:t> – Example 2</a:t>
            </a:r>
            <a:endParaRPr>
              <a:latin typeface="Quattrocento Sans"/>
              <a:ea typeface="Quattrocento Sans"/>
              <a:cs typeface="Quattrocento Sans"/>
              <a:sym typeface="Quattrocento Sans"/>
            </a:endParaRPr>
          </a:p>
        </p:txBody>
      </p:sp>
      <p:sp>
        <p:nvSpPr>
          <p:cNvPr id="437" name="Google Shape;437;p5"/>
          <p:cNvSpPr txBox="1"/>
          <p:nvPr>
            <p:ph idx="1" type="body"/>
          </p:nvPr>
        </p:nvSpPr>
        <p:spPr>
          <a:xfrm>
            <a:off x="586650" y="1435100"/>
            <a:ext cx="11018700" cy="3947234"/>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In your console, create the following program:</a:t>
            </a:r>
            <a:endParaRPr>
              <a:latin typeface="Quattrocento Sans"/>
              <a:ea typeface="Quattrocento Sans"/>
              <a:cs typeface="Quattrocento Sans"/>
              <a:sym typeface="Quattrocento Sans"/>
            </a:endParaRPr>
          </a:p>
          <a:p>
            <a:pPr indent="-205740" lvl="0" marL="974725" rtl="0" algn="l">
              <a:lnSpc>
                <a:spcPct val="100000"/>
              </a:lnSpc>
              <a:spcBef>
                <a:spcPts val="0"/>
              </a:spcBef>
              <a:spcAft>
                <a:spcPts val="0"/>
              </a:spcAft>
              <a:buClr>
                <a:srgbClr val="C57A15"/>
              </a:buClr>
              <a:buSzPts val="2160"/>
              <a:buFont typeface="Consolas"/>
              <a:buNone/>
            </a:pPr>
            <a:r>
              <a:t/>
            </a:r>
            <a:endParaRPr sz="2400">
              <a:solidFill>
                <a:srgbClr val="0000FF"/>
              </a:solidFill>
              <a:latin typeface="Quattrocento Sans"/>
              <a:ea typeface="Quattrocento Sans"/>
              <a:cs typeface="Quattrocento Sans"/>
              <a:sym typeface="Quattrocento San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loopCounter = </a:t>
            </a:r>
            <a:r>
              <a:rPr lang="en-US" sz="2400">
                <a:solidFill>
                  <a:srgbClr val="00B050"/>
                </a:solidFill>
                <a:latin typeface="Consolas"/>
                <a:ea typeface="Consolas"/>
                <a:cs typeface="Consolas"/>
                <a:sym typeface="Consolas"/>
              </a:rPr>
              <a:t>0</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while</a:t>
            </a:r>
            <a:r>
              <a:rPr lang="en-US" sz="2400">
                <a:latin typeface="Consolas"/>
                <a:ea typeface="Consolas"/>
                <a:cs typeface="Consolas"/>
                <a:sym typeface="Consolas"/>
              </a:rPr>
              <a:t> loopCounter &lt; </a:t>
            </a:r>
            <a:r>
              <a:rPr lang="en-US" sz="2400">
                <a:solidFill>
                  <a:srgbClr val="00B050"/>
                </a:solidFill>
                <a:latin typeface="Consolas"/>
                <a:ea typeface="Consolas"/>
                <a:cs typeface="Consolas"/>
                <a:sym typeface="Consolas"/>
              </a:rPr>
              <a:t>10</a:t>
            </a:r>
            <a:r>
              <a:rPr lang="en-US" sz="2400">
                <a:latin typeface="Consolas"/>
                <a:ea typeface="Consolas"/>
                <a:cs typeface="Consolas"/>
                <a:sym typeface="Consolas"/>
              </a:rPr>
              <a:t>:</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     print</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'Hello World'</a:t>
            </a:r>
            <a:r>
              <a:rPr lang="en-US" sz="2400">
                <a:latin typeface="Consolas"/>
                <a:ea typeface="Consolas"/>
                <a:cs typeface="Consolas"/>
                <a:sym typeface="Consolas"/>
              </a:rPr>
              <a:t>)</a:t>
            </a:r>
            <a:endParaRPr>
              <a:latin typeface="Consolas"/>
              <a:ea typeface="Consolas"/>
              <a:cs typeface="Consolas"/>
              <a:sym typeface="Consolas"/>
            </a:endParaRPr>
          </a:p>
          <a:p>
            <a:pPr indent="0" lvl="0" marL="631825" rtl="0" algn="l">
              <a:lnSpc>
                <a:spcPct val="100000"/>
              </a:lnSpc>
              <a:spcBef>
                <a:spcPts val="0"/>
              </a:spcBef>
              <a:spcAft>
                <a:spcPts val="0"/>
              </a:spcAft>
              <a:buClr>
                <a:srgbClr val="C57A15"/>
              </a:buClr>
              <a:buSzPts val="2160"/>
              <a:buNone/>
            </a:pPr>
            <a:r>
              <a:t/>
            </a:r>
            <a:endParaRPr b="1" sz="2400">
              <a:latin typeface="Quattrocento Sans"/>
              <a:ea typeface="Quattrocento Sans"/>
              <a:cs typeface="Quattrocento Sans"/>
              <a:sym typeface="Quattrocento Sans"/>
            </a:endParaRPr>
          </a:p>
          <a:p>
            <a:pPr indent="0" lvl="0" marL="0" rtl="0" algn="l">
              <a:lnSpc>
                <a:spcPct val="100000"/>
              </a:lnSpc>
              <a:spcBef>
                <a:spcPts val="0"/>
              </a:spcBef>
              <a:spcAft>
                <a:spcPts val="0"/>
              </a:spcAft>
              <a:buClr>
                <a:srgbClr val="C57A15"/>
              </a:buClr>
              <a:buSzPts val="2160"/>
              <a:buNone/>
            </a:pPr>
            <a:r>
              <a:rPr b="1" lang="en-US" sz="2400">
                <a:latin typeface="Quattrocento Sans"/>
                <a:ea typeface="Quattrocento Sans"/>
                <a:cs typeface="Quattrocento Sans"/>
                <a:sym typeface="Quattrocento Sans"/>
              </a:rPr>
              <a:t>In your notebook, answer the following:</a:t>
            </a:r>
            <a:endParaRPr/>
          </a:p>
          <a:p>
            <a:pPr indent="0" lvl="0" marL="0" rtl="0" algn="l">
              <a:lnSpc>
                <a:spcPct val="100000"/>
              </a:lnSpc>
              <a:spcBef>
                <a:spcPts val="0"/>
              </a:spcBef>
              <a:spcAft>
                <a:spcPts val="0"/>
              </a:spcAft>
              <a:buClr>
                <a:srgbClr val="C57A15"/>
              </a:buClr>
              <a:buSzPts val="2160"/>
              <a:buNone/>
            </a:pPr>
            <a:r>
              <a:t/>
            </a:r>
            <a:endParaRPr>
              <a:latin typeface="Quattrocento Sans"/>
              <a:ea typeface="Quattrocento Sans"/>
              <a:cs typeface="Quattrocento Sans"/>
              <a:sym typeface="Quattrocento Sans"/>
            </a:endParaRPr>
          </a:p>
          <a:p>
            <a:pPr indent="-137160" lvl="0" marL="0" rtl="0" algn="l">
              <a:lnSpc>
                <a:spcPct val="100000"/>
              </a:lnSpc>
              <a:spcBef>
                <a:spcPts val="480"/>
              </a:spcBef>
              <a:spcAft>
                <a:spcPts val="0"/>
              </a:spcAft>
              <a:buSzPts val="2160"/>
              <a:buChar char="·"/>
            </a:pPr>
            <a:r>
              <a:rPr lang="en-US" sz="2400">
                <a:latin typeface="Quattrocento Sans"/>
                <a:ea typeface="Quattrocento Sans"/>
                <a:cs typeface="Quattrocento Sans"/>
                <a:sym typeface="Quattrocento Sans"/>
              </a:rPr>
              <a:t>What is the output? </a:t>
            </a:r>
            <a:endParaRPr/>
          </a:p>
          <a:p>
            <a:pPr indent="-137160" lvl="0" marL="0" rtl="0" algn="l">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How many times will it print out?</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Do now </a:t>
            </a:r>
            <a:r>
              <a:rPr lang="en-US"/>
              <a:t>3.04</a:t>
            </a:r>
            <a:r>
              <a:rPr lang="en-US">
                <a:latin typeface="Quattrocento Sans"/>
                <a:ea typeface="Quattrocento Sans"/>
                <a:cs typeface="Quattrocento Sans"/>
                <a:sym typeface="Quattrocento Sans"/>
              </a:rPr>
              <a:t> – Example 3</a:t>
            </a:r>
            <a:endParaRPr>
              <a:latin typeface="Quattrocento Sans"/>
              <a:ea typeface="Quattrocento Sans"/>
              <a:cs typeface="Quattrocento Sans"/>
              <a:sym typeface="Quattrocento Sans"/>
            </a:endParaRPr>
          </a:p>
        </p:txBody>
      </p:sp>
      <p:sp>
        <p:nvSpPr>
          <p:cNvPr id="444" name="Google Shape;444;p6"/>
          <p:cNvSpPr txBox="1"/>
          <p:nvPr>
            <p:ph idx="1" type="body"/>
          </p:nvPr>
        </p:nvSpPr>
        <p:spPr>
          <a:xfrm>
            <a:off x="584200" y="1435100"/>
            <a:ext cx="11018700" cy="4255011"/>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In the console, add a line (#3 below) to your program:</a:t>
            </a:r>
            <a:endParaRPr>
              <a:latin typeface="Quattrocento Sans"/>
              <a:ea typeface="Quattrocento Sans"/>
              <a:cs typeface="Quattrocento Sans"/>
              <a:sym typeface="Quattrocento Sans"/>
            </a:endParaRPr>
          </a:p>
          <a:p>
            <a:pPr indent="-205740" lvl="0" marL="974725" rtl="0" algn="l">
              <a:lnSpc>
                <a:spcPct val="100000"/>
              </a:lnSpc>
              <a:spcBef>
                <a:spcPts val="0"/>
              </a:spcBef>
              <a:spcAft>
                <a:spcPts val="0"/>
              </a:spcAft>
              <a:buClr>
                <a:srgbClr val="C57A15"/>
              </a:buClr>
              <a:buSzPts val="2160"/>
              <a:buFont typeface="Consolas"/>
              <a:buNone/>
            </a:pPr>
            <a:r>
              <a:t/>
            </a:r>
            <a:endParaRPr sz="2400">
              <a:solidFill>
                <a:srgbClr val="0000FF"/>
              </a:solidFill>
              <a:latin typeface="Quattrocento Sans"/>
              <a:ea typeface="Quattrocento Sans"/>
              <a:cs typeface="Quattrocento Sans"/>
              <a:sym typeface="Quattrocento San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loopCounter = </a:t>
            </a:r>
            <a:r>
              <a:rPr lang="en-US" sz="2400">
                <a:solidFill>
                  <a:srgbClr val="00B050"/>
                </a:solidFill>
                <a:latin typeface="Consolas"/>
                <a:ea typeface="Consolas"/>
                <a:cs typeface="Consolas"/>
                <a:sym typeface="Consolas"/>
              </a:rPr>
              <a:t>0</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while</a:t>
            </a:r>
            <a:r>
              <a:rPr lang="en-US" sz="2400">
                <a:latin typeface="Consolas"/>
                <a:ea typeface="Consolas"/>
                <a:cs typeface="Consolas"/>
                <a:sym typeface="Consolas"/>
              </a:rPr>
              <a:t> loopCounter &lt; </a:t>
            </a:r>
            <a:r>
              <a:rPr lang="en-US" sz="2400">
                <a:solidFill>
                  <a:srgbClr val="00B050"/>
                </a:solidFill>
                <a:latin typeface="Consolas"/>
                <a:ea typeface="Consolas"/>
                <a:cs typeface="Consolas"/>
                <a:sym typeface="Consolas"/>
              </a:rPr>
              <a:t>10</a:t>
            </a:r>
            <a:r>
              <a:rPr lang="en-US" sz="2400">
                <a:latin typeface="Consolas"/>
                <a:ea typeface="Consolas"/>
                <a:cs typeface="Consolas"/>
                <a:sym typeface="Consolas"/>
              </a:rPr>
              <a:t>:</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     loopCounter = loopCounter + 1</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     print</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'Hello World'</a:t>
            </a:r>
            <a:r>
              <a:rPr lang="en-US" sz="2400">
                <a:latin typeface="Consolas"/>
                <a:ea typeface="Consolas"/>
                <a:cs typeface="Consolas"/>
                <a:sym typeface="Consolas"/>
              </a:rPr>
              <a:t>)</a:t>
            </a:r>
            <a:endParaRPr>
              <a:latin typeface="Consolas"/>
              <a:ea typeface="Consolas"/>
              <a:cs typeface="Consolas"/>
              <a:sym typeface="Consolas"/>
            </a:endParaRPr>
          </a:p>
          <a:p>
            <a:pPr indent="0" lvl="0" marL="631825" rtl="0" algn="l">
              <a:lnSpc>
                <a:spcPct val="100000"/>
              </a:lnSpc>
              <a:spcBef>
                <a:spcPts val="0"/>
              </a:spcBef>
              <a:spcAft>
                <a:spcPts val="0"/>
              </a:spcAft>
              <a:buClr>
                <a:srgbClr val="C57A15"/>
              </a:buClr>
              <a:buSzPts val="2160"/>
              <a:buNone/>
            </a:pPr>
            <a:r>
              <a:t/>
            </a:r>
            <a:endParaRPr b="1" sz="2400">
              <a:latin typeface="Quattrocento Sans"/>
              <a:ea typeface="Quattrocento Sans"/>
              <a:cs typeface="Quattrocento Sans"/>
              <a:sym typeface="Quattrocento Sans"/>
            </a:endParaRPr>
          </a:p>
          <a:p>
            <a:pPr indent="0" lvl="0" marL="0" rtl="0" algn="l">
              <a:lnSpc>
                <a:spcPct val="100000"/>
              </a:lnSpc>
              <a:spcBef>
                <a:spcPts val="0"/>
              </a:spcBef>
              <a:spcAft>
                <a:spcPts val="0"/>
              </a:spcAft>
              <a:buClr>
                <a:srgbClr val="C57A15"/>
              </a:buClr>
              <a:buSzPts val="2160"/>
              <a:buNone/>
            </a:pPr>
            <a:r>
              <a:rPr b="1" lang="en-US" sz="2400">
                <a:latin typeface="Quattrocento Sans"/>
                <a:ea typeface="Quattrocento Sans"/>
                <a:cs typeface="Quattrocento Sans"/>
                <a:sym typeface="Quattrocento Sans"/>
              </a:rPr>
              <a:t>In your notebook, answer the following:</a:t>
            </a:r>
            <a:endParaRPr/>
          </a:p>
          <a:p>
            <a:pPr indent="0" lvl="0" marL="0" rtl="0" algn="l">
              <a:lnSpc>
                <a:spcPct val="100000"/>
              </a:lnSpc>
              <a:spcBef>
                <a:spcPts val="0"/>
              </a:spcBef>
              <a:spcAft>
                <a:spcPts val="0"/>
              </a:spcAft>
              <a:buClr>
                <a:srgbClr val="C57A15"/>
              </a:buClr>
              <a:buSzPts val="2160"/>
              <a:buNone/>
            </a:pPr>
            <a:r>
              <a:t/>
            </a:r>
            <a:endParaRPr b="1" sz="2400">
              <a:latin typeface="Quattrocento Sans"/>
              <a:ea typeface="Quattrocento Sans"/>
              <a:cs typeface="Quattrocento Sans"/>
              <a:sym typeface="Quattrocento Sans"/>
            </a:endParaRPr>
          </a:p>
          <a:p>
            <a:pPr indent="-137160" lvl="0" marL="0" rtl="0" algn="l">
              <a:lnSpc>
                <a:spcPct val="100000"/>
              </a:lnSpc>
              <a:spcBef>
                <a:spcPts val="480"/>
              </a:spcBef>
              <a:spcAft>
                <a:spcPts val="0"/>
              </a:spcAft>
              <a:buSzPts val="2160"/>
              <a:buChar char="·"/>
            </a:pPr>
            <a:r>
              <a:rPr lang="en-US" sz="2400">
                <a:latin typeface="Quattrocento Sans"/>
                <a:ea typeface="Quattrocento Sans"/>
                <a:cs typeface="Quattrocento Sans"/>
                <a:sym typeface="Quattrocento Sans"/>
              </a:rPr>
              <a:t>What is the output?</a:t>
            </a:r>
            <a:endParaRPr/>
          </a:p>
          <a:p>
            <a:pPr indent="-137160" lvl="0" marL="0" rtl="0" algn="l">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How many times will it print out?</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Do now </a:t>
            </a:r>
            <a:r>
              <a:rPr lang="en-US"/>
              <a:t>3.04</a:t>
            </a:r>
            <a:r>
              <a:rPr lang="en-US">
                <a:latin typeface="Quattrocento Sans"/>
                <a:ea typeface="Quattrocento Sans"/>
                <a:cs typeface="Quattrocento Sans"/>
                <a:sym typeface="Quattrocento Sans"/>
              </a:rPr>
              <a:t> – Example 4</a:t>
            </a:r>
            <a:endParaRPr>
              <a:latin typeface="Quattrocento Sans"/>
              <a:ea typeface="Quattrocento Sans"/>
              <a:cs typeface="Quattrocento Sans"/>
              <a:sym typeface="Quattrocento Sans"/>
            </a:endParaRPr>
          </a:p>
        </p:txBody>
      </p:sp>
      <p:sp>
        <p:nvSpPr>
          <p:cNvPr id="451" name="Google Shape;451;p7"/>
          <p:cNvSpPr txBox="1"/>
          <p:nvPr>
            <p:ph idx="1" type="body"/>
          </p:nvPr>
        </p:nvSpPr>
        <p:spPr>
          <a:xfrm>
            <a:off x="584200" y="1435100"/>
            <a:ext cx="11018700" cy="4624343"/>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In your console, create the following program:</a:t>
            </a:r>
            <a:endParaRPr>
              <a:latin typeface="Quattrocento Sans"/>
              <a:ea typeface="Quattrocento Sans"/>
              <a:cs typeface="Quattrocento Sans"/>
              <a:sym typeface="Quattrocento Sans"/>
            </a:endParaRPr>
          </a:p>
          <a:p>
            <a:pPr indent="-205740" lvl="0" marL="974725" rtl="0" algn="l">
              <a:lnSpc>
                <a:spcPct val="100000"/>
              </a:lnSpc>
              <a:spcBef>
                <a:spcPts val="0"/>
              </a:spcBef>
              <a:spcAft>
                <a:spcPts val="0"/>
              </a:spcAft>
              <a:buClr>
                <a:srgbClr val="C57A15"/>
              </a:buClr>
              <a:buSzPts val="2160"/>
              <a:buFont typeface="Consolas"/>
              <a:buNone/>
            </a:pPr>
            <a:r>
              <a:t/>
            </a:r>
            <a:endParaRPr sz="2400">
              <a:solidFill>
                <a:srgbClr val="0000FF"/>
              </a:solidFill>
              <a:latin typeface="Quattrocento Sans"/>
              <a:ea typeface="Quattrocento Sans"/>
              <a:cs typeface="Quattrocento Sans"/>
              <a:sym typeface="Quattrocento San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quitgame = </a:t>
            </a:r>
            <a:r>
              <a:rPr lang="en-US" sz="2400">
                <a:solidFill>
                  <a:srgbClr val="7030A0"/>
                </a:solidFill>
                <a:latin typeface="Consolas"/>
                <a:ea typeface="Consolas"/>
                <a:cs typeface="Consolas"/>
                <a:sym typeface="Consolas"/>
              </a:rPr>
              <a:t>'n'</a:t>
            </a:r>
            <a:endParaRPr sz="2400">
              <a:solidFill>
                <a:srgbClr val="00B050"/>
              </a:solidFill>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while</a:t>
            </a:r>
            <a:r>
              <a:rPr lang="en-US" sz="2400">
                <a:latin typeface="Consolas"/>
                <a:ea typeface="Consolas"/>
                <a:cs typeface="Consolas"/>
                <a:sym typeface="Consolas"/>
              </a:rPr>
              <a:t> quitgame != </a:t>
            </a:r>
            <a:r>
              <a:rPr lang="en-US" sz="2400">
                <a:solidFill>
                  <a:srgbClr val="FF0000"/>
                </a:solidFill>
                <a:latin typeface="Consolas"/>
                <a:ea typeface="Consolas"/>
                <a:cs typeface="Consolas"/>
                <a:sym typeface="Consolas"/>
              </a:rPr>
              <a:t>'y'</a:t>
            </a:r>
            <a:r>
              <a:rPr lang="en-US" sz="2400">
                <a:latin typeface="Consolas"/>
                <a:ea typeface="Consolas"/>
                <a:cs typeface="Consolas"/>
                <a:sym typeface="Consolas"/>
              </a:rPr>
              <a:t>:  </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solidFill>
                  <a:srgbClr val="0000FF"/>
                </a:solidFill>
                <a:latin typeface="Consolas"/>
                <a:ea typeface="Consolas"/>
                <a:cs typeface="Consolas"/>
                <a:sym typeface="Consolas"/>
              </a:rPr>
              <a:t>     print</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'Hello World'</a:t>
            </a:r>
            <a:r>
              <a:rPr lang="en-US" sz="2400">
                <a:latin typeface="Consolas"/>
                <a:ea typeface="Consolas"/>
                <a:cs typeface="Consolas"/>
                <a:sym typeface="Consolas"/>
              </a:rPr>
              <a:t>)</a:t>
            </a:r>
            <a:endParaRPr>
              <a:latin typeface="Consolas"/>
              <a:ea typeface="Consolas"/>
              <a:cs typeface="Consolas"/>
              <a:sym typeface="Consolas"/>
            </a:endParaRPr>
          </a:p>
          <a:p>
            <a:pPr indent="-457200" lvl="0" marL="1089025" rtl="0" algn="l">
              <a:lnSpc>
                <a:spcPct val="100000"/>
              </a:lnSpc>
              <a:spcBef>
                <a:spcPts val="0"/>
              </a:spcBef>
              <a:spcAft>
                <a:spcPts val="0"/>
              </a:spcAft>
              <a:buClr>
                <a:srgbClr val="C57A15"/>
              </a:buClr>
              <a:buSzPts val="2160"/>
              <a:buFont typeface="Quattrocento Sans"/>
              <a:buAutoNum type="arabicPeriod"/>
            </a:pPr>
            <a:r>
              <a:rPr lang="en-US" sz="2400">
                <a:latin typeface="Consolas"/>
                <a:ea typeface="Consolas"/>
                <a:cs typeface="Consolas"/>
                <a:sym typeface="Consolas"/>
              </a:rPr>
              <a:t>     quitgame = </a:t>
            </a:r>
            <a:r>
              <a:rPr lang="en-US" sz="2400">
                <a:solidFill>
                  <a:srgbClr val="7030A0"/>
                </a:solidFill>
                <a:latin typeface="Consolas"/>
                <a:ea typeface="Consolas"/>
                <a:cs typeface="Consolas"/>
                <a:sym typeface="Consolas"/>
              </a:rPr>
              <a:t>input</a:t>
            </a:r>
            <a:r>
              <a:rPr lang="en-US" sz="2400">
                <a:latin typeface="Consolas"/>
                <a:ea typeface="Consolas"/>
                <a:cs typeface="Consolas"/>
                <a:sym typeface="Consolas"/>
              </a:rPr>
              <a:t>(</a:t>
            </a:r>
            <a:r>
              <a:rPr lang="en-US" sz="2400">
                <a:solidFill>
                  <a:srgbClr val="FF0000"/>
                </a:solidFill>
                <a:latin typeface="Consolas"/>
                <a:ea typeface="Consolas"/>
                <a:cs typeface="Consolas"/>
                <a:sym typeface="Consolas"/>
              </a:rPr>
              <a:t>'Would you like to quit (y or n)? '</a:t>
            </a:r>
            <a:r>
              <a:rPr lang="en-US" sz="2400">
                <a:latin typeface="Consolas"/>
                <a:ea typeface="Consolas"/>
                <a:cs typeface="Consolas"/>
                <a:sym typeface="Consolas"/>
              </a:rPr>
              <a:t>)</a:t>
            </a:r>
            <a:endParaRPr sz="2400">
              <a:solidFill>
                <a:srgbClr val="00B050"/>
              </a:solidFill>
              <a:latin typeface="Consolas"/>
              <a:ea typeface="Consolas"/>
              <a:cs typeface="Consolas"/>
              <a:sym typeface="Consolas"/>
            </a:endParaRPr>
          </a:p>
          <a:p>
            <a:pPr indent="-320040" lvl="0" marL="1089025" rtl="0" algn="l">
              <a:lnSpc>
                <a:spcPct val="100000"/>
              </a:lnSpc>
              <a:spcBef>
                <a:spcPts val="0"/>
              </a:spcBef>
              <a:spcAft>
                <a:spcPts val="0"/>
              </a:spcAft>
              <a:buClr>
                <a:srgbClr val="C57A15"/>
              </a:buClr>
              <a:buSzPts val="2160"/>
              <a:buFont typeface="Quattrocento Sans"/>
              <a:buNone/>
            </a:pPr>
            <a:r>
              <a:t/>
            </a:r>
            <a:endParaRPr sz="2400">
              <a:latin typeface="Consolas"/>
              <a:ea typeface="Consolas"/>
              <a:cs typeface="Consolas"/>
              <a:sym typeface="Consolas"/>
            </a:endParaRPr>
          </a:p>
          <a:p>
            <a:pPr indent="0" lvl="0" marL="631825" rtl="0" algn="l">
              <a:lnSpc>
                <a:spcPct val="100000"/>
              </a:lnSpc>
              <a:spcBef>
                <a:spcPts val="0"/>
              </a:spcBef>
              <a:spcAft>
                <a:spcPts val="0"/>
              </a:spcAft>
              <a:buClr>
                <a:srgbClr val="C57A15"/>
              </a:buClr>
              <a:buSzPts val="2160"/>
              <a:buNone/>
            </a:pPr>
            <a:r>
              <a:t/>
            </a:r>
            <a:endParaRPr b="1" sz="2400">
              <a:latin typeface="Quattrocento Sans"/>
              <a:ea typeface="Quattrocento Sans"/>
              <a:cs typeface="Quattrocento Sans"/>
              <a:sym typeface="Quattrocento Sans"/>
            </a:endParaRPr>
          </a:p>
          <a:p>
            <a:pPr indent="0" lvl="0" marL="631825" rtl="0" algn="l">
              <a:lnSpc>
                <a:spcPct val="100000"/>
              </a:lnSpc>
              <a:spcBef>
                <a:spcPts val="0"/>
              </a:spcBef>
              <a:spcAft>
                <a:spcPts val="0"/>
              </a:spcAft>
              <a:buClr>
                <a:srgbClr val="C57A15"/>
              </a:buClr>
              <a:buSzPts val="2160"/>
              <a:buNone/>
            </a:pPr>
            <a:r>
              <a:t/>
            </a:r>
            <a:endParaRPr b="1" sz="2400">
              <a:latin typeface="Quattrocento Sans"/>
              <a:ea typeface="Quattrocento Sans"/>
              <a:cs typeface="Quattrocento Sans"/>
              <a:sym typeface="Quattrocento Sans"/>
            </a:endParaRPr>
          </a:p>
          <a:p>
            <a:pPr indent="0" lvl="0" marL="0" rtl="0" algn="l">
              <a:lnSpc>
                <a:spcPct val="100000"/>
              </a:lnSpc>
              <a:spcBef>
                <a:spcPts val="0"/>
              </a:spcBef>
              <a:spcAft>
                <a:spcPts val="0"/>
              </a:spcAft>
              <a:buClr>
                <a:srgbClr val="C57A15"/>
              </a:buClr>
              <a:buSzPts val="2160"/>
              <a:buNone/>
            </a:pPr>
            <a:r>
              <a:rPr b="1" lang="en-US" sz="2400">
                <a:latin typeface="Quattrocento Sans"/>
                <a:ea typeface="Quattrocento Sans"/>
                <a:cs typeface="Quattrocento Sans"/>
                <a:sym typeface="Quattrocento Sans"/>
              </a:rPr>
              <a:t>In your notebook, answer the following:</a:t>
            </a:r>
            <a:endParaRPr>
              <a:latin typeface="Quattrocento Sans"/>
              <a:ea typeface="Quattrocento Sans"/>
              <a:cs typeface="Quattrocento Sans"/>
              <a:sym typeface="Quattrocento Sans"/>
            </a:endParaRPr>
          </a:p>
          <a:p>
            <a:pPr indent="-137160" lvl="0" marL="0" rtl="0" algn="l">
              <a:lnSpc>
                <a:spcPct val="100000"/>
              </a:lnSpc>
              <a:spcBef>
                <a:spcPts val="480"/>
              </a:spcBef>
              <a:spcAft>
                <a:spcPts val="0"/>
              </a:spcAft>
              <a:buSzPts val="2160"/>
              <a:buChar char="·"/>
            </a:pPr>
            <a:r>
              <a:rPr lang="en-US" sz="2400">
                <a:latin typeface="Quattrocento Sans"/>
                <a:ea typeface="Quattrocento Sans"/>
                <a:cs typeface="Quattrocento Sans"/>
                <a:sym typeface="Quattrocento Sans"/>
              </a:rPr>
              <a:t>How many times will this code print something out?</a:t>
            </a:r>
            <a:endParaRPr>
              <a:latin typeface="Quattrocento Sans"/>
              <a:ea typeface="Quattrocento Sans"/>
              <a:cs typeface="Quattrocento Sans"/>
              <a:sym typeface="Quattrocento Sans"/>
            </a:endParaRPr>
          </a:p>
          <a:p>
            <a:pPr indent="-137160" lvl="0" marL="0" rtl="0" algn="l">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What is the output? </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Lesson </a:t>
            </a:r>
            <a:r>
              <a:rPr lang="en-US"/>
              <a:t>3</a:t>
            </a:r>
            <a:r>
              <a:rPr lang="en-US">
                <a:latin typeface="Quattrocento Sans"/>
                <a:ea typeface="Quattrocento Sans"/>
                <a:cs typeface="Quattrocento Sans"/>
                <a:sym typeface="Quattrocento Sans"/>
              </a:rPr>
              <a:t>.0</a:t>
            </a:r>
            <a:r>
              <a:rPr lang="en-US"/>
              <a:t>4</a:t>
            </a:r>
            <a:endParaRPr>
              <a:latin typeface="Quattrocento Sans"/>
              <a:ea typeface="Quattrocento Sans"/>
              <a:cs typeface="Quattrocento Sans"/>
              <a:sym typeface="Quattrocento Sans"/>
            </a:endParaRPr>
          </a:p>
        </p:txBody>
      </p:sp>
      <p:sp>
        <p:nvSpPr>
          <p:cNvPr id="458" name="Google Shape;458;p8"/>
          <p:cNvSpPr txBox="1"/>
          <p:nvPr>
            <p:ph idx="1" type="body"/>
          </p:nvPr>
        </p:nvSpPr>
        <p:spPr>
          <a:xfrm>
            <a:off x="584200" y="1435100"/>
            <a:ext cx="11018700" cy="1662300"/>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480"/>
              </a:spcBef>
              <a:spcAft>
                <a:spcPts val="0"/>
              </a:spcAft>
              <a:buClr>
                <a:schemeClr val="dk1"/>
              </a:buClr>
              <a:buSzPts val="2160"/>
              <a:buChar char="·"/>
            </a:pPr>
            <a:r>
              <a:rPr lang="en-US" sz="2400">
                <a:latin typeface="Quattrocento Sans"/>
                <a:ea typeface="Quattrocento Sans"/>
                <a:cs typeface="Quattrocento Sans"/>
                <a:sym typeface="Quattrocento Sans"/>
              </a:rPr>
              <a:t>How else might while loops be useful?</a:t>
            </a:r>
            <a:endParaRPr>
              <a:latin typeface="Quattrocento Sans"/>
              <a:ea typeface="Quattrocento Sans"/>
              <a:cs typeface="Quattrocento Sans"/>
              <a:sym typeface="Quattrocento Sans"/>
            </a:endParaRPr>
          </a:p>
          <a:p>
            <a:pPr indent="-228600" lvl="0" marL="228600" rtl="0" algn="l">
              <a:lnSpc>
                <a:spcPct val="100000"/>
              </a:lnSpc>
              <a:spcBef>
                <a:spcPts val="480"/>
              </a:spcBef>
              <a:spcAft>
                <a:spcPts val="0"/>
              </a:spcAft>
              <a:buClr>
                <a:schemeClr val="dk1"/>
              </a:buClr>
              <a:buSzPts val="2160"/>
              <a:buChar char="·"/>
            </a:pPr>
            <a:r>
              <a:rPr lang="en-US" sz="2400"/>
              <a:t>If you wanted to end the game before all of the turns had been taken, how would you do that?</a:t>
            </a:r>
            <a:endParaRPr/>
          </a:p>
          <a:p>
            <a:pPr indent="-91440" lvl="0" marL="228600" rtl="0" algn="l">
              <a:lnSpc>
                <a:spcPct val="100000"/>
              </a:lnSpc>
              <a:spcBef>
                <a:spcPts val="480"/>
              </a:spcBef>
              <a:spcAft>
                <a:spcPts val="0"/>
              </a:spcAft>
              <a:buClr>
                <a:schemeClr val="dk1"/>
              </a:buClr>
              <a:buSzPts val="2160"/>
              <a:buNone/>
            </a:pPr>
            <a:r>
              <a:t/>
            </a:r>
            <a:endParaRPr>
              <a:latin typeface="Quattrocento Sans"/>
              <a:ea typeface="Quattrocento Sans"/>
              <a:cs typeface="Quattrocento Sans"/>
              <a:sym typeface="Quattrocento Sans"/>
            </a:endParaRPr>
          </a:p>
        </p:txBody>
      </p:sp>
      <p:sp>
        <p:nvSpPr>
          <p:cNvPr id="459" name="Google Shape;459;p8"/>
          <p:cNvSpPr/>
          <p:nvPr/>
        </p:nvSpPr>
        <p:spPr>
          <a:xfrm>
            <a:off x="187211" y="3526196"/>
            <a:ext cx="10366830" cy="2062103"/>
          </a:xfrm>
          <a:prstGeom prst="rect">
            <a:avLst/>
          </a:prstGeom>
          <a:noFill/>
          <a:ln>
            <a:noFill/>
          </a:ln>
        </p:spPr>
        <p:txBody>
          <a:bodyPr anchorCtr="0" anchor="t" bIns="45700" lIns="91425" spcFirstLastPara="1" rIns="91425" wrap="square" tIns="45700">
            <a:spAutoFit/>
          </a:bodyPr>
          <a:lstStyle/>
          <a:p>
            <a:pPr indent="-457200" lvl="0" marL="1089025" marR="0" rtl="0" algn="l">
              <a:lnSpc>
                <a:spcPct val="100000"/>
              </a:lnSpc>
              <a:spcBef>
                <a:spcPts val="0"/>
              </a:spcBef>
              <a:spcAft>
                <a:spcPts val="0"/>
              </a:spcAft>
              <a:buClr>
                <a:srgbClr val="C57A15"/>
              </a:buClr>
              <a:buSzPts val="3200"/>
              <a:buFont typeface="Quattrocento Sans"/>
              <a:buAutoNum type="arabicPeriod"/>
            </a:pPr>
            <a:r>
              <a:rPr b="0" i="0" lang="en-US" sz="3200" u="none" cap="none" strike="noStrike">
                <a:solidFill>
                  <a:schemeClr val="dk1"/>
                </a:solidFill>
                <a:latin typeface="Consolas"/>
                <a:ea typeface="Consolas"/>
                <a:cs typeface="Consolas"/>
                <a:sym typeface="Consolas"/>
              </a:rPr>
              <a:t>turn = </a:t>
            </a:r>
            <a:r>
              <a:rPr b="0" i="0" lang="en-US" sz="3200" u="none" cap="none" strike="noStrike">
                <a:solidFill>
                  <a:srgbClr val="30E5D0"/>
                </a:solidFill>
                <a:latin typeface="Consolas"/>
                <a:ea typeface="Consolas"/>
                <a:cs typeface="Consolas"/>
                <a:sym typeface="Consolas"/>
              </a:rPr>
              <a:t>0</a:t>
            </a:r>
            <a:endParaRPr b="0" i="0" sz="1400" u="none" cap="none" strike="noStrike">
              <a:solidFill>
                <a:srgbClr val="000000"/>
              </a:solidFill>
              <a:latin typeface="Consolas"/>
              <a:ea typeface="Consolas"/>
              <a:cs typeface="Consolas"/>
              <a:sym typeface="Consolas"/>
            </a:endParaRPr>
          </a:p>
          <a:p>
            <a:pPr indent="-457200" lvl="0" marL="1089025" marR="0" rtl="0" algn="l">
              <a:lnSpc>
                <a:spcPct val="100000"/>
              </a:lnSpc>
              <a:spcBef>
                <a:spcPts val="0"/>
              </a:spcBef>
              <a:spcAft>
                <a:spcPts val="0"/>
              </a:spcAft>
              <a:buClr>
                <a:srgbClr val="C57A15"/>
              </a:buClr>
              <a:buSzPts val="3200"/>
              <a:buFont typeface="Quattrocento Sans"/>
              <a:buAutoNum type="arabicPeriod"/>
            </a:pPr>
            <a:r>
              <a:rPr b="0" i="0" lang="en-US" sz="3200" u="none" cap="none" strike="noStrike">
                <a:solidFill>
                  <a:srgbClr val="0000FF"/>
                </a:solidFill>
                <a:latin typeface="Consolas"/>
                <a:ea typeface="Consolas"/>
                <a:cs typeface="Consolas"/>
                <a:sym typeface="Consolas"/>
              </a:rPr>
              <a:t>while</a:t>
            </a:r>
            <a:r>
              <a:rPr b="0" i="0" lang="en-US" sz="3200" u="none" cap="none" strike="noStrike">
                <a:solidFill>
                  <a:schemeClr val="dk1"/>
                </a:solidFill>
                <a:latin typeface="Consolas"/>
                <a:ea typeface="Consolas"/>
                <a:cs typeface="Consolas"/>
                <a:sym typeface="Consolas"/>
              </a:rPr>
              <a:t> turn &lt; </a:t>
            </a:r>
            <a:r>
              <a:rPr b="0" i="0" lang="en-US" sz="3200" u="none" cap="none" strike="noStrike">
                <a:solidFill>
                  <a:srgbClr val="30E5D0"/>
                </a:solidFill>
                <a:latin typeface="Consolas"/>
                <a:ea typeface="Consolas"/>
                <a:cs typeface="Consolas"/>
                <a:sym typeface="Consolas"/>
              </a:rPr>
              <a:t>9</a:t>
            </a:r>
            <a:r>
              <a:rPr b="0" i="0" lang="en-US" sz="32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457200" lvl="0" marL="1089025" marR="0" rtl="0" algn="l">
              <a:lnSpc>
                <a:spcPct val="100000"/>
              </a:lnSpc>
              <a:spcBef>
                <a:spcPts val="0"/>
              </a:spcBef>
              <a:spcAft>
                <a:spcPts val="0"/>
              </a:spcAft>
              <a:buClr>
                <a:srgbClr val="C57A15"/>
              </a:buClr>
              <a:buSzPts val="3200"/>
              <a:buFont typeface="Quattrocento Sans"/>
              <a:buAutoNum type="arabicPeriod"/>
            </a:pPr>
            <a:r>
              <a:rPr b="0" i="0" lang="en-US" sz="3200" u="none" cap="none" strike="noStrike">
                <a:solidFill>
                  <a:srgbClr val="0000FF"/>
                </a:solidFill>
                <a:latin typeface="Consolas"/>
                <a:ea typeface="Consolas"/>
                <a:cs typeface="Consolas"/>
                <a:sym typeface="Consolas"/>
              </a:rPr>
              <a:t>     print</a:t>
            </a:r>
            <a:r>
              <a:rPr b="0" i="0" lang="en-US" sz="3200" u="none" cap="none" strike="noStrike">
                <a:solidFill>
                  <a:schemeClr val="dk1"/>
                </a:solidFill>
                <a:latin typeface="Consolas"/>
                <a:ea typeface="Consolas"/>
                <a:cs typeface="Consolas"/>
                <a:sym typeface="Consolas"/>
              </a:rPr>
              <a:t>(</a:t>
            </a:r>
            <a:r>
              <a:rPr lang="en-US" sz="3200">
                <a:solidFill>
                  <a:srgbClr val="F25022"/>
                </a:solidFill>
                <a:latin typeface="Consolas"/>
                <a:ea typeface="Consolas"/>
                <a:cs typeface="Consolas"/>
                <a:sym typeface="Consolas"/>
              </a:rPr>
              <a:t>“This is a turn”</a:t>
            </a:r>
            <a:r>
              <a:rPr b="0" i="0" lang="en-US" sz="32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457200" lvl="0" marL="1089025" marR="0" rtl="0" algn="l">
              <a:lnSpc>
                <a:spcPct val="100000"/>
              </a:lnSpc>
              <a:spcBef>
                <a:spcPts val="0"/>
              </a:spcBef>
              <a:spcAft>
                <a:spcPts val="0"/>
              </a:spcAft>
              <a:buClr>
                <a:srgbClr val="C57A15"/>
              </a:buClr>
              <a:buSzPts val="3200"/>
              <a:buFont typeface="Quattrocento Sans"/>
              <a:buAutoNum type="arabicPeriod"/>
            </a:pPr>
            <a:r>
              <a:rPr b="0" i="0" lang="en-US" sz="3200" u="none" cap="none" strike="noStrike">
                <a:solidFill>
                  <a:schemeClr val="dk1"/>
                </a:solidFill>
                <a:latin typeface="Consolas"/>
                <a:ea typeface="Consolas"/>
                <a:cs typeface="Consolas"/>
                <a:sym typeface="Consolas"/>
              </a:rPr>
              <a:t>     turn = turn + 1</a:t>
            </a:r>
            <a:endParaRPr b="0" i="0" sz="3200" u="none" cap="none" strike="noStrike">
              <a:solidFill>
                <a:srgbClr val="00B050"/>
              </a:solidFill>
              <a:latin typeface="Consolas"/>
              <a:ea typeface="Consolas"/>
              <a:cs typeface="Consolas"/>
              <a:sym typeface="Consola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latin typeface="Quattrocento Sans"/>
                <a:ea typeface="Quattrocento Sans"/>
                <a:cs typeface="Quattrocento Sans"/>
                <a:sym typeface="Quattrocento Sans"/>
              </a:rPr>
              <a:t>Lab – </a:t>
            </a:r>
            <a:r>
              <a:rPr lang="en-US"/>
              <a:t>Guess My Number</a:t>
            </a:r>
            <a:endParaRPr>
              <a:latin typeface="Quattrocento Sans"/>
              <a:ea typeface="Quattrocento Sans"/>
              <a:cs typeface="Quattrocento Sans"/>
              <a:sym typeface="Quattrocento Sans"/>
            </a:endParaRPr>
          </a:p>
        </p:txBody>
      </p:sp>
      <p:sp>
        <p:nvSpPr>
          <p:cNvPr id="466" name="Google Shape;466;p9"/>
          <p:cNvSpPr txBox="1"/>
          <p:nvPr>
            <p:ph idx="1" type="body"/>
          </p:nvPr>
        </p:nvSpPr>
        <p:spPr>
          <a:xfrm>
            <a:off x="584200" y="1435100"/>
            <a:ext cx="11018700" cy="4063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None/>
            </a:pPr>
            <a:r>
              <a:rPr lang="en-US" sz="2400"/>
              <a:t>We are going to create a guessing game where the player tries to guess a number between 1 and 10 that the computer picked.</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US" sz="2400"/>
              <a:t>To help you out, we’ve made some functions for you to use:</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US" sz="2400"/>
              <a:t>Feel free to use these in your program.</a:t>
            </a:r>
            <a:endParaRPr sz="2400"/>
          </a:p>
        </p:txBody>
      </p:sp>
      <p:sp>
        <p:nvSpPr>
          <p:cNvPr id="467" name="Google Shape;467;p9"/>
          <p:cNvSpPr txBox="1"/>
          <p:nvPr/>
        </p:nvSpPr>
        <p:spPr>
          <a:xfrm>
            <a:off x="656150" y="2952675"/>
            <a:ext cx="10511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import nccs</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Gets a guess from the player, between 1 and 10, and returns that guess.</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nccs.getPlayerGuess()</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Asks the player if they want to play again. Returns True if they answered “yes” and False if they</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answered “no”.</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nccs.askPlayAgain()</a:t>
            </a:r>
            <a:endParaRPr>
              <a:latin typeface="Consolas"/>
              <a:ea typeface="Consolas"/>
              <a:cs typeface="Consolas"/>
              <a:sym typeface="Consolas"/>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2019-12-20T17:00:48Z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E11DD1B2-C339-4091-9D5F-390A9E9934BD</vt:lpwstr>
  </property>
  <property fmtid="{D5CDD505-2E9C-101B-9397-08002B2CF9AE}" pid="4" name="ArticulatePath">
    <vt:lpwstr>Intro Python 2.06 TEALS</vt:lpwstr>
  </property>
</Properties>
</file>