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06ED446-3359-4465-B9FE-2D79D2C0FA8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0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1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94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09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440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54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76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7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3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1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9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04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96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85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4F5A0-2034-45E5-A7D5-95B1B0FC904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3941DD-2492-4322-859D-DE2437D1B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3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Проект-игра </a:t>
            </a:r>
            <a:r>
              <a:rPr lang="en-US" dirty="0" smtClean="0"/>
              <a:t>‘</a:t>
            </a:r>
            <a:r>
              <a:rPr lang="ru-RU" dirty="0" smtClean="0"/>
              <a:t>Лабиринт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</a:t>
            </a:r>
            <a:r>
              <a:rPr lang="en-US" dirty="0" smtClean="0"/>
              <a:t>:</a:t>
            </a:r>
            <a:r>
              <a:rPr lang="ru-RU" dirty="0" err="1" smtClean="0"/>
              <a:t>Красанов</a:t>
            </a:r>
            <a:r>
              <a:rPr lang="ru-RU" dirty="0"/>
              <a:t> </a:t>
            </a:r>
            <a:r>
              <a:rPr lang="ru-RU" dirty="0" smtClean="0"/>
              <a:t>Д.М.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15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Игры в современном мире являются не только развлечением, но и серьёзной индустрией. Но в интернете мало качественных и интересных игр.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84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297" y="2294752"/>
            <a:ext cx="4767470" cy="4351338"/>
          </a:xfrm>
        </p:spPr>
        <p:txBody>
          <a:bodyPr/>
          <a:lstStyle/>
          <a:p>
            <a:r>
              <a:rPr lang="ru-RU" dirty="0" smtClean="0"/>
              <a:t>В начале пользователя встречает экран авторизации.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53" y="2294752"/>
            <a:ext cx="4142788" cy="39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39093"/>
            <a:ext cx="4680005" cy="4351338"/>
          </a:xfrm>
        </p:spPr>
        <p:txBody>
          <a:bodyPr/>
          <a:lstStyle/>
          <a:p>
            <a:r>
              <a:rPr lang="ru-RU" dirty="0" smtClean="0"/>
              <a:t>Затем следует экран выбора настроек и начала игры.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13" y="2239093"/>
            <a:ext cx="4144165" cy="39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6151" y="2199336"/>
            <a:ext cx="4401710" cy="4351338"/>
          </a:xfrm>
        </p:spPr>
        <p:txBody>
          <a:bodyPr/>
          <a:lstStyle/>
          <a:p>
            <a:r>
              <a:rPr lang="ru-RU" dirty="0" smtClean="0"/>
              <a:t>Затем с каждой победой подряд скорость врага увеличивается.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25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0736" y="2358362"/>
            <a:ext cx="4354002" cy="4351338"/>
          </a:xfrm>
        </p:spPr>
        <p:txBody>
          <a:bodyPr/>
          <a:lstStyle/>
          <a:p>
            <a:r>
              <a:rPr lang="ru-RU" dirty="0" smtClean="0"/>
              <a:t>На экране настроек мы можем изменить цвет фона.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29" y="2083328"/>
            <a:ext cx="4894672" cy="46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большего количество персонажей и скинов для них.</a:t>
            </a:r>
          </a:p>
          <a:p>
            <a:r>
              <a:rPr lang="ru-RU" dirty="0" smtClean="0"/>
              <a:t>Создание большего количества карт.</a:t>
            </a:r>
          </a:p>
          <a:p>
            <a:r>
              <a:rPr lang="ru-RU" dirty="0" smtClean="0"/>
              <a:t>Создание большего количества механик.</a:t>
            </a:r>
          </a:p>
          <a:p>
            <a:r>
              <a:rPr lang="ru-RU" dirty="0" smtClean="0"/>
              <a:t>Создание новых схем управления.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17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833" y="2671004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75265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95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Проект-игра ‘Лабиринт’</vt:lpstr>
      <vt:lpstr>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Перспективы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Проект-игра ‘Лабиринт’</dc:title>
  <dc:creator>Дмитрий</dc:creator>
  <cp:lastModifiedBy>Дмитрий</cp:lastModifiedBy>
  <cp:revision>13</cp:revision>
  <dcterms:created xsi:type="dcterms:W3CDTF">2024-03-01T17:45:29Z</dcterms:created>
  <dcterms:modified xsi:type="dcterms:W3CDTF">2024-03-01T18:29:21Z</dcterms:modified>
</cp:coreProperties>
</file>