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8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5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2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9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91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2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1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3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5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1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69DE-F810-4972-A814-A9096BE0A2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AFD080-C043-474A-9517-613AFF0A12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сайт-форум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4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smtClean="0"/>
              <a:t>мире много сайтов но мало из них посвящены форумам</a:t>
            </a:r>
            <a:r>
              <a:rPr lang="ru-RU" dirty="0" smtClean="0"/>
              <a:t>. Я решил сделать оди</a:t>
            </a:r>
            <a:r>
              <a:rPr lang="ru-RU" dirty="0" smtClean="0"/>
              <a:t>н из них для тренировки навыков программирования в </a:t>
            </a:r>
            <a:r>
              <a:rPr lang="en-US" dirty="0" smtClean="0"/>
              <a:t>python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29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большего количества </a:t>
            </a:r>
            <a:r>
              <a:rPr lang="ru-RU" dirty="0" smtClean="0"/>
              <a:t>возможностей.</a:t>
            </a:r>
          </a:p>
          <a:p>
            <a:r>
              <a:rPr lang="ru-RU" dirty="0" smtClean="0"/>
              <a:t>Оптимизация</a:t>
            </a:r>
          </a:p>
          <a:p>
            <a:r>
              <a:rPr lang="ru-RU" dirty="0" smtClean="0"/>
              <a:t>Добавление возможности оплаты</a:t>
            </a:r>
          </a:p>
          <a:p>
            <a:r>
              <a:rPr lang="ru-RU" dirty="0" smtClean="0"/>
              <a:t>Улучшение системы выбора кандидатов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67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Первое окно это главная страница</a:t>
            </a:r>
            <a:r>
              <a:rPr lang="ru-RU" dirty="0" smtClean="0"/>
              <a:t>. Где нас приветствуют и рекомендуют пройти регистрацию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3" y="3281862"/>
            <a:ext cx="9874853" cy="17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же есть окно регистрации и входа.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65" y="609600"/>
            <a:ext cx="6250220" cy="23370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6" y="3735567"/>
            <a:ext cx="6220386" cy="23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4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 добавления(для доступа к нему необходимо </a:t>
            </a:r>
            <a:r>
              <a:rPr lang="ru-RU" dirty="0" err="1" smtClean="0"/>
              <a:t>пройт</a:t>
            </a:r>
            <a:r>
              <a:rPr lang="ru-RU" dirty="0" smtClean="0"/>
              <a:t> </a:t>
            </a:r>
            <a:r>
              <a:rPr lang="ru-RU" smtClean="0"/>
              <a:t>провверку) </a:t>
            </a:r>
            <a:r>
              <a:rPr lang="ru-RU" dirty="0" smtClean="0"/>
              <a:t>и </a:t>
            </a:r>
            <a:r>
              <a:rPr lang="ru-RU" smtClean="0"/>
              <a:t>просмотра статей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475"/>
            <a:ext cx="6614100" cy="12682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35" y="4615348"/>
            <a:ext cx="7459002" cy="12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 же есть вкладка о нас.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3" y="3144333"/>
            <a:ext cx="6532633" cy="11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присутствует вкладка различных версий которые можно купить.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04" y="2764292"/>
            <a:ext cx="7196498" cy="37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6572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93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сайт-форум</vt:lpstr>
      <vt:lpstr>Актуальность</vt:lpstr>
      <vt:lpstr>Перспективы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сайт-форум</dc:title>
  <dc:creator>Дмитрий</dc:creator>
  <cp:lastModifiedBy>Дмитрий</cp:lastModifiedBy>
  <cp:revision>12</cp:revision>
  <dcterms:created xsi:type="dcterms:W3CDTF">2024-04-25T13:46:22Z</dcterms:created>
  <dcterms:modified xsi:type="dcterms:W3CDTF">2024-04-30T08:21:13Z</dcterms:modified>
</cp:coreProperties>
</file>