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6" r:id="rId19"/>
    <p:sldId id="277" r:id="rId20"/>
    <p:sldId id="278" r:id="rId21"/>
    <p:sldId id="275" r:id="rId22"/>
    <p:sldId id="279" r:id="rId23"/>
    <p:sldId id="281" r:id="rId24"/>
    <p:sldId id="282" r:id="rId25"/>
    <p:sldId id="283" r:id="rId26"/>
    <p:sldId id="284" r:id="rId27"/>
    <p:sldId id="286" r:id="rId28"/>
    <p:sldId id="285" r:id="rId29"/>
    <p:sldId id="28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9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2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5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3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4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5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4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2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4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34B0-90B6-4219-A9FE-483E1F75A50C}" type="datetimeFigureOut">
              <a:rPr lang="zh-CN" altLang="en-US" smtClean="0"/>
              <a:t>2012/12/16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4488-0168-4FBF-891D-6F281B0FA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 1~5 @ MIT 6.824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章明星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4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@ Lab 2: </a:t>
            </a:r>
            <a:r>
              <a:rPr lang="zh-CN" altLang="en-US" dirty="0" smtClean="0"/>
              <a:t>文件创建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 Server</a:t>
            </a:r>
          </a:p>
          <a:p>
            <a:pPr marL="457200" lvl="1" indent="0">
              <a:buNone/>
            </a:pPr>
            <a:r>
              <a:rPr lang="zh-CN" altLang="en-US" dirty="0" smtClean="0"/>
              <a:t>方便起见用的和 </a:t>
            </a:r>
            <a:r>
              <a:rPr lang="en-US" altLang="zh-CN" dirty="0" err="1" smtClean="0"/>
              <a:t>ahaven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一样的</a:t>
            </a:r>
            <a:r>
              <a:rPr lang="zh-CN" altLang="en-US" dirty="0"/>
              <a:t>内存</a:t>
            </a:r>
            <a:r>
              <a:rPr lang="zh-CN" altLang="en-US" dirty="0" smtClean="0"/>
              <a:t>模拟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文件直接用如下的结构表示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file {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    	</a:t>
            </a:r>
            <a:r>
              <a:rPr lang="en-US" altLang="zh-CN" dirty="0" err="1" smtClean="0"/>
              <a:t>extent_protocol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 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@ Lab 2: </a:t>
            </a:r>
            <a:r>
              <a:rPr lang="zh-CN" altLang="en-US" dirty="0" smtClean="0"/>
              <a:t>文件创建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 Server</a:t>
            </a:r>
          </a:p>
          <a:p>
            <a:r>
              <a:rPr lang="zh-CN" altLang="en-US" dirty="0" smtClean="0"/>
              <a:t>目录的格式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还是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ahaven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一样用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文件名 </a:t>
            </a:r>
            <a:r>
              <a:rPr lang="en-US" altLang="zh-CN" dirty="0" smtClean="0"/>
              <a:t>\0 </a:t>
            </a:r>
            <a:r>
              <a:rPr lang="en-US" altLang="zh-CN" dirty="0" err="1" smtClean="0"/>
              <a:t>eid</a:t>
            </a:r>
            <a:r>
              <a:rPr lang="en-US" altLang="zh-CN" dirty="0" smtClean="0"/>
              <a:t> \0</a:t>
            </a:r>
          </a:p>
          <a:p>
            <a:pPr marL="857250" lvl="2" indent="0">
              <a:buNone/>
            </a:pPr>
            <a:r>
              <a:rPr lang="zh-CN" altLang="en-US" dirty="0" smtClean="0"/>
              <a:t>文件名 </a:t>
            </a:r>
            <a:r>
              <a:rPr lang="en-US" altLang="zh-CN" dirty="0" smtClean="0"/>
              <a:t>\0 </a:t>
            </a:r>
            <a:r>
              <a:rPr lang="en-US" altLang="zh-CN" dirty="0" err="1" smtClean="0"/>
              <a:t>eid</a:t>
            </a:r>
            <a:r>
              <a:rPr lang="en-US" altLang="zh-CN" dirty="0" smtClean="0"/>
              <a:t> \0</a:t>
            </a:r>
          </a:p>
          <a:p>
            <a:pPr marL="857250" lvl="2" indent="0">
              <a:buNone/>
            </a:pPr>
            <a:r>
              <a:rPr lang="en-US" altLang="zh-CN" dirty="0" smtClean="0"/>
              <a:t>…</a:t>
            </a:r>
          </a:p>
          <a:p>
            <a:pPr marL="457200" lvl="1" indent="0">
              <a:buNone/>
            </a:pPr>
            <a:r>
              <a:rPr lang="zh-CN" altLang="en-US" dirty="0" smtClean="0"/>
              <a:t>虽然限制了文件名里不能用 </a:t>
            </a:r>
            <a:r>
              <a:rPr lang="en-US" altLang="zh-CN" dirty="0" smtClean="0"/>
              <a:t>\0 </a:t>
            </a:r>
            <a:r>
              <a:rPr lang="zh-CN" altLang="en-US" dirty="0" smtClean="0"/>
              <a:t>不过按道理来说本来就不可以，加上用 </a:t>
            </a:r>
            <a:r>
              <a:rPr lang="en-US" altLang="zh-CN" dirty="0" err="1" smtClean="0"/>
              <a:t>sstream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处理起来很方便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19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@ Lab 2: </a:t>
            </a:r>
            <a:r>
              <a:rPr lang="zh-CN" altLang="en-US" dirty="0" smtClean="0"/>
              <a:t>文件创建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 Server</a:t>
            </a:r>
          </a:p>
          <a:p>
            <a:r>
              <a:rPr lang="zh-CN" altLang="en-US" dirty="0" smtClean="0"/>
              <a:t>目录的格式</a:t>
            </a:r>
            <a:endParaRPr lang="en-US" altLang="zh-CN" dirty="0" smtClean="0"/>
          </a:p>
          <a:p>
            <a:r>
              <a:rPr lang="en-US" altLang="zh-CN" dirty="0" smtClean="0"/>
              <a:t>create/lookup/</a:t>
            </a:r>
            <a:r>
              <a:rPr lang="en-US" altLang="zh-CN" dirty="0" err="1" smtClean="0"/>
              <a:t>readdir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纯码农活，按照注释实现功能就好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注意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lvl="2"/>
            <a:r>
              <a:rPr lang="zh-CN" altLang="en-US" dirty="0"/>
              <a:t>初始化的时候就要先建立一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eid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的根目录</a:t>
            </a:r>
            <a:endParaRPr lang="en-US" altLang="zh-CN" dirty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reate </a:t>
            </a:r>
            <a:r>
              <a:rPr lang="zh-CN" altLang="en-US" dirty="0" smtClean="0"/>
              <a:t>前先查一下目录里有没有同名的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格式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39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@ Lab 2: </a:t>
            </a:r>
            <a:r>
              <a:rPr lang="zh-CN" altLang="en-US" dirty="0" smtClean="0"/>
              <a:t>文件读写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没什么特别需要说的，只需注意其实完全不用知道 </a:t>
            </a:r>
            <a:r>
              <a:rPr lang="en-US" altLang="zh-CN" dirty="0" smtClean="0"/>
              <a:t>fuse </a:t>
            </a:r>
            <a:r>
              <a:rPr lang="zh-CN" altLang="en-US" dirty="0" smtClean="0"/>
              <a:t>是怎么工作的，在 </a:t>
            </a:r>
            <a:r>
              <a:rPr lang="en-US" altLang="zh-CN" dirty="0" smtClean="0"/>
              <a:t>fuse.cc </a:t>
            </a:r>
            <a:r>
              <a:rPr lang="zh-CN" altLang="en-US" dirty="0" smtClean="0"/>
              <a:t>里搜 “</a:t>
            </a:r>
            <a:r>
              <a:rPr lang="en-US" altLang="zh-CN" dirty="0" smtClean="0"/>
              <a:t>// You fill this in for Lab 2</a:t>
            </a:r>
            <a:r>
              <a:rPr lang="zh-CN" altLang="en-US" dirty="0" smtClean="0"/>
              <a:t>”然后把空填完就行。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85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@ Lab 3: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/unlink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kdir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可以重用 </a:t>
            </a:r>
            <a:r>
              <a:rPr lang="en-US" altLang="zh-CN" dirty="0" smtClean="0"/>
              <a:t>create </a:t>
            </a:r>
            <a:r>
              <a:rPr lang="zh-CN" altLang="en-US" dirty="0" smtClean="0"/>
              <a:t>中大部分代码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u</a:t>
            </a:r>
            <a:r>
              <a:rPr lang="en-US" altLang="zh-CN" dirty="0" smtClean="0"/>
              <a:t>nlink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也和 </a:t>
            </a:r>
            <a:r>
              <a:rPr lang="en-US" altLang="zh-CN" dirty="0" smtClean="0"/>
              <a:t>create </a:t>
            </a:r>
            <a:r>
              <a:rPr lang="zh-CN" altLang="en-US" dirty="0" smtClean="0"/>
              <a:t>差不多其实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@ Lab 3: 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虽然根据原有代码中的提示，这里应该用和 </a:t>
            </a:r>
            <a:r>
              <a:rPr lang="en-US" altLang="zh-CN" dirty="0" err="1" smtClean="0"/>
              <a:t>ahaven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一样用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语句实现释放锁，不怎么优美</a:t>
            </a:r>
            <a:endParaRPr lang="en-US" altLang="zh-CN" dirty="0" smtClean="0"/>
          </a:p>
          <a:p>
            <a:r>
              <a:rPr lang="zh-CN" altLang="en-US" dirty="0"/>
              <a:t>实现一个简单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ScopeLock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myScopeLock</a:t>
            </a:r>
            <a:r>
              <a:rPr lang="en-US" altLang="zh-CN" sz="2400" dirty="0" smtClean="0"/>
              <a:t> {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lock_client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lc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yfs_client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inum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ino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myScopeLock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lock_client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lc</a:t>
            </a:r>
            <a:r>
              <a:rPr lang="en-US" altLang="zh-CN" sz="2400" dirty="0" smtClean="0"/>
              <a:t>_, </a:t>
            </a:r>
            <a:r>
              <a:rPr lang="en-US" altLang="zh-CN" sz="2400" dirty="0" err="1" smtClean="0"/>
              <a:t>yfs_client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inum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ino</a:t>
            </a:r>
            <a:r>
              <a:rPr lang="en-US" altLang="zh-CN" sz="2400" dirty="0" smtClean="0"/>
              <a:t>_) {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lc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lc</a:t>
            </a:r>
            <a:r>
              <a:rPr lang="en-US" altLang="zh-CN" sz="2400" dirty="0" smtClean="0"/>
              <a:t>_; </a:t>
            </a:r>
            <a:r>
              <a:rPr lang="en-US" altLang="zh-CN" sz="2400" dirty="0" err="1" smtClean="0"/>
              <a:t>ino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ino</a:t>
            </a:r>
            <a:r>
              <a:rPr lang="en-US" altLang="zh-CN" sz="2400" dirty="0" smtClean="0"/>
              <a:t>_;     </a:t>
            </a:r>
            <a:r>
              <a:rPr lang="en-US" altLang="zh-CN" sz="2400" dirty="0" err="1" smtClean="0"/>
              <a:t>lc</a:t>
            </a:r>
            <a:r>
              <a:rPr lang="en-US" altLang="zh-CN" sz="2400" dirty="0" smtClean="0"/>
              <a:t>-&gt;acquire(</a:t>
            </a:r>
            <a:r>
              <a:rPr lang="en-US" altLang="zh-CN" sz="2400" dirty="0" err="1" smtClean="0"/>
              <a:t>ino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}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~ </a:t>
            </a:r>
            <a:r>
              <a:rPr lang="en-US" altLang="zh-CN" sz="2400" dirty="0" err="1" smtClean="0"/>
              <a:t>myScopeLock</a:t>
            </a:r>
            <a:r>
              <a:rPr lang="en-US" altLang="zh-CN" sz="2400" dirty="0" smtClean="0"/>
              <a:t>() { </a:t>
            </a:r>
            <a:r>
              <a:rPr lang="en-US" altLang="zh-CN" sz="2400" dirty="0" err="1" smtClean="0"/>
              <a:t>lc</a:t>
            </a:r>
            <a:r>
              <a:rPr lang="en-US" altLang="zh-CN" sz="2400" dirty="0" smtClean="0"/>
              <a:t>-&gt;release(</a:t>
            </a:r>
            <a:r>
              <a:rPr lang="en-US" altLang="zh-CN" sz="2400" dirty="0" err="1" smtClean="0"/>
              <a:t>ino</a:t>
            </a:r>
            <a:r>
              <a:rPr lang="en-US" altLang="zh-CN" sz="2400" dirty="0" smtClean="0"/>
              <a:t>);  }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};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95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@ Lab 3: 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注意：锁要加齐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由于 </a:t>
            </a:r>
            <a:r>
              <a:rPr lang="en-US" altLang="zh-CN" dirty="0" smtClean="0"/>
              <a:t>Extend Server </a:t>
            </a:r>
            <a:r>
              <a:rPr lang="zh-CN" altLang="en-US" dirty="0" smtClean="0"/>
              <a:t>那边也用了锁所以 </a:t>
            </a:r>
            <a:r>
              <a:rPr lang="en-US" altLang="zh-CN" dirty="0" err="1" smtClean="0"/>
              <a:t>yfs_client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这边很多地方可以不用加。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但是：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）后面做内容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的时候的一致性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）潜在的 </a:t>
            </a:r>
            <a:r>
              <a:rPr lang="en-US" altLang="zh-CN" dirty="0" smtClean="0"/>
              <a:t>data race</a:t>
            </a:r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/>
              <a:t>还是都加上的好</a:t>
            </a:r>
          </a:p>
        </p:txBody>
      </p:sp>
    </p:spTree>
    <p:extLst>
      <p:ext uri="{BB962C8B-B14F-4D97-AF65-F5344CB8AC3E}">
        <p14:creationId xmlns:p14="http://schemas.microsoft.com/office/powerpoint/2010/main" val="41572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Server </a:t>
            </a:r>
            <a:r>
              <a:rPr lang="zh-CN" altLang="en-US" dirty="0" smtClean="0"/>
              <a:t>端数据结构</a:t>
            </a:r>
            <a:endParaRPr lang="en-US" altLang="zh-CN" dirty="0" smtClean="0"/>
          </a:p>
          <a:p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::map&lt;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::string, </a:t>
            </a:r>
            <a:r>
              <a:rPr lang="en-US" altLang="zh-CN" sz="2000" dirty="0" err="1" smtClean="0"/>
              <a:t>rpcc</a:t>
            </a:r>
            <a:r>
              <a:rPr lang="en-US" altLang="zh-CN" sz="2000" dirty="0" smtClean="0"/>
              <a:t>*&gt; clients;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lock {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used;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::string x;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::set&lt;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::string&gt; waited;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};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::map&lt;</a:t>
            </a:r>
            <a:r>
              <a:rPr lang="en-US" altLang="zh-CN" sz="2000" dirty="0" err="1" smtClean="0"/>
              <a:t>lock_protocol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lockid_t</a:t>
            </a:r>
            <a:r>
              <a:rPr lang="en-US" altLang="zh-CN" sz="2000" dirty="0" smtClean="0"/>
              <a:t>, lock&gt; possessed</a:t>
            </a:r>
            <a:r>
              <a:rPr lang="en-US" altLang="zh-CN" dirty="0" smtClean="0"/>
              <a:t>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6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Server </a:t>
            </a:r>
            <a:r>
              <a:rPr lang="zh-CN" altLang="en-US" dirty="0" smtClean="0"/>
              <a:t>端实现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Release</a:t>
            </a:r>
          </a:p>
          <a:p>
            <a:pPr lvl="2"/>
            <a:r>
              <a:rPr lang="zh-CN" altLang="en-US" dirty="0"/>
              <a:t>合法性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lvl="2"/>
            <a:r>
              <a:rPr lang="zh-CN" altLang="en-US" dirty="0"/>
              <a:t>如果没有人等待这个锁的话</a:t>
            </a:r>
            <a:r>
              <a:rPr lang="zh-CN" altLang="en-US" dirty="0" smtClean="0"/>
              <a:t>返回</a:t>
            </a:r>
            <a:endParaRPr lang="en-US" altLang="zh-CN" dirty="0" smtClean="0"/>
          </a:p>
          <a:p>
            <a:pPr lvl="2"/>
            <a:r>
              <a:rPr lang="zh-CN" altLang="en-US" dirty="0"/>
              <a:t>不然调用等待者其中之一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retry 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12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Server </a:t>
            </a:r>
            <a:r>
              <a:rPr lang="zh-CN" altLang="en-US" dirty="0" smtClean="0"/>
              <a:t>端实现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Release</a:t>
            </a:r>
          </a:p>
          <a:p>
            <a:pPr lvl="1"/>
            <a:r>
              <a:rPr lang="en-US" altLang="zh-CN" dirty="0" smtClean="0"/>
              <a:t>Acquire</a:t>
            </a:r>
          </a:p>
          <a:p>
            <a:pPr lvl="2"/>
            <a:r>
              <a:rPr lang="zh-CN" altLang="en-US" dirty="0"/>
              <a:t>如果被</a:t>
            </a:r>
            <a:r>
              <a:rPr lang="zh-CN" altLang="en-US" dirty="0" smtClean="0"/>
              <a:t>占用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插入等待列表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调用占用者的 </a:t>
            </a:r>
            <a:r>
              <a:rPr lang="en-US" altLang="zh-CN" dirty="0" smtClean="0"/>
              <a:t>revoke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0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参考了部分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上的实现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ahaven</a:t>
            </a:r>
            <a:r>
              <a:rPr lang="en-US" altLang="zh-CN" dirty="0" smtClean="0"/>
              <a:t> / 6.824-Project</a:t>
            </a:r>
          </a:p>
          <a:p>
            <a:pPr lvl="1"/>
            <a:r>
              <a:rPr lang="en-US" altLang="zh-CN" dirty="0" err="1" smtClean="0"/>
              <a:t>ichaos</a:t>
            </a:r>
            <a:r>
              <a:rPr lang="en-US" altLang="zh-CN" dirty="0" smtClean="0"/>
              <a:t> / mit-6.824-2012 (</a:t>
            </a:r>
            <a:r>
              <a:rPr lang="zh-CN" altLang="en-US" dirty="0" smtClean="0"/>
              <a:t>有错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r>
              <a:rPr lang="zh-CN" altLang="en-US" dirty="0" smtClean="0"/>
              <a:t>我的也在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上可以查看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james0zan / mit6.824</a:t>
            </a:r>
            <a:endParaRPr lang="zh-CN" altLang="en-US" dirty="0"/>
          </a:p>
        </p:txBody>
      </p:sp>
      <p:pic>
        <p:nvPicPr>
          <p:cNvPr id="1026" name="Picture 2" descr="http://www.pushwoosh.com/wp-content/uploads/2012/08/githu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83465"/>
            <a:ext cx="1924473" cy="19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1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Server </a:t>
            </a:r>
            <a:r>
              <a:rPr lang="zh-CN" altLang="en-US" dirty="0" smtClean="0"/>
              <a:t>端实现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Release</a:t>
            </a:r>
          </a:p>
          <a:p>
            <a:pPr lvl="1"/>
            <a:r>
              <a:rPr lang="en-US" altLang="zh-CN" dirty="0" smtClean="0"/>
              <a:t>Acquire</a:t>
            </a:r>
          </a:p>
          <a:p>
            <a:pPr lvl="2"/>
            <a:r>
              <a:rPr lang="zh-CN" altLang="en-US" dirty="0"/>
              <a:t>如果被</a:t>
            </a:r>
            <a:r>
              <a:rPr lang="zh-CN" altLang="en-US" dirty="0" smtClean="0"/>
              <a:t>占用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插入等待列表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调用占用者的 </a:t>
            </a:r>
            <a:r>
              <a:rPr lang="en-US" altLang="zh-CN" dirty="0" smtClean="0"/>
              <a:t>revoke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如果没有被占用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返回 </a:t>
            </a:r>
            <a:r>
              <a:rPr lang="en-US" altLang="zh-CN" dirty="0" smtClean="0"/>
              <a:t>OK </a:t>
            </a:r>
            <a:r>
              <a:rPr lang="zh-CN" altLang="en-US" dirty="0" smtClean="0"/>
              <a:t>将锁交给申请者</a:t>
            </a:r>
            <a:endParaRPr lang="en-US" altLang="zh-CN" dirty="0" smtClean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 smtClean="0">
                <a:solidFill>
                  <a:srgbClr val="FF0000"/>
                </a:solidFill>
              </a:rPr>
              <a:t>此时等待列表中还有其它客户端，立即调用申请者的 </a:t>
            </a:r>
            <a:r>
              <a:rPr lang="en-US" altLang="zh-CN" dirty="0" smtClean="0">
                <a:solidFill>
                  <a:srgbClr val="FF0000"/>
                </a:solidFill>
              </a:rPr>
              <a:t>revoke 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40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</a:t>
            </a:r>
            <a:r>
              <a:rPr lang="zh-CN" altLang="en-US" dirty="0" smtClean="0"/>
              <a:t>端状态设计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NONE				 NONE</a:t>
            </a:r>
          </a:p>
          <a:p>
            <a:pPr marL="0" indent="0">
              <a:buNone/>
            </a:pPr>
            <a:r>
              <a:rPr lang="en-US" altLang="zh-CN" dirty="0" smtClean="0"/>
              <a:t>    FREE				 FREE</a:t>
            </a:r>
          </a:p>
          <a:p>
            <a:pPr marL="0" indent="0">
              <a:buNone/>
            </a:pPr>
            <a:r>
              <a:rPr lang="en-US" altLang="zh-CN" dirty="0" smtClean="0"/>
              <a:t>    LOCKED				 LOCKED</a:t>
            </a:r>
          </a:p>
          <a:p>
            <a:pPr marL="0" indent="0">
              <a:buNone/>
            </a:pPr>
            <a:r>
              <a:rPr lang="en-US" altLang="zh-CN" dirty="0" smtClean="0"/>
              <a:t>    ACQUIRING			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revocked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RELEASING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275856" y="3625427"/>
            <a:ext cx="1584176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Client </a:t>
            </a:r>
            <a:r>
              <a:rPr lang="zh-CN" altLang="en-US" dirty="0" smtClean="0"/>
              <a:t>端数据结构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CS {NONE, FREE, LOCKED};</a:t>
            </a:r>
          </a:p>
          <a:p>
            <a:pPr marL="40005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lock {</a:t>
            </a:r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stat;</a:t>
            </a:r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revoked;</a:t>
            </a:r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pthread_t</a:t>
            </a:r>
            <a:r>
              <a:rPr lang="en-US" altLang="zh-CN" dirty="0" smtClean="0"/>
              <a:t> id;</a:t>
            </a:r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sem_t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cond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altLang="zh-CN" dirty="0" smtClean="0"/>
              <a:t>  };  </a:t>
            </a:r>
          </a:p>
          <a:p>
            <a:pPr marL="40005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pthread_mutex_t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;</a:t>
            </a:r>
          </a:p>
          <a:p>
            <a:pPr marL="40005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::map&lt;</a:t>
            </a:r>
            <a:r>
              <a:rPr lang="en-US" altLang="zh-CN" dirty="0" err="1" smtClean="0"/>
              <a:t>lock_protocol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lockid_t</a:t>
            </a:r>
            <a:r>
              <a:rPr lang="en-US" altLang="zh-CN" dirty="0" smtClean="0"/>
              <a:t>, lock&gt; cache;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0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</a:t>
            </a:r>
            <a:r>
              <a:rPr lang="zh-CN" altLang="en-US" dirty="0" smtClean="0"/>
              <a:t>端实现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Acquire</a:t>
            </a:r>
          </a:p>
          <a:p>
            <a:pPr lvl="2"/>
            <a:r>
              <a:rPr lang="en-US" altLang="zh-CN" dirty="0" smtClean="0"/>
              <a:t>FREE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直接付给它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wait </a:t>
            </a:r>
            <a:r>
              <a:rPr lang="zh-CN" altLang="en-US" dirty="0" smtClean="0"/>
              <a:t>在相应的信号量上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NONE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调用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端的 </a:t>
            </a:r>
            <a:r>
              <a:rPr lang="en-US" altLang="zh-CN" dirty="0" smtClean="0"/>
              <a:t>acquire</a:t>
            </a:r>
          </a:p>
          <a:p>
            <a:pPr lvl="3"/>
            <a:r>
              <a:rPr lang="zh-CN" altLang="en-US" dirty="0" smtClean="0"/>
              <a:t>返回 </a:t>
            </a:r>
            <a:r>
              <a:rPr lang="en-US" altLang="zh-CN" dirty="0" smtClean="0"/>
              <a:t>OK </a:t>
            </a:r>
            <a:r>
              <a:rPr lang="zh-CN" altLang="en-US" dirty="0" smtClean="0"/>
              <a:t>则切换到 </a:t>
            </a:r>
            <a:r>
              <a:rPr lang="en-US" altLang="zh-CN" dirty="0" smtClean="0"/>
              <a:t>LOCKED 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返回 </a:t>
            </a:r>
            <a:r>
              <a:rPr lang="en-US" altLang="zh-CN" dirty="0" smtClean="0"/>
              <a:t>RETRY </a:t>
            </a:r>
            <a:r>
              <a:rPr lang="zh-CN" altLang="en-US" dirty="0" smtClean="0"/>
              <a:t>就 </a:t>
            </a:r>
            <a:r>
              <a:rPr lang="en-US" altLang="zh-CN" dirty="0" smtClean="0"/>
              <a:t>wait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</a:t>
            </a:r>
            <a:r>
              <a:rPr lang="zh-CN" altLang="en-US" dirty="0" smtClean="0"/>
              <a:t>端实现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Acquire</a:t>
            </a:r>
          </a:p>
          <a:p>
            <a:pPr lvl="1"/>
            <a:r>
              <a:rPr lang="en-US" altLang="zh-CN" dirty="0" smtClean="0"/>
              <a:t>Release</a:t>
            </a:r>
          </a:p>
          <a:p>
            <a:pPr lvl="2"/>
            <a:r>
              <a:rPr lang="zh-CN" altLang="en-US" dirty="0"/>
              <a:t>检查</a:t>
            </a:r>
            <a:r>
              <a:rPr lang="zh-CN" altLang="en-US" dirty="0" smtClean="0"/>
              <a:t>合法性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 </a:t>
            </a:r>
            <a:r>
              <a:rPr lang="en-US" altLang="zh-CN" dirty="0" err="1" smtClean="0"/>
              <a:t>revocked</a:t>
            </a:r>
            <a:r>
              <a:rPr lang="en-US" altLang="zh-CN" dirty="0" smtClean="0"/>
              <a:t> == false </a:t>
            </a:r>
            <a:r>
              <a:rPr lang="zh-CN" altLang="en-US" dirty="0" smtClean="0"/>
              <a:t>切换到 </a:t>
            </a:r>
            <a:r>
              <a:rPr lang="en-US" altLang="zh-CN" dirty="0" smtClean="0"/>
              <a:t>FREE 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不然就调用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端的 </a:t>
            </a:r>
            <a:r>
              <a:rPr lang="en-US" altLang="zh-CN" dirty="0" smtClean="0"/>
              <a:t>release</a:t>
            </a:r>
            <a:endParaRPr lang="en-US" altLang="zh-CN" dirty="0"/>
          </a:p>
          <a:p>
            <a:pPr lvl="2"/>
            <a:r>
              <a:rPr lang="en-US" altLang="zh-CN" dirty="0" err="1" smtClean="0"/>
              <a:t>sem_post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（唤醒本地那些因为原来是</a:t>
            </a:r>
            <a:r>
              <a:rPr lang="en-US" altLang="zh-CN" dirty="0" smtClean="0"/>
              <a:t>LOCKED </a:t>
            </a:r>
            <a:r>
              <a:rPr lang="zh-CN" altLang="en-US" dirty="0" smtClean="0"/>
              <a:t>状态所以等待的线程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1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</a:t>
            </a:r>
            <a:r>
              <a:rPr lang="zh-CN" altLang="en-US" dirty="0" smtClean="0"/>
              <a:t>端实现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Acquire</a:t>
            </a:r>
          </a:p>
          <a:p>
            <a:pPr lvl="1"/>
            <a:r>
              <a:rPr lang="en-US" altLang="zh-CN" dirty="0" smtClean="0"/>
              <a:t>Release</a:t>
            </a:r>
          </a:p>
          <a:p>
            <a:pPr lvl="1"/>
            <a:r>
              <a:rPr lang="en-US" altLang="zh-CN" dirty="0" smtClean="0"/>
              <a:t>Revoke</a:t>
            </a:r>
          </a:p>
          <a:p>
            <a:pPr lvl="2"/>
            <a:r>
              <a:rPr lang="zh-CN" altLang="en-US" dirty="0"/>
              <a:t>如果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FREE </a:t>
            </a:r>
            <a:r>
              <a:rPr lang="zh-CN" altLang="en-US" dirty="0" smtClean="0"/>
              <a:t>就调用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端的 </a:t>
            </a:r>
            <a:r>
              <a:rPr lang="en-US" altLang="zh-CN" dirty="0" smtClean="0"/>
              <a:t>release</a:t>
            </a:r>
          </a:p>
          <a:p>
            <a:pPr lvl="2"/>
            <a:r>
              <a:rPr lang="zh-CN" altLang="en-US" dirty="0" smtClean="0"/>
              <a:t>不然置 </a:t>
            </a:r>
            <a:r>
              <a:rPr lang="en-US" altLang="zh-CN" dirty="0" err="1" smtClean="0"/>
              <a:t>revocked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4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</a:t>
            </a:r>
            <a:r>
              <a:rPr lang="zh-CN" altLang="en-US" dirty="0" smtClean="0"/>
              <a:t>端实现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Acquire</a:t>
            </a:r>
          </a:p>
          <a:p>
            <a:pPr lvl="1"/>
            <a:r>
              <a:rPr lang="en-US" altLang="zh-CN" dirty="0" smtClean="0"/>
              <a:t>Release</a:t>
            </a:r>
          </a:p>
          <a:p>
            <a:pPr lvl="1"/>
            <a:r>
              <a:rPr lang="en-US" altLang="zh-CN" dirty="0" smtClean="0"/>
              <a:t>Revoke</a:t>
            </a:r>
          </a:p>
          <a:p>
            <a:pPr lvl="1"/>
            <a:r>
              <a:rPr lang="en-US" altLang="zh-CN" dirty="0" smtClean="0"/>
              <a:t>Retry</a:t>
            </a:r>
          </a:p>
          <a:p>
            <a:pPr lvl="2"/>
            <a:r>
              <a:rPr lang="en-US" altLang="zh-CN" dirty="0" err="1" smtClean="0"/>
              <a:t>sem_post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1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4: Lock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为什么不用条件变量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c</a:t>
            </a:r>
            <a:r>
              <a:rPr lang="en-US" altLang="zh-CN" sz="2400" dirty="0" smtClean="0"/>
              <a:t>lient </a:t>
            </a:r>
            <a:r>
              <a:rPr lang="zh-CN" altLang="en-US" sz="2400" dirty="0" smtClean="0"/>
              <a:t>在调用 </a:t>
            </a:r>
            <a:r>
              <a:rPr lang="en-US" altLang="zh-CN" sz="2400" dirty="0" smtClean="0"/>
              <a:t>server </a:t>
            </a:r>
            <a:r>
              <a:rPr lang="zh-CN" altLang="en-US" sz="2400" dirty="0" smtClean="0"/>
              <a:t>的 </a:t>
            </a:r>
            <a:r>
              <a:rPr lang="en-US" altLang="zh-CN" sz="2400" dirty="0" err="1" smtClean="0"/>
              <a:t>rpc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wait </a:t>
            </a:r>
            <a:r>
              <a:rPr lang="zh-CN" altLang="en-US" sz="2400" dirty="0" smtClean="0"/>
              <a:t>时是不持有全局锁的。所以可能出现下面这种情况：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CThread</a:t>
            </a:r>
            <a:r>
              <a:rPr lang="en-US" altLang="zh-CN" sz="2400" dirty="0" smtClean="0"/>
              <a:t> 1		</a:t>
            </a:r>
            <a:r>
              <a:rPr lang="en-US" altLang="zh-CN" sz="2400" dirty="0" err="1" smtClean="0"/>
              <a:t>CThread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2	Server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调用 </a:t>
            </a:r>
            <a:r>
              <a:rPr lang="en-US" altLang="zh-CN" sz="2400" dirty="0" smtClean="0"/>
              <a:t>acquire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		</a:t>
            </a:r>
            <a:r>
              <a:rPr lang="zh-CN" altLang="en-US" sz="2400" dirty="0" smtClean="0"/>
              <a:t>收到 </a:t>
            </a:r>
            <a:r>
              <a:rPr lang="en-US" altLang="zh-CN" sz="2400" dirty="0" smtClean="0"/>
              <a:t>acquire </a:t>
            </a:r>
            <a:r>
              <a:rPr lang="zh-CN" altLang="en-US" sz="2400" dirty="0" smtClean="0"/>
              <a:t>返回 </a:t>
            </a:r>
            <a:r>
              <a:rPr lang="en-US" altLang="zh-CN" sz="2400" dirty="0" smtClean="0"/>
              <a:t>retry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调用 </a:t>
            </a:r>
            <a:r>
              <a:rPr lang="en-US" altLang="zh-CN" sz="2400" dirty="0" smtClean="0"/>
              <a:t>release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		</a:t>
            </a:r>
            <a:r>
              <a:rPr lang="zh-CN" altLang="en-US" sz="2400" dirty="0" smtClean="0"/>
              <a:t>收到 </a:t>
            </a:r>
            <a:r>
              <a:rPr lang="en-US" altLang="zh-CN" sz="2400" dirty="0" smtClean="0"/>
              <a:t>release</a:t>
            </a:r>
            <a:r>
              <a:rPr lang="zh-CN" altLang="en-US" sz="2400" dirty="0" smtClean="0"/>
              <a:t>调用 </a:t>
            </a:r>
            <a:r>
              <a:rPr lang="en-US" altLang="zh-CN" sz="2400" dirty="0" smtClean="0"/>
              <a:t>Thread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					1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retry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收到 </a:t>
            </a:r>
            <a:r>
              <a:rPr lang="en-US" altLang="zh-CN" sz="2400" dirty="0" smtClean="0"/>
              <a:t>retry </a:t>
            </a:r>
            <a:r>
              <a:rPr lang="zh-CN" altLang="en-US" sz="2400" dirty="0" smtClean="0"/>
              <a:t>调用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收到 </a:t>
            </a:r>
            <a:r>
              <a:rPr lang="en-US" altLang="zh-CN" sz="2400" dirty="0" smtClean="0"/>
              <a:t>acquire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返回的 </a:t>
            </a:r>
            <a:r>
              <a:rPr lang="en-US" altLang="zh-CN" sz="2400" dirty="0" smtClean="0"/>
              <a:t>retry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17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5: Extend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Step 1</a:t>
            </a:r>
          </a:p>
          <a:p>
            <a:pPr lvl="1"/>
            <a:r>
              <a:rPr lang="zh-CN" altLang="en-US" dirty="0"/>
              <a:t>添加一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然后所有操作只对这个 </a:t>
            </a:r>
            <a:r>
              <a:rPr lang="en-US" altLang="zh-CN" dirty="0" err="1" smtClean="0"/>
              <a:t>cahce</a:t>
            </a:r>
            <a:r>
              <a:rPr lang="en-US" altLang="zh-CN" dirty="0" smtClean="0"/>
              <a:t> map </a:t>
            </a:r>
            <a:r>
              <a:rPr lang="zh-CN" altLang="en-US" dirty="0" smtClean="0"/>
              <a:t>进行就好</a:t>
            </a:r>
            <a:endParaRPr lang="en-US" altLang="zh-CN" dirty="0" smtClean="0"/>
          </a:p>
          <a:p>
            <a:pPr lvl="1"/>
            <a:r>
              <a:rPr lang="zh-CN" altLang="en-US" dirty="0"/>
              <a:t>要</a:t>
            </a:r>
            <a:r>
              <a:rPr lang="zh-CN" altLang="en-US" dirty="0" smtClean="0"/>
              <a:t>有一个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变量记录是否进行了写操作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 </a:t>
            </a:r>
            <a:r>
              <a:rPr lang="en-US" altLang="zh-CN" dirty="0" smtClean="0"/>
              <a:t>remove </a:t>
            </a:r>
            <a:r>
              <a:rPr lang="zh-CN" altLang="en-US" dirty="0" smtClean="0"/>
              <a:t>也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的话还要有一个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记录是否删掉了</a:t>
            </a:r>
            <a:endParaRPr lang="en-US" altLang="zh-CN" dirty="0" smtClean="0"/>
          </a:p>
          <a:p>
            <a:r>
              <a:rPr lang="en-US" altLang="zh-CN" dirty="0" smtClean="0"/>
              <a:t>Step 2</a:t>
            </a:r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smtClean="0"/>
              <a:t>lock_client_cache.cc </a:t>
            </a:r>
            <a:r>
              <a:rPr lang="zh-CN" altLang="en-US" dirty="0" smtClean="0"/>
              <a:t>中所有调用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release </a:t>
            </a:r>
            <a:r>
              <a:rPr lang="zh-CN" altLang="en-US" dirty="0" smtClean="0"/>
              <a:t>的地方之前加一个 </a:t>
            </a:r>
            <a:r>
              <a:rPr lang="en-US" altLang="zh-CN" dirty="0" err="1"/>
              <a:t>lu</a:t>
            </a:r>
            <a:r>
              <a:rPr lang="en-US" altLang="zh-CN" dirty="0"/>
              <a:t>-&gt;</a:t>
            </a:r>
            <a:r>
              <a:rPr lang="en-US" altLang="zh-CN" dirty="0" err="1"/>
              <a:t>dorelease</a:t>
            </a:r>
            <a:r>
              <a:rPr lang="en-US" altLang="zh-CN" dirty="0"/>
              <a:t>(lid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orelease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的具体实现为如果脏了就回写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4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1679" y="2967335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 &amp; A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37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@ Lab 1: Lock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按照提示</a:t>
            </a:r>
            <a:r>
              <a:rPr lang="zh-CN" altLang="en-US" dirty="0" smtClean="0"/>
              <a:t>给 </a:t>
            </a:r>
            <a:r>
              <a:rPr lang="en-US" altLang="zh-CN" dirty="0" err="1" smtClean="0"/>
              <a:t>lock_server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添加一个 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记录锁与持有者的对应关系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具体实现</a:t>
            </a:r>
            <a:r>
              <a:rPr lang="zh-CN" altLang="en-US" dirty="0" smtClean="0"/>
              <a:t>中有两种策略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为每一个锁都配一个条件变量</a:t>
            </a:r>
            <a:endParaRPr lang="en-US" altLang="zh-CN" dirty="0" smtClean="0"/>
          </a:p>
          <a:p>
            <a:pPr lvl="1"/>
            <a:r>
              <a:rPr lang="zh-CN" altLang="en-US" dirty="0"/>
              <a:t>只用一</a:t>
            </a:r>
            <a:r>
              <a:rPr lang="zh-CN" altLang="en-US" dirty="0" smtClean="0"/>
              <a:t>个条件变量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1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@ Lab 1: Lock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注意一：编译不通过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如果</a:t>
            </a:r>
            <a:r>
              <a:rPr lang="zh-CN" altLang="en-US" dirty="0" smtClean="0"/>
              <a:t>提示 </a:t>
            </a:r>
            <a:r>
              <a:rPr lang="en-US" altLang="zh-CN" dirty="0" smtClean="0"/>
              <a:t>rpc.cc </a:t>
            </a:r>
            <a:r>
              <a:rPr lang="zh-CN" altLang="en-US" dirty="0" smtClean="0"/>
              <a:t>中 </a:t>
            </a:r>
            <a:r>
              <a:rPr lang="en-US" altLang="zh-CN" dirty="0" err="1" smtClean="0"/>
              <a:t>getpid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未定义的话可以通过添加 </a:t>
            </a:r>
            <a:r>
              <a:rPr lang="en-US" altLang="zh-CN" dirty="0" err="1" smtClean="0"/>
              <a:t>unistd.h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#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从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4.7 </a:t>
            </a:r>
            <a:r>
              <a:rPr lang="zh-CN" altLang="en-US" sz="2400" dirty="0" smtClean="0"/>
              <a:t>开始不再自动 </a:t>
            </a:r>
            <a:r>
              <a:rPr lang="en-US" altLang="zh-CN" sz="2400" dirty="0" smtClean="0"/>
              <a:t>include </a:t>
            </a:r>
            <a:r>
              <a:rPr lang="zh-CN" altLang="en-US" sz="2400" dirty="0" smtClean="0"/>
              <a:t>这个头文件了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r>
              <a:rPr lang="zh-CN" altLang="en-US" sz="3600" dirty="0" smtClean="0"/>
              <a:t>注意二：测试不完全</a:t>
            </a:r>
            <a:endParaRPr lang="en-US" altLang="zh-CN" sz="3600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lock_tester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没有测试“尝试释放自己并没有持有的锁”这种情况 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ichaos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就错在这）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826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@ Lab 1: Lock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注意三：条件变量的使用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pthread_cond_broadcast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这个函数的作用是唤醒</a:t>
            </a:r>
            <a:r>
              <a:rPr lang="zh-CN" altLang="en-US" sz="2400" dirty="0" smtClean="0">
                <a:solidFill>
                  <a:srgbClr val="FF0000"/>
                </a:solidFill>
              </a:rPr>
              <a:t>当前</a:t>
            </a:r>
            <a:r>
              <a:rPr lang="zh-CN" altLang="en-US" sz="2400" dirty="0" smtClean="0"/>
              <a:t>所有等待在这个条件变量上的线程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所以：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Wait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 smtClean="0"/>
              <a:t>Boardcast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   </a:t>
            </a:r>
          </a:p>
        </p:txBody>
      </p:sp>
      <p:sp>
        <p:nvSpPr>
          <p:cNvPr id="4" name="右箭头 3"/>
          <p:cNvSpPr/>
          <p:nvPr/>
        </p:nvSpPr>
        <p:spPr>
          <a:xfrm rot="1776469">
            <a:off x="1508183" y="4555056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83" y="4190002"/>
            <a:ext cx="864096" cy="109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@ Lab 1: Lock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注意三：条件变量的使用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pthread_cond_broadcast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这个函数的作用是唤醒</a:t>
            </a:r>
            <a:r>
              <a:rPr lang="zh-CN" altLang="en-US" sz="2400" dirty="0" smtClean="0">
                <a:solidFill>
                  <a:srgbClr val="FF0000"/>
                </a:solidFill>
              </a:rPr>
              <a:t>当前</a:t>
            </a:r>
            <a:r>
              <a:rPr lang="zh-CN" altLang="en-US" sz="2400" dirty="0" smtClean="0"/>
              <a:t>所有等待在这个条件变量上的线程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所以：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Wait				 </a:t>
            </a:r>
            <a:r>
              <a:rPr lang="en-US" altLang="zh-CN" sz="2400" dirty="0" err="1" smtClean="0"/>
              <a:t>Boardcast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 smtClean="0"/>
              <a:t>Boardcast</a:t>
            </a:r>
            <a:r>
              <a:rPr lang="en-US" altLang="zh-CN" sz="2400" dirty="0" smtClean="0"/>
              <a:t>				 Wait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   </a:t>
            </a:r>
          </a:p>
        </p:txBody>
      </p:sp>
      <p:sp>
        <p:nvSpPr>
          <p:cNvPr id="4" name="右箭头 3"/>
          <p:cNvSpPr/>
          <p:nvPr/>
        </p:nvSpPr>
        <p:spPr>
          <a:xfrm rot="1776469">
            <a:off x="1508183" y="4555056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776469">
            <a:off x="6116695" y="4529337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83" y="4190002"/>
            <a:ext cx="864096" cy="109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rong Cross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71" y="4365103"/>
            <a:ext cx="799041" cy="7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@ Lab 1: Sliding 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 </a:t>
            </a:r>
            <a:r>
              <a:rPr lang="en-US" altLang="zh-CN" dirty="0" err="1" smtClean="0"/>
              <a:t>add_reply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在记录了之前回答的 </a:t>
            </a:r>
            <a:r>
              <a:rPr lang="en-US" altLang="zh-CN" dirty="0" err="1" smtClean="0"/>
              <a:t>reply_window</a:t>
            </a:r>
            <a:r>
              <a:rPr lang="en-US" altLang="zh-CN" dirty="0" smtClean="0"/>
              <a:t>_[</a:t>
            </a:r>
            <a:r>
              <a:rPr lang="en-US" altLang="zh-CN" dirty="0" err="1" smtClean="0"/>
              <a:t>clt_nonce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中查找相应的 </a:t>
            </a:r>
            <a:r>
              <a:rPr lang="en-US" altLang="zh-CN" dirty="0" err="1" smtClean="0"/>
              <a:t>xid</a:t>
            </a:r>
            <a:r>
              <a:rPr lang="zh-CN" altLang="en-US" dirty="0" smtClean="0"/>
              <a:t>，如果找到了就记录起来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# </a:t>
            </a:r>
            <a:r>
              <a:rPr lang="zh-CN" altLang="en-US" sz="2400" dirty="0" smtClean="0"/>
              <a:t>正常情况下是不会找不到的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917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@ Lab 1: Sliding 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 </a:t>
            </a:r>
            <a:r>
              <a:rPr lang="en-US" altLang="zh-CN" dirty="0" err="1" smtClean="0"/>
              <a:t>add_reply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sz="2400" dirty="0"/>
          </a:p>
          <a:p>
            <a:r>
              <a:rPr lang="zh-CN" altLang="en-US" sz="3600" dirty="0"/>
              <a:t>对于 </a:t>
            </a:r>
            <a:r>
              <a:rPr lang="en-US" altLang="zh-CN" sz="3600" dirty="0" err="1"/>
              <a:t>checkduplicate_and_update</a:t>
            </a:r>
            <a:r>
              <a:rPr lang="en-US" altLang="zh-CN" sz="3600" dirty="0"/>
              <a:t> </a:t>
            </a:r>
            <a:r>
              <a:rPr lang="zh-CN" altLang="en-US" sz="3600" dirty="0" smtClean="0"/>
              <a:t>函数</a:t>
            </a:r>
            <a:endParaRPr lang="en-US" altLang="zh-CN" sz="3600" dirty="0" smtClean="0"/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reply_window</a:t>
            </a:r>
            <a:r>
              <a:rPr lang="en-US" altLang="zh-CN" dirty="0" smtClean="0"/>
              <a:t>_[</a:t>
            </a:r>
            <a:r>
              <a:rPr lang="en-US" altLang="zh-CN" dirty="0" err="1" smtClean="0"/>
              <a:t>clt_nonce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中 </a:t>
            </a:r>
            <a:r>
              <a:rPr lang="en-US" altLang="zh-CN" dirty="0" err="1" smtClean="0"/>
              <a:t>xid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比 </a:t>
            </a:r>
            <a:r>
              <a:rPr lang="en-US" altLang="zh-CN" dirty="0" err="1" smtClean="0"/>
              <a:t>xid_rep</a:t>
            </a:r>
            <a:r>
              <a:rPr lang="en-US" altLang="zh-CN" dirty="0" smtClean="0"/>
              <a:t> </a:t>
            </a:r>
            <a:r>
              <a:rPr lang="zh-CN" altLang="en-US" dirty="0" smtClean="0"/>
              <a:t>小的都删掉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err="1" smtClean="0"/>
              <a:t>reply_window</a:t>
            </a:r>
            <a:r>
              <a:rPr lang="en-US" altLang="zh-CN" dirty="0" smtClean="0"/>
              <a:t>_[</a:t>
            </a:r>
            <a:r>
              <a:rPr lang="en-US" altLang="zh-CN" dirty="0" err="1" smtClean="0"/>
              <a:t>clt_nonce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中寻找 </a:t>
            </a:r>
            <a:r>
              <a:rPr lang="en-US" altLang="zh-CN" dirty="0" err="1" smtClean="0"/>
              <a:t>xid</a:t>
            </a:r>
            <a:endParaRPr lang="en-US" altLang="zh-CN" dirty="0" smtClean="0"/>
          </a:p>
          <a:p>
            <a:pPr lvl="2"/>
            <a:r>
              <a:rPr lang="zh-CN" altLang="en-US" dirty="0"/>
              <a:t>找到</a:t>
            </a:r>
            <a:r>
              <a:rPr lang="zh-CN" altLang="en-US" dirty="0" smtClean="0"/>
              <a:t>的话</a:t>
            </a:r>
            <a:r>
              <a:rPr lang="zh-CN" altLang="en-US" dirty="0"/>
              <a:t>返回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cb_present</a:t>
            </a:r>
            <a:r>
              <a:rPr lang="en-US" altLang="zh-CN" dirty="0" smtClean="0"/>
              <a:t> ? DONE : INPROGRESS</a:t>
            </a:r>
          </a:p>
          <a:p>
            <a:pPr lvl="2"/>
            <a:r>
              <a:rPr lang="zh-CN" altLang="en-US" dirty="0" smtClean="0"/>
              <a:t>没找到的话就添加这个 </a:t>
            </a:r>
            <a:r>
              <a:rPr lang="en-US" altLang="zh-CN" dirty="0" err="1" smtClean="0"/>
              <a:t>xid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@ Lab 1: Sliding 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Tip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仔细看函数前的注释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3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1000</Words>
  <Application>Microsoft Office PowerPoint</Application>
  <PresentationFormat>全屏显示(4:3)</PresentationFormat>
  <Paragraphs>222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Lab 1~5 @ MIT 6.824</vt:lpstr>
      <vt:lpstr>参考</vt:lpstr>
      <vt:lpstr>Step 1 @ Lab 1: Lock Server</vt:lpstr>
      <vt:lpstr>Step 1 @ Lab 1: Lock Server</vt:lpstr>
      <vt:lpstr>Step 1 @ Lab 1: Lock Server</vt:lpstr>
      <vt:lpstr>Step 1 @ Lab 1: Lock Server</vt:lpstr>
      <vt:lpstr>Step 2 @ Lab 1: Sliding Window</vt:lpstr>
      <vt:lpstr>Step 2 @ Lab 1: Sliding Window</vt:lpstr>
      <vt:lpstr>Step 2 @ Lab 1: Sliding Window</vt:lpstr>
      <vt:lpstr>Step 1 @ Lab 2: 文件创建</vt:lpstr>
      <vt:lpstr>Step 1 @ Lab 2: 文件创建</vt:lpstr>
      <vt:lpstr>Step 1 @ Lab 2: 文件创建</vt:lpstr>
      <vt:lpstr>Step 2 @ Lab 2: 文件读写</vt:lpstr>
      <vt:lpstr>Step 1 @ Lab 3: mkdir/unlink</vt:lpstr>
      <vt:lpstr>Step 2 @ Lab 3: 锁</vt:lpstr>
      <vt:lpstr>Step 2 @ Lab 3: 锁</vt:lpstr>
      <vt:lpstr>Lab 4: Lock Cache</vt:lpstr>
      <vt:lpstr>Lab 4: Lock Cache</vt:lpstr>
      <vt:lpstr>Lab 4: Lock Cache</vt:lpstr>
      <vt:lpstr>Lab 4: Lock Cache</vt:lpstr>
      <vt:lpstr>Lab 4: Lock Cache</vt:lpstr>
      <vt:lpstr>Lab 4: Lock Cache</vt:lpstr>
      <vt:lpstr>Lab 4: Lock Cache</vt:lpstr>
      <vt:lpstr>Lab 4: Lock Cache</vt:lpstr>
      <vt:lpstr>Lab 4: Lock Cache</vt:lpstr>
      <vt:lpstr>Lab 4: Lock Cache</vt:lpstr>
      <vt:lpstr>Lab 4: Lock Cache</vt:lpstr>
      <vt:lpstr>Lab 5: Extend Cache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1~5 @ MIT 6.824</dc:title>
  <dc:creator>james0zan</dc:creator>
  <cp:lastModifiedBy>james0zan</cp:lastModifiedBy>
  <cp:revision>94</cp:revision>
  <dcterms:created xsi:type="dcterms:W3CDTF">2012-12-16T06:03:56Z</dcterms:created>
  <dcterms:modified xsi:type="dcterms:W3CDTF">2012-12-16T09:10:40Z</dcterms:modified>
</cp:coreProperties>
</file>