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F66B94-1A5D-47EC-91D3-A4CA9B3EE861}"/>
              </a:ext>
            </a:extLst>
          </p:cNvPr>
          <p:cNvSpPr txBox="1"/>
          <p:nvPr userDrawn="1"/>
        </p:nvSpPr>
        <p:spPr>
          <a:xfrm>
            <a:off x="666206" y="6348549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ADFFC-2FF6-4376-AFE8-3E267309B296}"/>
              </a:ext>
            </a:extLst>
          </p:cNvPr>
          <p:cNvSpPr txBox="1"/>
          <p:nvPr userDrawn="1"/>
        </p:nvSpPr>
        <p:spPr>
          <a:xfrm>
            <a:off x="9304495" y="6342964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mac-osx/" TargetMode="External"/><Relationship Id="rId2" Type="http://schemas.openxmlformats.org/officeDocument/2006/relationships/hyperlink" Target="http://www.python,org/downloads/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126437"/>
            <a:ext cx="8637073" cy="2541431"/>
          </a:xfrm>
        </p:spPr>
        <p:txBody>
          <a:bodyPr/>
          <a:lstStyle/>
          <a:p>
            <a:r>
              <a:rPr lang="en-IN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C3470-FE09-4250-9369-3CB5BBDC0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27" y="3129686"/>
            <a:ext cx="8637072" cy="9776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CFE5-D8A9-42F6-9E61-35C48E33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variable 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DB61-FA53-4E3C-ABC7-52D40CE5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226438" cy="3450613"/>
          </a:xfrm>
        </p:spPr>
        <p:txBody>
          <a:bodyPr/>
          <a:lstStyle/>
          <a:p>
            <a:r>
              <a:rPr lang="en-IN" dirty="0"/>
              <a:t>pip install </a:t>
            </a:r>
            <a:r>
              <a:rPr lang="en-IN" dirty="0" err="1"/>
              <a:t>jupyter_contrib_nbextensions</a:t>
            </a:r>
            <a:endParaRPr lang="en-IN" dirty="0"/>
          </a:p>
          <a:p>
            <a:r>
              <a:rPr lang="en-IN" dirty="0" err="1"/>
              <a:t>jupyter</a:t>
            </a:r>
            <a:r>
              <a:rPr lang="en-IN" dirty="0"/>
              <a:t> </a:t>
            </a:r>
            <a:r>
              <a:rPr lang="en-IN" dirty="0" err="1"/>
              <a:t>contrib</a:t>
            </a:r>
            <a:r>
              <a:rPr lang="en-IN" dirty="0"/>
              <a:t> </a:t>
            </a:r>
            <a:r>
              <a:rPr lang="en-IN" dirty="0" err="1"/>
              <a:t>nbextension</a:t>
            </a:r>
            <a:r>
              <a:rPr lang="en-IN" dirty="0"/>
              <a:t> install –user</a:t>
            </a:r>
          </a:p>
          <a:p>
            <a:r>
              <a:rPr lang="en-IN" dirty="0" err="1"/>
              <a:t>jupyter</a:t>
            </a:r>
            <a:r>
              <a:rPr lang="en-IN" dirty="0"/>
              <a:t> </a:t>
            </a:r>
            <a:r>
              <a:rPr lang="en-IN" dirty="0" err="1"/>
              <a:t>nbextension</a:t>
            </a:r>
            <a:r>
              <a:rPr lang="en-IN" dirty="0"/>
              <a:t> enable </a:t>
            </a:r>
            <a:r>
              <a:rPr lang="en-IN" dirty="0" err="1"/>
              <a:t>varInspector</a:t>
            </a:r>
            <a:r>
              <a:rPr lang="en-IN" dirty="0"/>
              <a:t>/main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04D60-6D22-46EE-BC8A-609D7C346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07" b="20278"/>
          <a:stretch/>
        </p:blipFill>
        <p:spPr>
          <a:xfrm>
            <a:off x="4799579" y="1853754"/>
            <a:ext cx="7008108" cy="40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2380-0EAA-48A1-8F2E-434121A4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Workbook in </a:t>
            </a:r>
            <a:r>
              <a:rPr lang="en-IN" dirty="0" err="1"/>
              <a:t>jupyter</a:t>
            </a:r>
            <a:endParaRPr lang="en-IN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99B030-94DE-445C-83B2-A18C5A51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665" y="2016125"/>
            <a:ext cx="8630994" cy="3449638"/>
          </a:xfrm>
        </p:spPr>
      </p:pic>
    </p:spTree>
    <p:extLst>
      <p:ext uri="{BB962C8B-B14F-4D97-AF65-F5344CB8AC3E}">
        <p14:creationId xmlns:p14="http://schemas.microsoft.com/office/powerpoint/2010/main" val="7751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D03B-9D42-42E4-A3BB-D3F74AAE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2E18-913E-4F0E-9460-A348D1D4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very high level, machine learning is the process of teaching a computer system how to make accurate predictions when fed data.</a:t>
            </a:r>
          </a:p>
          <a:p>
            <a:r>
              <a:rPr lang="en-US" dirty="0"/>
              <a:t>Develop systems that are automatically able to adapt to the environment, process the variables and produce results.</a:t>
            </a:r>
          </a:p>
          <a:p>
            <a:r>
              <a:rPr lang="en-US" dirty="0"/>
              <a:t>Mimic humans and replace them in monotonous task which require certain intelligence:</a:t>
            </a:r>
          </a:p>
          <a:p>
            <a:pPr lvl="1"/>
            <a:r>
              <a:rPr lang="en-US" dirty="0"/>
              <a:t>Recognizing hand writings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11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FB9A-A697-4876-B6B1-04AED322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</a:t>
            </a:r>
          </a:p>
        </p:txBody>
      </p:sp>
      <p:pic>
        <p:nvPicPr>
          <p:cNvPr id="1026" name="Picture 2" descr="How to Validate Machine Learning Model With Validation Methods ...">
            <a:extLst>
              <a:ext uri="{FF2B5EF4-FFF2-40B4-BE49-F238E27FC236}">
                <a16:creationId xmlns:a16="http://schemas.microsoft.com/office/drawing/2014/main" id="{8B19436F-AA44-45F6-A647-43BFDAD28A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54" y="1853754"/>
            <a:ext cx="4346092" cy="395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7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63E9-B54D-4548-BCF9-D12AEB8E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51301"/>
            <a:ext cx="9603275" cy="1049235"/>
          </a:xfrm>
        </p:spPr>
        <p:txBody>
          <a:bodyPr/>
          <a:lstStyle/>
          <a:p>
            <a:r>
              <a:rPr lang="en-IN" dirty="0"/>
              <a:t>Applications of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D0D21-0E41-44CE-AA9A-7F1520265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15" y="1946654"/>
            <a:ext cx="8060770" cy="35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32BA-9696-4D1F-8E9E-E0791D84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477D-3571-4298-8426-381C34B2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 is a high-level, interpreted,  general-purpose programming language. Created by Guido van Rossum and first released in 1991.</a:t>
            </a:r>
          </a:p>
          <a:p>
            <a:r>
              <a:rPr lang="en-US" dirty="0"/>
              <a:t>Python interpreters are available for many operating systems.</a:t>
            </a:r>
          </a:p>
          <a:p>
            <a:r>
              <a:rPr lang="en-IN" dirty="0"/>
              <a:t>It supports a huge number of libraries solving a great deal of problems with greater ease.</a:t>
            </a:r>
          </a:p>
        </p:txBody>
      </p:sp>
    </p:spTree>
    <p:extLst>
      <p:ext uri="{BB962C8B-B14F-4D97-AF65-F5344CB8AC3E}">
        <p14:creationId xmlns:p14="http://schemas.microsoft.com/office/powerpoint/2010/main" val="214402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111-DC85-45EC-A75B-A38B3389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6E8-9142-47F9-92DE-DB250CB3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Windows download the python installer from the </a:t>
            </a:r>
            <a:r>
              <a:rPr lang="en-IN" dirty="0">
                <a:hlinkClick r:id="rId2"/>
              </a:rPr>
              <a:t>www.python,org/downloads/windows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MAC OS:</a:t>
            </a:r>
          </a:p>
          <a:p>
            <a:pPr lvl="1"/>
            <a:r>
              <a:rPr lang="en-IN" dirty="0">
                <a:hlinkClick r:id="rId3"/>
              </a:rPr>
              <a:t>https://www.python.org/downloads/mac-osx/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53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AFF9-1F09-477C-9E8C-1AC7F5EF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python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EE78-6F87-4DE1-8A0C-FB362CBE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: pip install </a:t>
            </a:r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Matplotlib : pip install matplotlib</a:t>
            </a:r>
          </a:p>
          <a:p>
            <a:r>
              <a:rPr lang="en-IN" dirty="0"/>
              <a:t>Pandas : pip install pandas</a:t>
            </a:r>
          </a:p>
          <a:p>
            <a:r>
              <a:rPr lang="en-IN" dirty="0"/>
              <a:t>Scikit-learn : pip install scikit-learn</a:t>
            </a:r>
          </a:p>
        </p:txBody>
      </p:sp>
    </p:spTree>
    <p:extLst>
      <p:ext uri="{BB962C8B-B14F-4D97-AF65-F5344CB8AC3E}">
        <p14:creationId xmlns:p14="http://schemas.microsoft.com/office/powerpoint/2010/main" val="205083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C164-B282-4F84-B5CA-B81D54D6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38D-7597-45F9-9F93-B444307E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09533" cy="39212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is an open-source web application that allows you to create and share documents that contain live code, equations, visualizations and narrative text.</a:t>
            </a:r>
          </a:p>
          <a:p>
            <a:r>
              <a:rPr lang="en-US" dirty="0"/>
              <a:t>For now, you should know that "</a:t>
            </a:r>
            <a:r>
              <a:rPr lang="en-US" dirty="0" err="1"/>
              <a:t>Jupyter</a:t>
            </a:r>
            <a:r>
              <a:rPr lang="en-US" dirty="0"/>
              <a:t>" is a loose acronym meaning Julia, Python, and R. These programming languages were the first target languages of the </a:t>
            </a:r>
            <a:r>
              <a:rPr lang="en-US" dirty="0" err="1"/>
              <a:t>Jupyter</a:t>
            </a:r>
            <a:r>
              <a:rPr lang="en-US" dirty="0"/>
              <a:t> application.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BAEA3-A382-44AA-88CE-DD6853C3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7" b="4797"/>
          <a:stretch/>
        </p:blipFill>
        <p:spPr>
          <a:xfrm>
            <a:off x="5261112" y="1892439"/>
            <a:ext cx="6780627" cy="39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9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5FAA-5CD3-4B2D-B0C2-ADE85D91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886A-41EB-4B1F-9441-2ECA4094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921638" cy="3450613"/>
          </a:xfrm>
        </p:spPr>
        <p:txBody>
          <a:bodyPr/>
          <a:lstStyle/>
          <a:p>
            <a:r>
              <a:rPr lang="en-IN" dirty="0"/>
              <a:t>pip3 install --upgrade pip</a:t>
            </a:r>
          </a:p>
          <a:p>
            <a:r>
              <a:rPr lang="en-IN" dirty="0"/>
              <a:t>pip3 install </a:t>
            </a:r>
            <a:r>
              <a:rPr lang="en-IN" dirty="0" err="1"/>
              <a:t>jupyter</a:t>
            </a:r>
            <a:endParaRPr lang="en-IN" dirty="0"/>
          </a:p>
          <a:p>
            <a:r>
              <a:rPr lang="en-IN" dirty="0"/>
              <a:t>To run </a:t>
            </a:r>
            <a:r>
              <a:rPr lang="en-IN" dirty="0" err="1"/>
              <a:t>jupyter</a:t>
            </a:r>
            <a:r>
              <a:rPr lang="en-IN" dirty="0"/>
              <a:t> notebook:</a:t>
            </a:r>
          </a:p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F393A-9617-45E2-AC90-CF64973CC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54"/>
          <a:stretch/>
        </p:blipFill>
        <p:spPr>
          <a:xfrm>
            <a:off x="4586202" y="2015732"/>
            <a:ext cx="7605798" cy="36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519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1207</TotalTime>
  <Words>291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Introduction to Machine learning</vt:lpstr>
      <vt:lpstr>Why machine learning?</vt:lpstr>
      <vt:lpstr>Machine learning model</vt:lpstr>
      <vt:lpstr>Applications of ML</vt:lpstr>
      <vt:lpstr>Python</vt:lpstr>
      <vt:lpstr>Installing python</vt:lpstr>
      <vt:lpstr>Important python library</vt:lpstr>
      <vt:lpstr>Jupyter notebook</vt:lpstr>
      <vt:lpstr>Installing jupyter notebook</vt:lpstr>
      <vt:lpstr>Adding variable inspector</vt:lpstr>
      <vt:lpstr>Workbook in jupyter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Inten98</dc:creator>
  <cp:lastModifiedBy>Inten98</cp:lastModifiedBy>
  <cp:revision>25</cp:revision>
  <dcterms:created xsi:type="dcterms:W3CDTF">2020-04-24T09:43:26Z</dcterms:created>
  <dcterms:modified xsi:type="dcterms:W3CDTF">2020-04-25T05:50:30Z</dcterms:modified>
</cp:coreProperties>
</file>